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5.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 id="2147483823" r:id="rId2"/>
    <p:sldMasterId id="2147484111" r:id="rId3"/>
    <p:sldMasterId id="2147484127" r:id="rId4"/>
    <p:sldMasterId id="2147484204" r:id="rId5"/>
    <p:sldMasterId id="2147484219" r:id="rId6"/>
  </p:sldMasterIdLst>
  <p:notesMasterIdLst>
    <p:notesMasterId r:id="rId34"/>
  </p:notesMasterIdLst>
  <p:handoutMasterIdLst>
    <p:handoutMasterId r:id="rId35"/>
  </p:handoutMasterIdLst>
  <p:sldIdLst>
    <p:sldId id="1374" r:id="rId7"/>
    <p:sldId id="1241" r:id="rId8"/>
    <p:sldId id="1246" r:id="rId9"/>
    <p:sldId id="2134806231" r:id="rId10"/>
    <p:sldId id="257" r:id="rId11"/>
    <p:sldId id="2134806239" r:id="rId12"/>
    <p:sldId id="1449" r:id="rId13"/>
    <p:sldId id="2134806310" r:id="rId14"/>
    <p:sldId id="2134806309" r:id="rId15"/>
    <p:sldId id="1378" r:id="rId16"/>
    <p:sldId id="2134806311" r:id="rId17"/>
    <p:sldId id="2283" r:id="rId18"/>
    <p:sldId id="2284" r:id="rId19"/>
    <p:sldId id="2134806242" r:id="rId20"/>
    <p:sldId id="1231" r:id="rId21"/>
    <p:sldId id="1259" r:id="rId22"/>
    <p:sldId id="605" r:id="rId23"/>
    <p:sldId id="1368" r:id="rId24"/>
    <p:sldId id="1369" r:id="rId25"/>
    <p:sldId id="655" r:id="rId26"/>
    <p:sldId id="2134806232" r:id="rId27"/>
    <p:sldId id="2134806233" r:id="rId28"/>
    <p:sldId id="2134806236" r:id="rId29"/>
    <p:sldId id="260" r:id="rId30"/>
    <p:sldId id="2134806273" r:id="rId31"/>
    <p:sldId id="2134806274" r:id="rId32"/>
    <p:sldId id="2134806276" r:id="rId33"/>
  </p:sldIdLst>
  <p:sldSz cx="12192000" cy="6858000"/>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nise L. Kahler" initials="DLK" lastIdx="1" clrIdx="0"/>
  <p:cmAuthor id="1" name="stephanie kuhlmann" initials="sk" lastIdx="37" clrIdx="1">
    <p:extLst>
      <p:ext uri="{19B8F6BF-5375-455C-9EA6-DF929625EA0E}">
        <p15:presenceInfo xmlns:p15="http://schemas.microsoft.com/office/powerpoint/2012/main" userId="cdebdb78e392702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B4E5"/>
    <a:srgbClr val="00FB92"/>
    <a:srgbClr val="FFFD78"/>
    <a:srgbClr val="C2DF87"/>
    <a:srgbClr val="941651"/>
    <a:srgbClr val="D25627"/>
    <a:srgbClr val="E57D3C"/>
    <a:srgbClr val="8E88A3"/>
    <a:srgbClr val="8B1C40"/>
    <a:srgbClr val="F632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0" autoAdjust="0"/>
    <p:restoredTop sz="85388" autoAdjust="0"/>
  </p:normalViewPr>
  <p:slideViewPr>
    <p:cSldViewPr>
      <p:cViewPr varScale="1">
        <p:scale>
          <a:sx n="97" d="100"/>
          <a:sy n="97" d="100"/>
        </p:scale>
        <p:origin x="1668" y="78"/>
      </p:cViewPr>
      <p:guideLst>
        <p:guide orient="horz" pos="2160"/>
        <p:guide pos="3840"/>
      </p:guideLst>
    </p:cSldViewPr>
  </p:slideViewPr>
  <p:outlineViewPr>
    <p:cViewPr>
      <p:scale>
        <a:sx n="33" d="100"/>
        <a:sy n="33" d="100"/>
      </p:scale>
      <p:origin x="0" y="-10400"/>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67" d="100"/>
          <a:sy n="67" d="100"/>
        </p:scale>
        <p:origin x="-3168"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slideMaster" Target="slideMasters/slideMaster3.xml"/></Relationships>
</file>

<file path=ppt/diagrams/_rels/data3.xml.rels><?xml version="1.0" encoding="UTF-8" standalone="yes"?>
<Relationships xmlns="http://schemas.openxmlformats.org/package/2006/relationships"><Relationship Id="rId1" Type="http://schemas.openxmlformats.org/officeDocument/2006/relationships/image" Target="../media/image95.png"/></Relationships>
</file>

<file path=ppt/diagrams/_rels/drawing3.xml.rels><?xml version="1.0" encoding="UTF-8" standalone="yes"?>
<Relationships xmlns="http://schemas.openxmlformats.org/package/2006/relationships"><Relationship Id="rId1" Type="http://schemas.openxmlformats.org/officeDocument/2006/relationships/image" Target="../media/image95.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95BE9E-3BED-4A24-91AB-2B9F5860E137}"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A5F2C21F-1D24-405E-A0C7-06E19A08E6DB}">
      <dgm:prSet/>
      <dgm:spPr/>
      <dgm:t>
        <a:bodyPr/>
        <a:lstStyle/>
        <a:p>
          <a:r>
            <a:rPr lang="en-US" dirty="0"/>
            <a:t>16-19: 27.9% of KS students</a:t>
          </a:r>
        </a:p>
      </dgm:t>
    </dgm:pt>
    <dgm:pt modelId="{1C8DDDB0-2682-4766-AA5E-D4C52BC69EF5}" type="parTrans" cxnId="{271A4A1F-A84B-4D1D-BB32-1E9DAC44058E}">
      <dgm:prSet/>
      <dgm:spPr/>
      <dgm:t>
        <a:bodyPr/>
        <a:lstStyle/>
        <a:p>
          <a:endParaRPr lang="en-US"/>
        </a:p>
      </dgm:t>
    </dgm:pt>
    <dgm:pt modelId="{5ADD52D8-1610-4318-B438-C74A77365AD4}" type="sibTrans" cxnId="{271A4A1F-A84B-4D1D-BB32-1E9DAC44058E}">
      <dgm:prSet/>
      <dgm:spPr/>
      <dgm:t>
        <a:bodyPr/>
        <a:lstStyle/>
        <a:p>
          <a:endParaRPr lang="en-US"/>
        </a:p>
      </dgm:t>
    </dgm:pt>
    <dgm:pt modelId="{D45C0B91-A6F4-4069-A726-F681CDF4567F}">
      <dgm:prSet/>
      <dgm:spPr/>
      <dgm:t>
        <a:bodyPr/>
        <a:lstStyle/>
        <a:p>
          <a:r>
            <a:rPr lang="en-US" dirty="0"/>
            <a:t>20-23: 23.5% of KS students</a:t>
          </a:r>
        </a:p>
      </dgm:t>
    </dgm:pt>
    <dgm:pt modelId="{AEFEDA38-E009-47EC-B8A4-89E0B4A8FEC5}" type="parTrans" cxnId="{8CDEFBCA-4BFF-48A9-986F-BCB3CB15B79B}">
      <dgm:prSet/>
      <dgm:spPr/>
      <dgm:t>
        <a:bodyPr/>
        <a:lstStyle/>
        <a:p>
          <a:endParaRPr lang="en-US"/>
        </a:p>
      </dgm:t>
    </dgm:pt>
    <dgm:pt modelId="{3609B36C-9663-4D5C-9B32-27EB78A6725D}" type="sibTrans" cxnId="{8CDEFBCA-4BFF-48A9-986F-BCB3CB15B79B}">
      <dgm:prSet/>
      <dgm:spPr/>
      <dgm:t>
        <a:bodyPr/>
        <a:lstStyle/>
        <a:p>
          <a:endParaRPr lang="en-US"/>
        </a:p>
      </dgm:t>
    </dgm:pt>
    <dgm:pt modelId="{5A19B3B7-62B7-41A6-AC18-DD63FF0FE7C0}">
      <dgm:prSet/>
      <dgm:spPr/>
      <dgm:t>
        <a:bodyPr/>
        <a:lstStyle/>
        <a:p>
          <a:r>
            <a:rPr lang="en-US" dirty="0"/>
            <a:t>24-27: 13.8% of KS students</a:t>
          </a:r>
        </a:p>
      </dgm:t>
    </dgm:pt>
    <dgm:pt modelId="{D34F320E-A254-45B6-A529-D881FC600CFD}" type="parTrans" cxnId="{7388D789-06E1-4B66-8B2E-6E5B4A9B5691}">
      <dgm:prSet/>
      <dgm:spPr/>
      <dgm:t>
        <a:bodyPr/>
        <a:lstStyle/>
        <a:p>
          <a:endParaRPr lang="en-US"/>
        </a:p>
      </dgm:t>
    </dgm:pt>
    <dgm:pt modelId="{F57641B0-936F-4A8F-8D20-E3D90E8CB437}" type="sibTrans" cxnId="{7388D789-06E1-4B66-8B2E-6E5B4A9B5691}">
      <dgm:prSet/>
      <dgm:spPr/>
      <dgm:t>
        <a:bodyPr/>
        <a:lstStyle/>
        <a:p>
          <a:endParaRPr lang="en-US"/>
        </a:p>
      </dgm:t>
    </dgm:pt>
    <dgm:pt modelId="{6D6BEFC8-EF63-43F3-A7EE-03F1DF3ADC2F}">
      <dgm:prSet/>
      <dgm:spPr/>
      <dgm:t>
        <a:bodyPr/>
        <a:lstStyle/>
        <a:p>
          <a:r>
            <a:rPr lang="en-US" dirty="0"/>
            <a:t>28-32: 8.3% of KS students</a:t>
          </a:r>
        </a:p>
      </dgm:t>
    </dgm:pt>
    <dgm:pt modelId="{FDE38DF8-F51F-43AB-BFE4-CBC617114C2B}" type="parTrans" cxnId="{B442B52C-37A4-429B-9ECA-A61047C453B6}">
      <dgm:prSet/>
      <dgm:spPr/>
      <dgm:t>
        <a:bodyPr/>
        <a:lstStyle/>
        <a:p>
          <a:endParaRPr lang="en-US"/>
        </a:p>
      </dgm:t>
    </dgm:pt>
    <dgm:pt modelId="{569BF606-0A97-401A-8D08-6AC9AE695BC8}" type="sibTrans" cxnId="{B442B52C-37A4-429B-9ECA-A61047C453B6}">
      <dgm:prSet/>
      <dgm:spPr/>
      <dgm:t>
        <a:bodyPr/>
        <a:lstStyle/>
        <a:p>
          <a:endParaRPr lang="en-US"/>
        </a:p>
      </dgm:t>
    </dgm:pt>
    <dgm:pt modelId="{D4EBD1ED-396B-4133-B1E1-25AD235F28D6}" type="pres">
      <dgm:prSet presAssocID="{F195BE9E-3BED-4A24-91AB-2B9F5860E137}" presName="linear" presStyleCnt="0">
        <dgm:presLayoutVars>
          <dgm:animLvl val="lvl"/>
          <dgm:resizeHandles val="exact"/>
        </dgm:presLayoutVars>
      </dgm:prSet>
      <dgm:spPr/>
    </dgm:pt>
    <dgm:pt modelId="{C1678EB6-721C-426B-A6AB-DB2E7C3AC525}" type="pres">
      <dgm:prSet presAssocID="{A5F2C21F-1D24-405E-A0C7-06E19A08E6DB}" presName="parentText" presStyleLbl="node1" presStyleIdx="0" presStyleCnt="4">
        <dgm:presLayoutVars>
          <dgm:chMax val="0"/>
          <dgm:bulletEnabled val="1"/>
        </dgm:presLayoutVars>
      </dgm:prSet>
      <dgm:spPr/>
    </dgm:pt>
    <dgm:pt modelId="{36A5C909-3A2D-491E-8930-2524C8CEC466}" type="pres">
      <dgm:prSet presAssocID="{5ADD52D8-1610-4318-B438-C74A77365AD4}" presName="spacer" presStyleCnt="0"/>
      <dgm:spPr/>
    </dgm:pt>
    <dgm:pt modelId="{B7EEDE0E-7145-48EC-80A3-F7C875A357C9}" type="pres">
      <dgm:prSet presAssocID="{D45C0B91-A6F4-4069-A726-F681CDF4567F}" presName="parentText" presStyleLbl="node1" presStyleIdx="1" presStyleCnt="4">
        <dgm:presLayoutVars>
          <dgm:chMax val="0"/>
          <dgm:bulletEnabled val="1"/>
        </dgm:presLayoutVars>
      </dgm:prSet>
      <dgm:spPr/>
    </dgm:pt>
    <dgm:pt modelId="{E9A1BC8F-D429-419F-B088-849C950B7DAE}" type="pres">
      <dgm:prSet presAssocID="{3609B36C-9663-4D5C-9B32-27EB78A6725D}" presName="spacer" presStyleCnt="0"/>
      <dgm:spPr/>
    </dgm:pt>
    <dgm:pt modelId="{A75A10E9-DE5F-41BF-A280-9F5155E69032}" type="pres">
      <dgm:prSet presAssocID="{5A19B3B7-62B7-41A6-AC18-DD63FF0FE7C0}" presName="parentText" presStyleLbl="node1" presStyleIdx="2" presStyleCnt="4">
        <dgm:presLayoutVars>
          <dgm:chMax val="0"/>
          <dgm:bulletEnabled val="1"/>
        </dgm:presLayoutVars>
      </dgm:prSet>
      <dgm:spPr/>
    </dgm:pt>
    <dgm:pt modelId="{8030AFFC-1F5B-4C91-B3EC-E0757F69404B}" type="pres">
      <dgm:prSet presAssocID="{F57641B0-936F-4A8F-8D20-E3D90E8CB437}" presName="spacer" presStyleCnt="0"/>
      <dgm:spPr/>
    </dgm:pt>
    <dgm:pt modelId="{E7239698-A83D-4ECE-9ADF-052F0BCDF1EF}" type="pres">
      <dgm:prSet presAssocID="{6D6BEFC8-EF63-43F3-A7EE-03F1DF3ADC2F}" presName="parentText" presStyleLbl="node1" presStyleIdx="3" presStyleCnt="4">
        <dgm:presLayoutVars>
          <dgm:chMax val="0"/>
          <dgm:bulletEnabled val="1"/>
        </dgm:presLayoutVars>
      </dgm:prSet>
      <dgm:spPr/>
    </dgm:pt>
  </dgm:ptLst>
  <dgm:cxnLst>
    <dgm:cxn modelId="{271A4A1F-A84B-4D1D-BB32-1E9DAC44058E}" srcId="{F195BE9E-3BED-4A24-91AB-2B9F5860E137}" destId="{A5F2C21F-1D24-405E-A0C7-06E19A08E6DB}" srcOrd="0" destOrd="0" parTransId="{1C8DDDB0-2682-4766-AA5E-D4C52BC69EF5}" sibTransId="{5ADD52D8-1610-4318-B438-C74A77365AD4}"/>
    <dgm:cxn modelId="{B442B52C-37A4-429B-9ECA-A61047C453B6}" srcId="{F195BE9E-3BED-4A24-91AB-2B9F5860E137}" destId="{6D6BEFC8-EF63-43F3-A7EE-03F1DF3ADC2F}" srcOrd="3" destOrd="0" parTransId="{FDE38DF8-F51F-43AB-BFE4-CBC617114C2B}" sibTransId="{569BF606-0A97-401A-8D08-6AC9AE695BC8}"/>
    <dgm:cxn modelId="{B8E3AD4A-79BC-43AB-8381-4D9B8FFDEDFB}" type="presOf" srcId="{D45C0B91-A6F4-4069-A726-F681CDF4567F}" destId="{B7EEDE0E-7145-48EC-80A3-F7C875A357C9}" srcOrd="0" destOrd="0" presId="urn:microsoft.com/office/officeart/2005/8/layout/vList2"/>
    <dgm:cxn modelId="{F5EBA087-E191-46DA-829C-960DFEF0B054}" type="presOf" srcId="{5A19B3B7-62B7-41A6-AC18-DD63FF0FE7C0}" destId="{A75A10E9-DE5F-41BF-A280-9F5155E69032}" srcOrd="0" destOrd="0" presId="urn:microsoft.com/office/officeart/2005/8/layout/vList2"/>
    <dgm:cxn modelId="{7388D789-06E1-4B66-8B2E-6E5B4A9B5691}" srcId="{F195BE9E-3BED-4A24-91AB-2B9F5860E137}" destId="{5A19B3B7-62B7-41A6-AC18-DD63FF0FE7C0}" srcOrd="2" destOrd="0" parTransId="{D34F320E-A254-45B6-A529-D881FC600CFD}" sibTransId="{F57641B0-936F-4A8F-8D20-E3D90E8CB437}"/>
    <dgm:cxn modelId="{F72D65A6-1518-4508-80D3-F30CA873D752}" type="presOf" srcId="{F195BE9E-3BED-4A24-91AB-2B9F5860E137}" destId="{D4EBD1ED-396B-4133-B1E1-25AD235F28D6}" srcOrd="0" destOrd="0" presId="urn:microsoft.com/office/officeart/2005/8/layout/vList2"/>
    <dgm:cxn modelId="{7D8FADC3-8B84-4104-A70A-F8A4349CBE0F}" type="presOf" srcId="{6D6BEFC8-EF63-43F3-A7EE-03F1DF3ADC2F}" destId="{E7239698-A83D-4ECE-9ADF-052F0BCDF1EF}" srcOrd="0" destOrd="0" presId="urn:microsoft.com/office/officeart/2005/8/layout/vList2"/>
    <dgm:cxn modelId="{8CDEFBCA-4BFF-48A9-986F-BCB3CB15B79B}" srcId="{F195BE9E-3BED-4A24-91AB-2B9F5860E137}" destId="{D45C0B91-A6F4-4069-A726-F681CDF4567F}" srcOrd="1" destOrd="0" parTransId="{AEFEDA38-E009-47EC-B8A4-89E0B4A8FEC5}" sibTransId="{3609B36C-9663-4D5C-9B32-27EB78A6725D}"/>
    <dgm:cxn modelId="{AD62D8E9-D458-4E63-94A9-C5AA65F88A5B}" type="presOf" srcId="{A5F2C21F-1D24-405E-A0C7-06E19A08E6DB}" destId="{C1678EB6-721C-426B-A6AB-DB2E7C3AC525}" srcOrd="0" destOrd="0" presId="urn:microsoft.com/office/officeart/2005/8/layout/vList2"/>
    <dgm:cxn modelId="{50A4B2BC-6838-4BA1-AC10-04856B5B1F7A}" type="presParOf" srcId="{D4EBD1ED-396B-4133-B1E1-25AD235F28D6}" destId="{C1678EB6-721C-426B-A6AB-DB2E7C3AC525}" srcOrd="0" destOrd="0" presId="urn:microsoft.com/office/officeart/2005/8/layout/vList2"/>
    <dgm:cxn modelId="{1441DCA9-AC95-4CF2-9B3B-33567C0ED502}" type="presParOf" srcId="{D4EBD1ED-396B-4133-B1E1-25AD235F28D6}" destId="{36A5C909-3A2D-491E-8930-2524C8CEC466}" srcOrd="1" destOrd="0" presId="urn:microsoft.com/office/officeart/2005/8/layout/vList2"/>
    <dgm:cxn modelId="{D75FD0A9-93E3-4896-B68F-979EAA2669AF}" type="presParOf" srcId="{D4EBD1ED-396B-4133-B1E1-25AD235F28D6}" destId="{B7EEDE0E-7145-48EC-80A3-F7C875A357C9}" srcOrd="2" destOrd="0" presId="urn:microsoft.com/office/officeart/2005/8/layout/vList2"/>
    <dgm:cxn modelId="{A35FB1FC-5258-4C76-9E66-F17C1AFAFA12}" type="presParOf" srcId="{D4EBD1ED-396B-4133-B1E1-25AD235F28D6}" destId="{E9A1BC8F-D429-419F-B088-849C950B7DAE}" srcOrd="3" destOrd="0" presId="urn:microsoft.com/office/officeart/2005/8/layout/vList2"/>
    <dgm:cxn modelId="{6BFA92F7-DDCC-45CC-8C50-D6563A95300F}" type="presParOf" srcId="{D4EBD1ED-396B-4133-B1E1-25AD235F28D6}" destId="{A75A10E9-DE5F-41BF-A280-9F5155E69032}" srcOrd="4" destOrd="0" presId="urn:microsoft.com/office/officeart/2005/8/layout/vList2"/>
    <dgm:cxn modelId="{9D6BDEED-44E3-48CB-9D4D-EB84F951FE35}" type="presParOf" srcId="{D4EBD1ED-396B-4133-B1E1-25AD235F28D6}" destId="{8030AFFC-1F5B-4C91-B3EC-E0757F69404B}" srcOrd="5" destOrd="0" presId="urn:microsoft.com/office/officeart/2005/8/layout/vList2"/>
    <dgm:cxn modelId="{209F03A4-C094-4699-A743-D42D0FDD5582}" type="presParOf" srcId="{D4EBD1ED-396B-4133-B1E1-25AD235F28D6}" destId="{E7239698-A83D-4ECE-9ADF-052F0BCDF1E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95BE9E-3BED-4A24-91AB-2B9F5860E137}"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A5F2C21F-1D24-405E-A0C7-06E19A08E6DB}">
      <dgm:prSet/>
      <dgm:spPr/>
      <dgm:t>
        <a:bodyPr/>
        <a:lstStyle/>
        <a:p>
          <a:r>
            <a:rPr lang="en-US" dirty="0"/>
            <a:t>16-19: 26.7% of States testing </a:t>
          </a:r>
          <a:r>
            <a:rPr lang="en-US" b="0" dirty="0"/>
            <a:t>76%-100% tested</a:t>
          </a:r>
        </a:p>
      </dgm:t>
    </dgm:pt>
    <dgm:pt modelId="{1C8DDDB0-2682-4766-AA5E-D4C52BC69EF5}" type="parTrans" cxnId="{271A4A1F-A84B-4D1D-BB32-1E9DAC44058E}">
      <dgm:prSet/>
      <dgm:spPr/>
      <dgm:t>
        <a:bodyPr/>
        <a:lstStyle/>
        <a:p>
          <a:endParaRPr lang="en-US"/>
        </a:p>
      </dgm:t>
    </dgm:pt>
    <dgm:pt modelId="{5ADD52D8-1610-4318-B438-C74A77365AD4}" type="sibTrans" cxnId="{271A4A1F-A84B-4D1D-BB32-1E9DAC44058E}">
      <dgm:prSet/>
      <dgm:spPr/>
      <dgm:t>
        <a:bodyPr/>
        <a:lstStyle/>
        <a:p>
          <a:endParaRPr lang="en-US"/>
        </a:p>
      </dgm:t>
    </dgm:pt>
    <dgm:pt modelId="{D45C0B91-A6F4-4069-A726-F681CDF4567F}">
      <dgm:prSet/>
      <dgm:spPr/>
      <dgm:t>
        <a:bodyPr/>
        <a:lstStyle/>
        <a:p>
          <a:r>
            <a:rPr lang="en-US" dirty="0"/>
            <a:t>20-23: 20.6% of States testing 76%-100% tested</a:t>
          </a:r>
        </a:p>
      </dgm:t>
    </dgm:pt>
    <dgm:pt modelId="{AEFEDA38-E009-47EC-B8A4-89E0B4A8FEC5}" type="parTrans" cxnId="{8CDEFBCA-4BFF-48A9-986F-BCB3CB15B79B}">
      <dgm:prSet/>
      <dgm:spPr/>
      <dgm:t>
        <a:bodyPr/>
        <a:lstStyle/>
        <a:p>
          <a:endParaRPr lang="en-US"/>
        </a:p>
      </dgm:t>
    </dgm:pt>
    <dgm:pt modelId="{3609B36C-9663-4D5C-9B32-27EB78A6725D}" type="sibTrans" cxnId="{8CDEFBCA-4BFF-48A9-986F-BCB3CB15B79B}">
      <dgm:prSet/>
      <dgm:spPr/>
      <dgm:t>
        <a:bodyPr/>
        <a:lstStyle/>
        <a:p>
          <a:endParaRPr lang="en-US"/>
        </a:p>
      </dgm:t>
    </dgm:pt>
    <dgm:pt modelId="{5A19B3B7-62B7-41A6-AC18-DD63FF0FE7C0}">
      <dgm:prSet/>
      <dgm:spPr/>
      <dgm:t>
        <a:bodyPr/>
        <a:lstStyle/>
        <a:p>
          <a:r>
            <a:rPr lang="en-US" dirty="0"/>
            <a:t>24-27: 12.3% of States testing 76%-100% tested</a:t>
          </a:r>
        </a:p>
      </dgm:t>
    </dgm:pt>
    <dgm:pt modelId="{D34F320E-A254-45B6-A529-D881FC600CFD}" type="parTrans" cxnId="{7388D789-06E1-4B66-8B2E-6E5B4A9B5691}">
      <dgm:prSet/>
      <dgm:spPr/>
      <dgm:t>
        <a:bodyPr/>
        <a:lstStyle/>
        <a:p>
          <a:endParaRPr lang="en-US"/>
        </a:p>
      </dgm:t>
    </dgm:pt>
    <dgm:pt modelId="{F57641B0-936F-4A8F-8D20-E3D90E8CB437}" type="sibTrans" cxnId="{7388D789-06E1-4B66-8B2E-6E5B4A9B5691}">
      <dgm:prSet/>
      <dgm:spPr/>
      <dgm:t>
        <a:bodyPr/>
        <a:lstStyle/>
        <a:p>
          <a:endParaRPr lang="en-US"/>
        </a:p>
      </dgm:t>
    </dgm:pt>
    <dgm:pt modelId="{6D6BEFC8-EF63-43F3-A7EE-03F1DF3ADC2F}">
      <dgm:prSet/>
      <dgm:spPr/>
      <dgm:t>
        <a:bodyPr/>
        <a:lstStyle/>
        <a:p>
          <a:r>
            <a:rPr lang="en-US" dirty="0"/>
            <a:t>28-32: 7.5% of States testing 76%-100% tested</a:t>
          </a:r>
        </a:p>
      </dgm:t>
    </dgm:pt>
    <dgm:pt modelId="{FDE38DF8-F51F-43AB-BFE4-CBC617114C2B}" type="parTrans" cxnId="{B442B52C-37A4-429B-9ECA-A61047C453B6}">
      <dgm:prSet/>
      <dgm:spPr/>
      <dgm:t>
        <a:bodyPr/>
        <a:lstStyle/>
        <a:p>
          <a:endParaRPr lang="en-US"/>
        </a:p>
      </dgm:t>
    </dgm:pt>
    <dgm:pt modelId="{569BF606-0A97-401A-8D08-6AC9AE695BC8}" type="sibTrans" cxnId="{B442B52C-37A4-429B-9ECA-A61047C453B6}">
      <dgm:prSet/>
      <dgm:spPr/>
      <dgm:t>
        <a:bodyPr/>
        <a:lstStyle/>
        <a:p>
          <a:endParaRPr lang="en-US"/>
        </a:p>
      </dgm:t>
    </dgm:pt>
    <dgm:pt modelId="{D4EBD1ED-396B-4133-B1E1-25AD235F28D6}" type="pres">
      <dgm:prSet presAssocID="{F195BE9E-3BED-4A24-91AB-2B9F5860E137}" presName="linear" presStyleCnt="0">
        <dgm:presLayoutVars>
          <dgm:animLvl val="lvl"/>
          <dgm:resizeHandles val="exact"/>
        </dgm:presLayoutVars>
      </dgm:prSet>
      <dgm:spPr/>
    </dgm:pt>
    <dgm:pt modelId="{C1678EB6-721C-426B-A6AB-DB2E7C3AC525}" type="pres">
      <dgm:prSet presAssocID="{A5F2C21F-1D24-405E-A0C7-06E19A08E6DB}" presName="parentText" presStyleLbl="node1" presStyleIdx="0" presStyleCnt="4">
        <dgm:presLayoutVars>
          <dgm:chMax val="0"/>
          <dgm:bulletEnabled val="1"/>
        </dgm:presLayoutVars>
      </dgm:prSet>
      <dgm:spPr/>
    </dgm:pt>
    <dgm:pt modelId="{36A5C909-3A2D-491E-8930-2524C8CEC466}" type="pres">
      <dgm:prSet presAssocID="{5ADD52D8-1610-4318-B438-C74A77365AD4}" presName="spacer" presStyleCnt="0"/>
      <dgm:spPr/>
    </dgm:pt>
    <dgm:pt modelId="{B7EEDE0E-7145-48EC-80A3-F7C875A357C9}" type="pres">
      <dgm:prSet presAssocID="{D45C0B91-A6F4-4069-A726-F681CDF4567F}" presName="parentText" presStyleLbl="node1" presStyleIdx="1" presStyleCnt="4">
        <dgm:presLayoutVars>
          <dgm:chMax val="0"/>
          <dgm:bulletEnabled val="1"/>
        </dgm:presLayoutVars>
      </dgm:prSet>
      <dgm:spPr/>
    </dgm:pt>
    <dgm:pt modelId="{E9A1BC8F-D429-419F-B088-849C950B7DAE}" type="pres">
      <dgm:prSet presAssocID="{3609B36C-9663-4D5C-9B32-27EB78A6725D}" presName="spacer" presStyleCnt="0"/>
      <dgm:spPr/>
    </dgm:pt>
    <dgm:pt modelId="{A75A10E9-DE5F-41BF-A280-9F5155E69032}" type="pres">
      <dgm:prSet presAssocID="{5A19B3B7-62B7-41A6-AC18-DD63FF0FE7C0}" presName="parentText" presStyleLbl="node1" presStyleIdx="2" presStyleCnt="4">
        <dgm:presLayoutVars>
          <dgm:chMax val="0"/>
          <dgm:bulletEnabled val="1"/>
        </dgm:presLayoutVars>
      </dgm:prSet>
      <dgm:spPr/>
    </dgm:pt>
    <dgm:pt modelId="{8030AFFC-1F5B-4C91-B3EC-E0757F69404B}" type="pres">
      <dgm:prSet presAssocID="{F57641B0-936F-4A8F-8D20-E3D90E8CB437}" presName="spacer" presStyleCnt="0"/>
      <dgm:spPr/>
    </dgm:pt>
    <dgm:pt modelId="{E7239698-A83D-4ECE-9ADF-052F0BCDF1EF}" type="pres">
      <dgm:prSet presAssocID="{6D6BEFC8-EF63-43F3-A7EE-03F1DF3ADC2F}" presName="parentText" presStyleLbl="node1" presStyleIdx="3" presStyleCnt="4">
        <dgm:presLayoutVars>
          <dgm:chMax val="0"/>
          <dgm:bulletEnabled val="1"/>
        </dgm:presLayoutVars>
      </dgm:prSet>
      <dgm:spPr/>
    </dgm:pt>
  </dgm:ptLst>
  <dgm:cxnLst>
    <dgm:cxn modelId="{271A4A1F-A84B-4D1D-BB32-1E9DAC44058E}" srcId="{F195BE9E-3BED-4A24-91AB-2B9F5860E137}" destId="{A5F2C21F-1D24-405E-A0C7-06E19A08E6DB}" srcOrd="0" destOrd="0" parTransId="{1C8DDDB0-2682-4766-AA5E-D4C52BC69EF5}" sibTransId="{5ADD52D8-1610-4318-B438-C74A77365AD4}"/>
    <dgm:cxn modelId="{B442B52C-37A4-429B-9ECA-A61047C453B6}" srcId="{F195BE9E-3BED-4A24-91AB-2B9F5860E137}" destId="{6D6BEFC8-EF63-43F3-A7EE-03F1DF3ADC2F}" srcOrd="3" destOrd="0" parTransId="{FDE38DF8-F51F-43AB-BFE4-CBC617114C2B}" sibTransId="{569BF606-0A97-401A-8D08-6AC9AE695BC8}"/>
    <dgm:cxn modelId="{B8E3AD4A-79BC-43AB-8381-4D9B8FFDEDFB}" type="presOf" srcId="{D45C0B91-A6F4-4069-A726-F681CDF4567F}" destId="{B7EEDE0E-7145-48EC-80A3-F7C875A357C9}" srcOrd="0" destOrd="0" presId="urn:microsoft.com/office/officeart/2005/8/layout/vList2"/>
    <dgm:cxn modelId="{F5EBA087-E191-46DA-829C-960DFEF0B054}" type="presOf" srcId="{5A19B3B7-62B7-41A6-AC18-DD63FF0FE7C0}" destId="{A75A10E9-DE5F-41BF-A280-9F5155E69032}" srcOrd="0" destOrd="0" presId="urn:microsoft.com/office/officeart/2005/8/layout/vList2"/>
    <dgm:cxn modelId="{7388D789-06E1-4B66-8B2E-6E5B4A9B5691}" srcId="{F195BE9E-3BED-4A24-91AB-2B9F5860E137}" destId="{5A19B3B7-62B7-41A6-AC18-DD63FF0FE7C0}" srcOrd="2" destOrd="0" parTransId="{D34F320E-A254-45B6-A529-D881FC600CFD}" sibTransId="{F57641B0-936F-4A8F-8D20-E3D90E8CB437}"/>
    <dgm:cxn modelId="{F72D65A6-1518-4508-80D3-F30CA873D752}" type="presOf" srcId="{F195BE9E-3BED-4A24-91AB-2B9F5860E137}" destId="{D4EBD1ED-396B-4133-B1E1-25AD235F28D6}" srcOrd="0" destOrd="0" presId="urn:microsoft.com/office/officeart/2005/8/layout/vList2"/>
    <dgm:cxn modelId="{7D8FADC3-8B84-4104-A70A-F8A4349CBE0F}" type="presOf" srcId="{6D6BEFC8-EF63-43F3-A7EE-03F1DF3ADC2F}" destId="{E7239698-A83D-4ECE-9ADF-052F0BCDF1EF}" srcOrd="0" destOrd="0" presId="urn:microsoft.com/office/officeart/2005/8/layout/vList2"/>
    <dgm:cxn modelId="{8CDEFBCA-4BFF-48A9-986F-BCB3CB15B79B}" srcId="{F195BE9E-3BED-4A24-91AB-2B9F5860E137}" destId="{D45C0B91-A6F4-4069-A726-F681CDF4567F}" srcOrd="1" destOrd="0" parTransId="{AEFEDA38-E009-47EC-B8A4-89E0B4A8FEC5}" sibTransId="{3609B36C-9663-4D5C-9B32-27EB78A6725D}"/>
    <dgm:cxn modelId="{AD62D8E9-D458-4E63-94A9-C5AA65F88A5B}" type="presOf" srcId="{A5F2C21F-1D24-405E-A0C7-06E19A08E6DB}" destId="{C1678EB6-721C-426B-A6AB-DB2E7C3AC525}" srcOrd="0" destOrd="0" presId="urn:microsoft.com/office/officeart/2005/8/layout/vList2"/>
    <dgm:cxn modelId="{50A4B2BC-6838-4BA1-AC10-04856B5B1F7A}" type="presParOf" srcId="{D4EBD1ED-396B-4133-B1E1-25AD235F28D6}" destId="{C1678EB6-721C-426B-A6AB-DB2E7C3AC525}" srcOrd="0" destOrd="0" presId="urn:microsoft.com/office/officeart/2005/8/layout/vList2"/>
    <dgm:cxn modelId="{1441DCA9-AC95-4CF2-9B3B-33567C0ED502}" type="presParOf" srcId="{D4EBD1ED-396B-4133-B1E1-25AD235F28D6}" destId="{36A5C909-3A2D-491E-8930-2524C8CEC466}" srcOrd="1" destOrd="0" presId="urn:microsoft.com/office/officeart/2005/8/layout/vList2"/>
    <dgm:cxn modelId="{D75FD0A9-93E3-4896-B68F-979EAA2669AF}" type="presParOf" srcId="{D4EBD1ED-396B-4133-B1E1-25AD235F28D6}" destId="{B7EEDE0E-7145-48EC-80A3-F7C875A357C9}" srcOrd="2" destOrd="0" presId="urn:microsoft.com/office/officeart/2005/8/layout/vList2"/>
    <dgm:cxn modelId="{A35FB1FC-5258-4C76-9E66-F17C1AFAFA12}" type="presParOf" srcId="{D4EBD1ED-396B-4133-B1E1-25AD235F28D6}" destId="{E9A1BC8F-D429-419F-B088-849C950B7DAE}" srcOrd="3" destOrd="0" presId="urn:microsoft.com/office/officeart/2005/8/layout/vList2"/>
    <dgm:cxn modelId="{6BFA92F7-DDCC-45CC-8C50-D6563A95300F}" type="presParOf" srcId="{D4EBD1ED-396B-4133-B1E1-25AD235F28D6}" destId="{A75A10E9-DE5F-41BF-A280-9F5155E69032}" srcOrd="4" destOrd="0" presId="urn:microsoft.com/office/officeart/2005/8/layout/vList2"/>
    <dgm:cxn modelId="{9D6BDEED-44E3-48CB-9D4D-EB84F951FE35}" type="presParOf" srcId="{D4EBD1ED-396B-4133-B1E1-25AD235F28D6}" destId="{8030AFFC-1F5B-4C91-B3EC-E0757F69404B}" srcOrd="5" destOrd="0" presId="urn:microsoft.com/office/officeart/2005/8/layout/vList2"/>
    <dgm:cxn modelId="{209F03A4-C094-4699-A743-D42D0FDD5582}" type="presParOf" srcId="{D4EBD1ED-396B-4133-B1E1-25AD235F28D6}" destId="{E7239698-A83D-4ECE-9ADF-052F0BCDF1EF}"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91243D-D955-4082-B6F4-3A881E42F674}"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DFA2C285-C07E-4674-9A06-3F1191C920AD}">
      <dgm:prSet phldrT="[Text]"/>
      <dgm:spPr/>
      <dgm:t>
        <a:bodyPr/>
        <a:lstStyle/>
        <a:p>
          <a:r>
            <a:rPr lang="en-US" dirty="0">
              <a:solidFill>
                <a:schemeClr val="tx1"/>
              </a:solidFill>
            </a:rPr>
            <a:t>Changes need to be made to address school culture</a:t>
          </a:r>
        </a:p>
      </dgm:t>
    </dgm:pt>
    <dgm:pt modelId="{488F1ADB-F10C-492F-BFF6-A8E88FBBEC72}" type="parTrans" cxnId="{77AF5D2E-3FE7-47AE-A1BD-6483DEB814B3}">
      <dgm:prSet/>
      <dgm:spPr/>
      <dgm:t>
        <a:bodyPr/>
        <a:lstStyle/>
        <a:p>
          <a:endParaRPr lang="en-US"/>
        </a:p>
      </dgm:t>
    </dgm:pt>
    <dgm:pt modelId="{06F69486-1C85-4F24-A8F8-19499889CD2A}" type="sibTrans" cxnId="{77AF5D2E-3FE7-47AE-A1BD-6483DEB814B3}">
      <dgm:prSet/>
      <dgm:spPr/>
      <dgm:t>
        <a:bodyPr/>
        <a:lstStyle/>
        <a:p>
          <a:endParaRPr lang="en-US"/>
        </a:p>
      </dgm:t>
    </dgm:pt>
    <dgm:pt modelId="{7A07B3D6-58B5-4741-9A2B-5352AC254CF6}">
      <dgm:prSet phldrT="[Text]"/>
      <dgm:spPr/>
      <dgm:t>
        <a:bodyPr/>
        <a:lstStyle/>
        <a:p>
          <a:r>
            <a:rPr lang="en-US" dirty="0"/>
            <a:t>New dynamic roles for counselor and social workers</a:t>
          </a:r>
        </a:p>
      </dgm:t>
    </dgm:pt>
    <dgm:pt modelId="{60C23749-BB92-4141-A9CF-323A28047F2B}" type="parTrans" cxnId="{B93FA1B7-80A5-430B-96BE-2C4F555E1B2E}">
      <dgm:prSet/>
      <dgm:spPr/>
      <dgm:t>
        <a:bodyPr/>
        <a:lstStyle/>
        <a:p>
          <a:endParaRPr lang="en-US"/>
        </a:p>
      </dgm:t>
    </dgm:pt>
    <dgm:pt modelId="{5BD7231F-F049-48D4-AD99-6ECF4447C2CD}" type="sibTrans" cxnId="{B93FA1B7-80A5-430B-96BE-2C4F555E1B2E}">
      <dgm:prSet/>
      <dgm:spPr/>
      <dgm:t>
        <a:bodyPr/>
        <a:lstStyle/>
        <a:p>
          <a:endParaRPr lang="en-US"/>
        </a:p>
      </dgm:t>
    </dgm:pt>
    <dgm:pt modelId="{4A872082-5389-498F-80E8-6E9362AF4DD5}">
      <dgm:prSet phldrT="[Text]"/>
      <dgm:spPr/>
      <dgm:t>
        <a:bodyPr/>
        <a:lstStyle/>
        <a:p>
          <a:r>
            <a:rPr lang="en-US" dirty="0"/>
            <a:t>Collaboration between schools and businesses</a:t>
          </a:r>
        </a:p>
      </dgm:t>
    </dgm:pt>
    <dgm:pt modelId="{D7DB1654-6B0F-4099-8EF8-B6014575D5CD}" type="parTrans" cxnId="{7DDAD455-E4D3-48C8-B95C-0C9B316BE014}">
      <dgm:prSet/>
      <dgm:spPr/>
      <dgm:t>
        <a:bodyPr/>
        <a:lstStyle/>
        <a:p>
          <a:endParaRPr lang="en-US"/>
        </a:p>
      </dgm:t>
    </dgm:pt>
    <dgm:pt modelId="{78B87535-9A8F-45D3-BD20-5C3CE9FB0392}" type="sibTrans" cxnId="{7DDAD455-E4D3-48C8-B95C-0C9B316BE014}">
      <dgm:prSet/>
      <dgm:spPr/>
      <dgm:t>
        <a:bodyPr/>
        <a:lstStyle/>
        <a:p>
          <a:endParaRPr lang="en-US"/>
        </a:p>
      </dgm:t>
    </dgm:pt>
    <dgm:pt modelId="{6F5B86D3-EE6F-48D9-9A4B-C1D87A6A7172}">
      <dgm:prSet phldrT="[Text]"/>
      <dgm:spPr>
        <a:solidFill>
          <a:srgbClr val="7030A0"/>
        </a:solidFill>
      </dgm:spPr>
      <dgm:t>
        <a:bodyPr/>
        <a:lstStyle/>
        <a:p>
          <a:r>
            <a:rPr lang="en-US" dirty="0"/>
            <a:t>Reorganize schools around students, not the system</a:t>
          </a:r>
        </a:p>
      </dgm:t>
    </dgm:pt>
    <dgm:pt modelId="{EF70DEE3-6AD6-45D3-9DE7-238D46C59796}" type="parTrans" cxnId="{2191BA85-C392-4C35-8F27-0956484C2E3C}">
      <dgm:prSet/>
      <dgm:spPr>
        <a:solidFill>
          <a:srgbClr val="7030A0"/>
        </a:solidFill>
      </dgm:spPr>
      <dgm:t>
        <a:bodyPr/>
        <a:lstStyle/>
        <a:p>
          <a:endParaRPr lang="en-US"/>
        </a:p>
      </dgm:t>
    </dgm:pt>
    <dgm:pt modelId="{55B5B453-9DA9-418E-9C8B-9FC5E206E815}" type="sibTrans" cxnId="{2191BA85-C392-4C35-8F27-0956484C2E3C}">
      <dgm:prSet/>
      <dgm:spPr/>
      <dgm:t>
        <a:bodyPr/>
        <a:lstStyle/>
        <a:p>
          <a:endParaRPr lang="en-US"/>
        </a:p>
      </dgm:t>
    </dgm:pt>
    <dgm:pt modelId="{2E2E5510-8BA6-4D2A-AF4F-F13703237210}">
      <dgm:prSet phldrT="[Text]" custT="1"/>
      <dgm:spPr>
        <a:solidFill>
          <a:srgbClr val="00B0F0"/>
        </a:solidFill>
      </dgm:spPr>
      <dgm:t>
        <a:bodyPr/>
        <a:lstStyle/>
        <a:p>
          <a:r>
            <a:rPr lang="en-US" sz="2000" dirty="0">
              <a:solidFill>
                <a:schemeClr val="bg1"/>
              </a:solidFill>
            </a:rPr>
            <a:t>Community service needs to play a bigger role</a:t>
          </a:r>
        </a:p>
      </dgm:t>
    </dgm:pt>
    <dgm:pt modelId="{76138BC0-3350-4097-997D-3253C1F341D1}" type="parTrans" cxnId="{50302B9D-067B-48B9-B70F-F1D8D4EEB5B3}">
      <dgm:prSet/>
      <dgm:spPr>
        <a:solidFill>
          <a:srgbClr val="00B0F0"/>
        </a:solidFill>
      </dgm:spPr>
      <dgm:t>
        <a:bodyPr/>
        <a:lstStyle/>
        <a:p>
          <a:endParaRPr lang="en-US"/>
        </a:p>
      </dgm:t>
    </dgm:pt>
    <dgm:pt modelId="{9A3C0A94-7CBB-447A-B8B7-D4F2BBBFFDB2}" type="sibTrans" cxnId="{50302B9D-067B-48B9-B70F-F1D8D4EEB5B3}">
      <dgm:prSet/>
      <dgm:spPr/>
      <dgm:t>
        <a:bodyPr/>
        <a:lstStyle/>
        <a:p>
          <a:endParaRPr lang="en-US"/>
        </a:p>
      </dgm:t>
    </dgm:pt>
    <dgm:pt modelId="{1ED2221E-74CC-47DD-855F-DC1ADA01FD1C}">
      <dgm:prSet phldrT="[Text]"/>
      <dgm:spPr/>
      <dgm:t>
        <a:bodyPr/>
        <a:lstStyle/>
        <a:p>
          <a:endParaRPr lang="en-US" dirty="0"/>
        </a:p>
      </dgm:t>
    </dgm:pt>
    <dgm:pt modelId="{2E79E40B-72F7-420B-B16C-DCCCDC13087C}" type="parTrans" cxnId="{F9EA7C03-FD00-47DB-9E40-69EE960976F4}">
      <dgm:prSet/>
      <dgm:spPr/>
      <dgm:t>
        <a:bodyPr/>
        <a:lstStyle/>
        <a:p>
          <a:endParaRPr lang="en-US"/>
        </a:p>
      </dgm:t>
    </dgm:pt>
    <dgm:pt modelId="{2A4D506B-C92B-4859-8AC2-F8EA65CB472D}" type="sibTrans" cxnId="{F9EA7C03-FD00-47DB-9E40-69EE960976F4}">
      <dgm:prSet/>
      <dgm:spPr/>
      <dgm:t>
        <a:bodyPr/>
        <a:lstStyle/>
        <a:p>
          <a:endParaRPr lang="en-US"/>
        </a:p>
      </dgm:t>
    </dgm:pt>
    <dgm:pt modelId="{1F4D805E-2B5A-493F-9F91-F1150061BDC4}">
      <dgm:prSet phldrT="[Text]"/>
      <dgm:spPr/>
      <dgm:t>
        <a:bodyPr/>
        <a:lstStyle/>
        <a:p>
          <a:r>
            <a:rPr lang="en-US" dirty="0">
              <a:solidFill>
                <a:schemeClr val="bg1"/>
              </a:solidFill>
            </a:rPr>
            <a:t>Kansas children need quality preschool including all day kindergarten</a:t>
          </a:r>
        </a:p>
      </dgm:t>
    </dgm:pt>
    <dgm:pt modelId="{6B4F4780-365F-493B-BA1E-51857B97D505}" type="parTrans" cxnId="{BB99F0F5-D4C8-427D-BAEA-2F412F776EA8}">
      <dgm:prSet/>
      <dgm:spPr/>
      <dgm:t>
        <a:bodyPr/>
        <a:lstStyle/>
        <a:p>
          <a:endParaRPr lang="en-US"/>
        </a:p>
      </dgm:t>
    </dgm:pt>
    <dgm:pt modelId="{EBDAEF17-992C-4C79-9D6F-2D8CBEAD3A84}" type="sibTrans" cxnId="{BB99F0F5-D4C8-427D-BAEA-2F412F776EA8}">
      <dgm:prSet/>
      <dgm:spPr/>
      <dgm:t>
        <a:bodyPr/>
        <a:lstStyle/>
        <a:p>
          <a:endParaRPr lang="en-US"/>
        </a:p>
      </dgm:t>
    </dgm:pt>
    <dgm:pt modelId="{0C27117F-4342-45CB-8915-31319AB9DB86}">
      <dgm:prSet phldrT="[Text]" phldr="1"/>
      <dgm:spPr>
        <a:blipFill rotWithShape="0">
          <a:blip xmlns:r="http://schemas.openxmlformats.org/officeDocument/2006/relationships" r:embed="rId1"/>
          <a:stretch>
            <a:fillRect/>
          </a:stretch>
        </a:blipFill>
      </dgm:spPr>
      <dgm:t>
        <a:bodyPr/>
        <a:lstStyle/>
        <a:p>
          <a:endParaRPr lang="en-US" dirty="0"/>
        </a:p>
      </dgm:t>
    </dgm:pt>
    <dgm:pt modelId="{975E4C1B-098C-4070-B62A-01A32F1173B5}" type="sibTrans" cxnId="{47FAB27B-857B-4DFA-8CE4-B06CCF21225C}">
      <dgm:prSet/>
      <dgm:spPr/>
      <dgm:t>
        <a:bodyPr/>
        <a:lstStyle/>
        <a:p>
          <a:endParaRPr lang="en-US"/>
        </a:p>
      </dgm:t>
    </dgm:pt>
    <dgm:pt modelId="{3B5D788D-1E00-4050-B399-B0CFDDD35774}" type="parTrans" cxnId="{47FAB27B-857B-4DFA-8CE4-B06CCF21225C}">
      <dgm:prSet/>
      <dgm:spPr/>
      <dgm:t>
        <a:bodyPr/>
        <a:lstStyle/>
        <a:p>
          <a:endParaRPr lang="en-US"/>
        </a:p>
      </dgm:t>
    </dgm:pt>
    <dgm:pt modelId="{03213F94-E605-4C1F-9768-CEE6B85753D7}" type="pres">
      <dgm:prSet presAssocID="{E791243D-D955-4082-B6F4-3A881E42F674}" presName="cycle" presStyleCnt="0">
        <dgm:presLayoutVars>
          <dgm:chMax val="1"/>
          <dgm:dir/>
          <dgm:animLvl val="ctr"/>
          <dgm:resizeHandles val="exact"/>
        </dgm:presLayoutVars>
      </dgm:prSet>
      <dgm:spPr/>
    </dgm:pt>
    <dgm:pt modelId="{53A88A32-FD8E-41BA-8C8C-AFAA4FA040D9}" type="pres">
      <dgm:prSet presAssocID="{0C27117F-4342-45CB-8915-31319AB9DB86}" presName="centerShape" presStyleLbl="node0" presStyleIdx="0" presStyleCnt="1" custScaleX="213955" custScaleY="124171"/>
      <dgm:spPr/>
    </dgm:pt>
    <dgm:pt modelId="{DC404C7F-EC96-4974-8903-4E37DED611CA}" type="pres">
      <dgm:prSet presAssocID="{6B4F4780-365F-493B-BA1E-51857B97D505}" presName="parTrans" presStyleLbl="bgSibTrans2D1" presStyleIdx="0" presStyleCnt="6" custScaleX="130171"/>
      <dgm:spPr/>
    </dgm:pt>
    <dgm:pt modelId="{7BCD9494-F49B-42B0-AB8C-DBB9E1E94909}" type="pres">
      <dgm:prSet presAssocID="{1F4D805E-2B5A-493F-9F91-F1150061BDC4}" presName="node" presStyleLbl="node1" presStyleIdx="0" presStyleCnt="6" custScaleX="131332" custScaleY="125446" custRadScaleRad="116764" custRadScaleInc="17191">
        <dgm:presLayoutVars>
          <dgm:bulletEnabled val="1"/>
        </dgm:presLayoutVars>
      </dgm:prSet>
      <dgm:spPr/>
    </dgm:pt>
    <dgm:pt modelId="{B6F816ED-5D3A-4AE5-8366-59BA0A5ECABC}" type="pres">
      <dgm:prSet presAssocID="{488F1ADB-F10C-492F-BFF6-A8E88FBBEC72}" presName="parTrans" presStyleLbl="bgSibTrans2D1" presStyleIdx="1" presStyleCnt="6"/>
      <dgm:spPr/>
    </dgm:pt>
    <dgm:pt modelId="{3E2B2A81-2658-49E4-A537-21C3794C8390}" type="pres">
      <dgm:prSet presAssocID="{DFA2C285-C07E-4674-9A06-3F1191C920AD}" presName="node" presStyleLbl="node1" presStyleIdx="1" presStyleCnt="6" custScaleX="131332" custScaleY="125446" custRadScaleRad="113841" custRadScaleInc="-15708">
        <dgm:presLayoutVars>
          <dgm:bulletEnabled val="1"/>
        </dgm:presLayoutVars>
      </dgm:prSet>
      <dgm:spPr/>
    </dgm:pt>
    <dgm:pt modelId="{9CFD45D6-EF4C-4BF1-92E2-4A7F2C41B66F}" type="pres">
      <dgm:prSet presAssocID="{60C23749-BB92-4141-A9CF-323A28047F2B}" presName="parTrans" presStyleLbl="bgSibTrans2D1" presStyleIdx="2" presStyleCnt="6"/>
      <dgm:spPr/>
    </dgm:pt>
    <dgm:pt modelId="{78043977-7588-42D6-B044-F1C7CC450760}" type="pres">
      <dgm:prSet presAssocID="{7A07B3D6-58B5-4741-9A2B-5352AC254CF6}" presName="node" presStyleLbl="node1" presStyleIdx="2" presStyleCnt="6" custScaleX="131332" custScaleY="125446" custRadScaleRad="93459" custRadScaleInc="-12942">
        <dgm:presLayoutVars>
          <dgm:bulletEnabled val="1"/>
        </dgm:presLayoutVars>
      </dgm:prSet>
      <dgm:spPr/>
    </dgm:pt>
    <dgm:pt modelId="{C7A78109-5906-492F-86D0-AADAA054DFEF}" type="pres">
      <dgm:prSet presAssocID="{D7DB1654-6B0F-4099-8EF8-B6014575D5CD}" presName="parTrans" presStyleLbl="bgSibTrans2D1" presStyleIdx="3" presStyleCnt="6"/>
      <dgm:spPr/>
    </dgm:pt>
    <dgm:pt modelId="{C9AF8C07-EB4A-4EF9-9C8E-553185B9CE70}" type="pres">
      <dgm:prSet presAssocID="{4A872082-5389-498F-80E8-6E9362AF4DD5}" presName="node" presStyleLbl="node1" presStyleIdx="3" presStyleCnt="6" custScaleX="131332" custScaleY="125446" custRadScaleRad="92481" custRadScaleInc="7738">
        <dgm:presLayoutVars>
          <dgm:bulletEnabled val="1"/>
        </dgm:presLayoutVars>
      </dgm:prSet>
      <dgm:spPr/>
    </dgm:pt>
    <dgm:pt modelId="{585198E5-EE7E-4158-9742-323F90BEA087}" type="pres">
      <dgm:prSet presAssocID="{EF70DEE3-6AD6-45D3-9DE7-238D46C59796}" presName="parTrans" presStyleLbl="bgSibTrans2D1" presStyleIdx="4" presStyleCnt="6"/>
      <dgm:spPr/>
    </dgm:pt>
    <dgm:pt modelId="{11D0F3A9-5F44-4F7E-BA37-8AE3B98CD7CA}" type="pres">
      <dgm:prSet presAssocID="{6F5B86D3-EE6F-48D9-9A4B-C1D87A6A7172}" presName="node" presStyleLbl="node1" presStyleIdx="4" presStyleCnt="6" custScaleX="131332" custScaleY="125446" custRadScaleRad="112883" custRadScaleInc="9684">
        <dgm:presLayoutVars>
          <dgm:bulletEnabled val="1"/>
        </dgm:presLayoutVars>
      </dgm:prSet>
      <dgm:spPr/>
    </dgm:pt>
    <dgm:pt modelId="{5B678CBC-D046-41F4-9107-7CBFE56B210A}" type="pres">
      <dgm:prSet presAssocID="{76138BC0-3350-4097-997D-3253C1F341D1}" presName="parTrans" presStyleLbl="bgSibTrans2D1" presStyleIdx="5" presStyleCnt="6" custScaleX="133574" custLinFactNeighborX="8429" custLinFactNeighborY="-9165"/>
      <dgm:spPr/>
    </dgm:pt>
    <dgm:pt modelId="{7D18DEB3-6B81-4D49-B608-88ECAEF01B01}" type="pres">
      <dgm:prSet presAssocID="{2E2E5510-8BA6-4D2A-AF4F-F13703237210}" presName="node" presStyleLbl="node1" presStyleIdx="5" presStyleCnt="6" custScaleX="131332" custScaleY="125446" custRadScaleRad="116764" custRadScaleInc="-17191">
        <dgm:presLayoutVars>
          <dgm:bulletEnabled val="1"/>
        </dgm:presLayoutVars>
      </dgm:prSet>
      <dgm:spPr/>
    </dgm:pt>
  </dgm:ptLst>
  <dgm:cxnLst>
    <dgm:cxn modelId="{F9EA7C03-FD00-47DB-9E40-69EE960976F4}" srcId="{E791243D-D955-4082-B6F4-3A881E42F674}" destId="{1ED2221E-74CC-47DD-855F-DC1ADA01FD1C}" srcOrd="1" destOrd="0" parTransId="{2E79E40B-72F7-420B-B16C-DCCCDC13087C}" sibTransId="{2A4D506B-C92B-4859-8AC2-F8EA65CB472D}"/>
    <dgm:cxn modelId="{2310ED0D-E83D-C340-80DF-1BFB56942FF1}" type="presOf" srcId="{4A872082-5389-498F-80E8-6E9362AF4DD5}" destId="{C9AF8C07-EB4A-4EF9-9C8E-553185B9CE70}" srcOrd="0" destOrd="0" presId="urn:microsoft.com/office/officeart/2005/8/layout/radial4"/>
    <dgm:cxn modelId="{6EF0F817-6092-B54C-9814-3D3FBB4B4576}" type="presOf" srcId="{EF70DEE3-6AD6-45D3-9DE7-238D46C59796}" destId="{585198E5-EE7E-4158-9742-323F90BEA087}" srcOrd="0" destOrd="0" presId="urn:microsoft.com/office/officeart/2005/8/layout/radial4"/>
    <dgm:cxn modelId="{77AF5D2E-3FE7-47AE-A1BD-6483DEB814B3}" srcId="{0C27117F-4342-45CB-8915-31319AB9DB86}" destId="{DFA2C285-C07E-4674-9A06-3F1191C920AD}" srcOrd="1" destOrd="0" parTransId="{488F1ADB-F10C-492F-BFF6-A8E88FBBEC72}" sibTransId="{06F69486-1C85-4F24-A8F8-19499889CD2A}"/>
    <dgm:cxn modelId="{2368333C-023D-5C4D-B0F4-8B57C86119C1}" type="presOf" srcId="{6B4F4780-365F-493B-BA1E-51857B97D505}" destId="{DC404C7F-EC96-4974-8903-4E37DED611CA}" srcOrd="0" destOrd="0" presId="urn:microsoft.com/office/officeart/2005/8/layout/radial4"/>
    <dgm:cxn modelId="{AFB4DC5E-94BF-164F-9542-D571C7F59AEB}" type="presOf" srcId="{1F4D805E-2B5A-493F-9F91-F1150061BDC4}" destId="{7BCD9494-F49B-42B0-AB8C-DBB9E1E94909}" srcOrd="0" destOrd="0" presId="urn:microsoft.com/office/officeart/2005/8/layout/radial4"/>
    <dgm:cxn modelId="{F277016E-E5EA-B34D-BC04-E656CFD1FC94}" type="presOf" srcId="{D7DB1654-6B0F-4099-8EF8-B6014575D5CD}" destId="{C7A78109-5906-492F-86D0-AADAA054DFEF}" srcOrd="0" destOrd="0" presId="urn:microsoft.com/office/officeart/2005/8/layout/radial4"/>
    <dgm:cxn modelId="{BADF8174-7CCC-E549-8DCA-1D87CFE9B148}" type="presOf" srcId="{E791243D-D955-4082-B6F4-3A881E42F674}" destId="{03213F94-E605-4C1F-9768-CEE6B85753D7}" srcOrd="0" destOrd="0" presId="urn:microsoft.com/office/officeart/2005/8/layout/radial4"/>
    <dgm:cxn modelId="{7DDAD455-E4D3-48C8-B95C-0C9B316BE014}" srcId="{0C27117F-4342-45CB-8915-31319AB9DB86}" destId="{4A872082-5389-498F-80E8-6E9362AF4DD5}" srcOrd="3" destOrd="0" parTransId="{D7DB1654-6B0F-4099-8EF8-B6014575D5CD}" sibTransId="{78B87535-9A8F-45D3-BD20-5C3CE9FB0392}"/>
    <dgm:cxn modelId="{C1EC0377-ED2A-034C-A4A7-F07ACE0DFF38}" type="presOf" srcId="{DFA2C285-C07E-4674-9A06-3F1191C920AD}" destId="{3E2B2A81-2658-49E4-A537-21C3794C8390}" srcOrd="0" destOrd="0" presId="urn:microsoft.com/office/officeart/2005/8/layout/radial4"/>
    <dgm:cxn modelId="{69A23357-496F-0D43-9294-559BC3ACBA5B}" type="presOf" srcId="{6F5B86D3-EE6F-48D9-9A4B-C1D87A6A7172}" destId="{11D0F3A9-5F44-4F7E-BA37-8AE3B98CD7CA}" srcOrd="0" destOrd="0" presId="urn:microsoft.com/office/officeart/2005/8/layout/radial4"/>
    <dgm:cxn modelId="{47FAB27B-857B-4DFA-8CE4-B06CCF21225C}" srcId="{E791243D-D955-4082-B6F4-3A881E42F674}" destId="{0C27117F-4342-45CB-8915-31319AB9DB86}" srcOrd="0" destOrd="0" parTransId="{3B5D788D-1E00-4050-B399-B0CFDDD35774}" sibTransId="{975E4C1B-098C-4070-B62A-01A32F1173B5}"/>
    <dgm:cxn modelId="{2191BA85-C392-4C35-8F27-0956484C2E3C}" srcId="{0C27117F-4342-45CB-8915-31319AB9DB86}" destId="{6F5B86D3-EE6F-48D9-9A4B-C1D87A6A7172}" srcOrd="4" destOrd="0" parTransId="{EF70DEE3-6AD6-45D3-9DE7-238D46C59796}" sibTransId="{55B5B453-9DA9-418E-9C8B-9FC5E206E815}"/>
    <dgm:cxn modelId="{50302B9D-067B-48B9-B70F-F1D8D4EEB5B3}" srcId="{0C27117F-4342-45CB-8915-31319AB9DB86}" destId="{2E2E5510-8BA6-4D2A-AF4F-F13703237210}" srcOrd="5" destOrd="0" parTransId="{76138BC0-3350-4097-997D-3253C1F341D1}" sibTransId="{9A3C0A94-7CBB-447A-B8B7-D4F2BBBFFDB2}"/>
    <dgm:cxn modelId="{ECA0CCA4-ADEC-D041-A026-5337BBEA97DF}" type="presOf" srcId="{60C23749-BB92-4141-A9CF-323A28047F2B}" destId="{9CFD45D6-EF4C-4BF1-92E2-4A7F2C41B66F}" srcOrd="0" destOrd="0" presId="urn:microsoft.com/office/officeart/2005/8/layout/radial4"/>
    <dgm:cxn modelId="{B93FA1B7-80A5-430B-96BE-2C4F555E1B2E}" srcId="{0C27117F-4342-45CB-8915-31319AB9DB86}" destId="{7A07B3D6-58B5-4741-9A2B-5352AC254CF6}" srcOrd="2" destOrd="0" parTransId="{60C23749-BB92-4141-A9CF-323A28047F2B}" sibTransId="{5BD7231F-F049-48D4-AD99-6ECF4447C2CD}"/>
    <dgm:cxn modelId="{934BD4BB-ADDA-0647-9927-E54FF0600054}" type="presOf" srcId="{0C27117F-4342-45CB-8915-31319AB9DB86}" destId="{53A88A32-FD8E-41BA-8C8C-AFAA4FA040D9}" srcOrd="0" destOrd="0" presId="urn:microsoft.com/office/officeart/2005/8/layout/radial4"/>
    <dgm:cxn modelId="{935645E4-CAE6-BE43-83D8-FB8F857BD732}" type="presOf" srcId="{7A07B3D6-58B5-4741-9A2B-5352AC254CF6}" destId="{78043977-7588-42D6-B044-F1C7CC450760}" srcOrd="0" destOrd="0" presId="urn:microsoft.com/office/officeart/2005/8/layout/radial4"/>
    <dgm:cxn modelId="{72BF38E6-3657-6B4D-BD0E-FAE323720D4A}" type="presOf" srcId="{2E2E5510-8BA6-4D2A-AF4F-F13703237210}" destId="{7D18DEB3-6B81-4D49-B608-88ECAEF01B01}" srcOrd="0" destOrd="0" presId="urn:microsoft.com/office/officeart/2005/8/layout/radial4"/>
    <dgm:cxn modelId="{BB99F0F5-D4C8-427D-BAEA-2F412F776EA8}" srcId="{0C27117F-4342-45CB-8915-31319AB9DB86}" destId="{1F4D805E-2B5A-493F-9F91-F1150061BDC4}" srcOrd="0" destOrd="0" parTransId="{6B4F4780-365F-493B-BA1E-51857B97D505}" sibTransId="{EBDAEF17-992C-4C79-9D6F-2D8CBEAD3A84}"/>
    <dgm:cxn modelId="{C9621FFD-6D83-7D4E-860C-6B49FC8C0796}" type="presOf" srcId="{76138BC0-3350-4097-997D-3253C1F341D1}" destId="{5B678CBC-D046-41F4-9107-7CBFE56B210A}" srcOrd="0" destOrd="0" presId="urn:microsoft.com/office/officeart/2005/8/layout/radial4"/>
    <dgm:cxn modelId="{01B57EFE-436B-3B4F-9462-B7D5D66CA06C}" type="presOf" srcId="{488F1ADB-F10C-492F-BFF6-A8E88FBBEC72}" destId="{B6F816ED-5D3A-4AE5-8366-59BA0A5ECABC}" srcOrd="0" destOrd="0" presId="urn:microsoft.com/office/officeart/2005/8/layout/radial4"/>
    <dgm:cxn modelId="{EF74E02A-347B-294D-BDD4-AD609687E875}" type="presParOf" srcId="{03213F94-E605-4C1F-9768-CEE6B85753D7}" destId="{53A88A32-FD8E-41BA-8C8C-AFAA4FA040D9}" srcOrd="0" destOrd="0" presId="urn:microsoft.com/office/officeart/2005/8/layout/radial4"/>
    <dgm:cxn modelId="{F2F7CCA4-1929-134A-AFBE-4044C0A51C0B}" type="presParOf" srcId="{03213F94-E605-4C1F-9768-CEE6B85753D7}" destId="{DC404C7F-EC96-4974-8903-4E37DED611CA}" srcOrd="1" destOrd="0" presId="urn:microsoft.com/office/officeart/2005/8/layout/radial4"/>
    <dgm:cxn modelId="{7CB61863-A06C-3648-8C3F-5E607C2FED38}" type="presParOf" srcId="{03213F94-E605-4C1F-9768-CEE6B85753D7}" destId="{7BCD9494-F49B-42B0-AB8C-DBB9E1E94909}" srcOrd="2" destOrd="0" presId="urn:microsoft.com/office/officeart/2005/8/layout/radial4"/>
    <dgm:cxn modelId="{D9FECDF3-C56F-5744-BDEA-7F2E86743EF1}" type="presParOf" srcId="{03213F94-E605-4C1F-9768-CEE6B85753D7}" destId="{B6F816ED-5D3A-4AE5-8366-59BA0A5ECABC}" srcOrd="3" destOrd="0" presId="urn:microsoft.com/office/officeart/2005/8/layout/radial4"/>
    <dgm:cxn modelId="{0901FC7B-BFA5-554B-AA37-6AF152CC0FCE}" type="presParOf" srcId="{03213F94-E605-4C1F-9768-CEE6B85753D7}" destId="{3E2B2A81-2658-49E4-A537-21C3794C8390}" srcOrd="4" destOrd="0" presId="urn:microsoft.com/office/officeart/2005/8/layout/radial4"/>
    <dgm:cxn modelId="{D927CCF5-DBAF-1849-9CCF-8BC231D40732}" type="presParOf" srcId="{03213F94-E605-4C1F-9768-CEE6B85753D7}" destId="{9CFD45D6-EF4C-4BF1-92E2-4A7F2C41B66F}" srcOrd="5" destOrd="0" presId="urn:microsoft.com/office/officeart/2005/8/layout/radial4"/>
    <dgm:cxn modelId="{65011669-C66E-FA41-83C4-CFAD98CBB4AA}" type="presParOf" srcId="{03213F94-E605-4C1F-9768-CEE6B85753D7}" destId="{78043977-7588-42D6-B044-F1C7CC450760}" srcOrd="6" destOrd="0" presId="urn:microsoft.com/office/officeart/2005/8/layout/radial4"/>
    <dgm:cxn modelId="{823D5D00-0A97-C942-8BD8-258CDDF598F0}" type="presParOf" srcId="{03213F94-E605-4C1F-9768-CEE6B85753D7}" destId="{C7A78109-5906-492F-86D0-AADAA054DFEF}" srcOrd="7" destOrd="0" presId="urn:microsoft.com/office/officeart/2005/8/layout/radial4"/>
    <dgm:cxn modelId="{E6AB3283-D0C3-7C47-8849-F6DD0FB06C87}" type="presParOf" srcId="{03213F94-E605-4C1F-9768-CEE6B85753D7}" destId="{C9AF8C07-EB4A-4EF9-9C8E-553185B9CE70}" srcOrd="8" destOrd="0" presId="urn:microsoft.com/office/officeart/2005/8/layout/radial4"/>
    <dgm:cxn modelId="{C59FB2A3-09C9-504B-8EEA-D27D008AA9C7}" type="presParOf" srcId="{03213F94-E605-4C1F-9768-CEE6B85753D7}" destId="{585198E5-EE7E-4158-9742-323F90BEA087}" srcOrd="9" destOrd="0" presId="urn:microsoft.com/office/officeart/2005/8/layout/radial4"/>
    <dgm:cxn modelId="{31626874-1F4F-9249-A544-24374E1B52FE}" type="presParOf" srcId="{03213F94-E605-4C1F-9768-CEE6B85753D7}" destId="{11D0F3A9-5F44-4F7E-BA37-8AE3B98CD7CA}" srcOrd="10" destOrd="0" presId="urn:microsoft.com/office/officeart/2005/8/layout/radial4"/>
    <dgm:cxn modelId="{A8A5606C-1EDE-604C-B78A-5A4BAD423C2E}" type="presParOf" srcId="{03213F94-E605-4C1F-9768-CEE6B85753D7}" destId="{5B678CBC-D046-41F4-9107-7CBFE56B210A}" srcOrd="11" destOrd="0" presId="urn:microsoft.com/office/officeart/2005/8/layout/radial4"/>
    <dgm:cxn modelId="{3C69A240-3D27-344C-8DE5-E9A7DE9ECA91}" type="presParOf" srcId="{03213F94-E605-4C1F-9768-CEE6B85753D7}" destId="{7D18DEB3-6B81-4D49-B608-88ECAEF01B01}"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78EB6-721C-426B-A6AB-DB2E7C3AC525}">
      <dsp:nvSpPr>
        <dsp:cNvPr id="0" name=""/>
        <dsp:cNvSpPr/>
      </dsp:nvSpPr>
      <dsp:spPr>
        <a:xfrm>
          <a:off x="0" y="38494"/>
          <a:ext cx="3088865" cy="43173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16-19: 27.9% of KS students</a:t>
          </a:r>
        </a:p>
      </dsp:txBody>
      <dsp:txXfrm>
        <a:off x="21075" y="59569"/>
        <a:ext cx="3046715" cy="389580"/>
      </dsp:txXfrm>
    </dsp:sp>
    <dsp:sp modelId="{B7EEDE0E-7145-48EC-80A3-F7C875A357C9}">
      <dsp:nvSpPr>
        <dsp:cNvPr id="0" name=""/>
        <dsp:cNvSpPr/>
      </dsp:nvSpPr>
      <dsp:spPr>
        <a:xfrm>
          <a:off x="0" y="522065"/>
          <a:ext cx="3088865" cy="43173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20-23: 23.5% of KS students</a:t>
          </a:r>
        </a:p>
      </dsp:txBody>
      <dsp:txXfrm>
        <a:off x="21075" y="543140"/>
        <a:ext cx="3046715" cy="389580"/>
      </dsp:txXfrm>
    </dsp:sp>
    <dsp:sp modelId="{A75A10E9-DE5F-41BF-A280-9F5155E69032}">
      <dsp:nvSpPr>
        <dsp:cNvPr id="0" name=""/>
        <dsp:cNvSpPr/>
      </dsp:nvSpPr>
      <dsp:spPr>
        <a:xfrm>
          <a:off x="0" y="1005635"/>
          <a:ext cx="3088865" cy="43173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24-27: 13.8% of KS students</a:t>
          </a:r>
        </a:p>
      </dsp:txBody>
      <dsp:txXfrm>
        <a:off x="21075" y="1026710"/>
        <a:ext cx="3046715" cy="389580"/>
      </dsp:txXfrm>
    </dsp:sp>
    <dsp:sp modelId="{E7239698-A83D-4ECE-9ADF-052F0BCDF1EF}">
      <dsp:nvSpPr>
        <dsp:cNvPr id="0" name=""/>
        <dsp:cNvSpPr/>
      </dsp:nvSpPr>
      <dsp:spPr>
        <a:xfrm>
          <a:off x="0" y="1489205"/>
          <a:ext cx="3088865" cy="43173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28-32: 8.3% of KS students</a:t>
          </a:r>
        </a:p>
      </dsp:txBody>
      <dsp:txXfrm>
        <a:off x="21075" y="1510280"/>
        <a:ext cx="3046715" cy="389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78EB6-721C-426B-A6AB-DB2E7C3AC525}">
      <dsp:nvSpPr>
        <dsp:cNvPr id="0" name=""/>
        <dsp:cNvSpPr/>
      </dsp:nvSpPr>
      <dsp:spPr>
        <a:xfrm>
          <a:off x="0" y="247654"/>
          <a:ext cx="3744685" cy="33579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16-19: 26.7% of States testing </a:t>
          </a:r>
          <a:r>
            <a:rPr lang="en-US" sz="1400" b="0" kern="1200" dirty="0"/>
            <a:t>76%-100% tested</a:t>
          </a:r>
        </a:p>
      </dsp:txBody>
      <dsp:txXfrm>
        <a:off x="16392" y="264046"/>
        <a:ext cx="3711901" cy="303006"/>
      </dsp:txXfrm>
    </dsp:sp>
    <dsp:sp modelId="{B7EEDE0E-7145-48EC-80A3-F7C875A357C9}">
      <dsp:nvSpPr>
        <dsp:cNvPr id="0" name=""/>
        <dsp:cNvSpPr/>
      </dsp:nvSpPr>
      <dsp:spPr>
        <a:xfrm>
          <a:off x="0" y="623765"/>
          <a:ext cx="3744685" cy="33579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20-23: 20.6% of States testing 76%-100% tested</a:t>
          </a:r>
        </a:p>
      </dsp:txBody>
      <dsp:txXfrm>
        <a:off x="16392" y="640157"/>
        <a:ext cx="3711901" cy="303006"/>
      </dsp:txXfrm>
    </dsp:sp>
    <dsp:sp modelId="{A75A10E9-DE5F-41BF-A280-9F5155E69032}">
      <dsp:nvSpPr>
        <dsp:cNvPr id="0" name=""/>
        <dsp:cNvSpPr/>
      </dsp:nvSpPr>
      <dsp:spPr>
        <a:xfrm>
          <a:off x="0" y="999875"/>
          <a:ext cx="3744685" cy="33579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24-27: 12.3% of States testing 76%-100% tested</a:t>
          </a:r>
        </a:p>
      </dsp:txBody>
      <dsp:txXfrm>
        <a:off x="16392" y="1016267"/>
        <a:ext cx="3711901" cy="303006"/>
      </dsp:txXfrm>
    </dsp:sp>
    <dsp:sp modelId="{E7239698-A83D-4ECE-9ADF-052F0BCDF1EF}">
      <dsp:nvSpPr>
        <dsp:cNvPr id="0" name=""/>
        <dsp:cNvSpPr/>
      </dsp:nvSpPr>
      <dsp:spPr>
        <a:xfrm>
          <a:off x="0" y="1375985"/>
          <a:ext cx="3744685" cy="33579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28-32: 7.5% of States testing 76%-100% tested</a:t>
          </a:r>
        </a:p>
      </dsp:txBody>
      <dsp:txXfrm>
        <a:off x="16392" y="1392377"/>
        <a:ext cx="3711901" cy="30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88A32-FD8E-41BA-8C8C-AFAA4FA040D9}">
      <dsp:nvSpPr>
        <dsp:cNvPr id="0" name=""/>
        <dsp:cNvSpPr/>
      </dsp:nvSpPr>
      <dsp:spPr>
        <a:xfrm>
          <a:off x="3564901" y="2545928"/>
          <a:ext cx="5062196" cy="2937898"/>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306242" y="2976173"/>
        <a:ext cx="3579514" cy="2077408"/>
      </dsp:txXfrm>
    </dsp:sp>
    <dsp:sp modelId="{DC404C7F-EC96-4974-8903-4E37DED611CA}">
      <dsp:nvSpPr>
        <dsp:cNvPr id="0" name=""/>
        <dsp:cNvSpPr/>
      </dsp:nvSpPr>
      <dsp:spPr>
        <a:xfrm rot="11109438">
          <a:off x="1684567" y="3372556"/>
          <a:ext cx="2060649" cy="674312"/>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CD9494-F49B-42B0-AB8C-DBB9E1E94909}">
      <dsp:nvSpPr>
        <dsp:cNvPr id="0" name=""/>
        <dsp:cNvSpPr/>
      </dsp:nvSpPr>
      <dsp:spPr>
        <a:xfrm>
          <a:off x="839015" y="2807504"/>
          <a:ext cx="2175129" cy="16621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rPr>
            <a:t>Kansas children need quality preschool including all day kindergarten</a:t>
          </a:r>
        </a:p>
      </dsp:txBody>
      <dsp:txXfrm>
        <a:off x="887697" y="2856186"/>
        <a:ext cx="2077765" cy="1564752"/>
      </dsp:txXfrm>
    </dsp:sp>
    <dsp:sp modelId="{B6F816ED-5D3A-4AE5-8366-59BA0A5ECABC}">
      <dsp:nvSpPr>
        <dsp:cNvPr id="0" name=""/>
        <dsp:cNvSpPr/>
      </dsp:nvSpPr>
      <dsp:spPr>
        <a:xfrm rot="12677256">
          <a:off x="2468105" y="2057626"/>
          <a:ext cx="1924015" cy="674312"/>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2B2A81-2658-49E4-A537-21C3794C8390}">
      <dsp:nvSpPr>
        <dsp:cNvPr id="0" name=""/>
        <dsp:cNvSpPr/>
      </dsp:nvSpPr>
      <dsp:spPr>
        <a:xfrm>
          <a:off x="1520444" y="1064121"/>
          <a:ext cx="2175129" cy="16621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Changes need to be made to address school culture</a:t>
          </a:r>
        </a:p>
      </dsp:txBody>
      <dsp:txXfrm>
        <a:off x="1569126" y="1112803"/>
        <a:ext cx="2077765" cy="1564752"/>
      </dsp:txXfrm>
    </dsp:sp>
    <dsp:sp modelId="{9CFD45D6-EF4C-4BF1-92E2-4A7F2C41B66F}">
      <dsp:nvSpPr>
        <dsp:cNvPr id="0" name=""/>
        <dsp:cNvSpPr/>
      </dsp:nvSpPr>
      <dsp:spPr>
        <a:xfrm rot="14887044">
          <a:off x="4310913" y="1361565"/>
          <a:ext cx="1709629" cy="674312"/>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8043977-7588-42D6-B044-F1C7CC450760}">
      <dsp:nvSpPr>
        <dsp:cNvPr id="0" name=""/>
        <dsp:cNvSpPr/>
      </dsp:nvSpPr>
      <dsp:spPr>
        <a:xfrm>
          <a:off x="3759568" y="74438"/>
          <a:ext cx="2175129" cy="16621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t>New dynamic roles for counselor and social workers</a:t>
          </a:r>
        </a:p>
      </dsp:txBody>
      <dsp:txXfrm>
        <a:off x="3808250" y="123120"/>
        <a:ext cx="2077765" cy="1564752"/>
      </dsp:txXfrm>
    </dsp:sp>
    <dsp:sp modelId="{C7A78109-5906-492F-86D0-AADAA054DFEF}">
      <dsp:nvSpPr>
        <dsp:cNvPr id="0" name=""/>
        <dsp:cNvSpPr/>
      </dsp:nvSpPr>
      <dsp:spPr>
        <a:xfrm rot="17419284">
          <a:off x="6111657" y="1358946"/>
          <a:ext cx="1686135" cy="674312"/>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AF8C07-EB4A-4EF9-9C8E-553185B9CE70}">
      <dsp:nvSpPr>
        <dsp:cNvPr id="0" name=""/>
        <dsp:cNvSpPr/>
      </dsp:nvSpPr>
      <dsp:spPr>
        <a:xfrm>
          <a:off x="6159946" y="74450"/>
          <a:ext cx="2175129" cy="16621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t>Collaboration between schools and businesses</a:t>
          </a:r>
        </a:p>
      </dsp:txBody>
      <dsp:txXfrm>
        <a:off x="6208628" y="123132"/>
        <a:ext cx="2077765" cy="1564752"/>
      </dsp:txXfrm>
    </dsp:sp>
    <dsp:sp modelId="{585198E5-EE7E-4158-9742-323F90BEA087}">
      <dsp:nvSpPr>
        <dsp:cNvPr id="0" name=""/>
        <dsp:cNvSpPr/>
      </dsp:nvSpPr>
      <dsp:spPr>
        <a:xfrm rot="19614312">
          <a:off x="7716897" y="1993645"/>
          <a:ext cx="1925961" cy="674312"/>
        </a:xfrm>
        <a:prstGeom prst="leftArrow">
          <a:avLst>
            <a:gd name="adj1" fmla="val 60000"/>
            <a:gd name="adj2" fmla="val 50000"/>
          </a:avLst>
        </a:prstGeom>
        <a:solidFill>
          <a:srgbClr val="7030A0"/>
        </a:solidFill>
        <a:ln>
          <a:noFill/>
        </a:ln>
        <a:effectLst/>
      </dsp:spPr>
      <dsp:style>
        <a:lnRef idx="0">
          <a:scrgbClr r="0" g="0" b="0"/>
        </a:lnRef>
        <a:fillRef idx="1">
          <a:scrgbClr r="0" g="0" b="0"/>
        </a:fillRef>
        <a:effectRef idx="0">
          <a:scrgbClr r="0" g="0" b="0"/>
        </a:effectRef>
        <a:fontRef idx="minor">
          <a:schemeClr val="lt1"/>
        </a:fontRef>
      </dsp:style>
    </dsp:sp>
    <dsp:sp modelId="{11D0F3A9-5F44-4F7E-BA37-8AE3B98CD7CA}">
      <dsp:nvSpPr>
        <dsp:cNvPr id="0" name=""/>
        <dsp:cNvSpPr/>
      </dsp:nvSpPr>
      <dsp:spPr>
        <a:xfrm>
          <a:off x="8399068" y="973931"/>
          <a:ext cx="2175129" cy="1662116"/>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t>Reorganize schools around students, not the system</a:t>
          </a:r>
        </a:p>
      </dsp:txBody>
      <dsp:txXfrm>
        <a:off x="8447750" y="1022613"/>
        <a:ext cx="2077765" cy="1564752"/>
      </dsp:txXfrm>
    </dsp:sp>
    <dsp:sp modelId="{5B678CBC-D046-41F4-9107-7CBFE56B210A}">
      <dsp:nvSpPr>
        <dsp:cNvPr id="0" name=""/>
        <dsp:cNvSpPr/>
      </dsp:nvSpPr>
      <dsp:spPr>
        <a:xfrm rot="21290562">
          <a:off x="8553281" y="3310755"/>
          <a:ext cx="2114519" cy="674312"/>
        </a:xfrm>
        <a:prstGeom prst="lef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7D18DEB3-6B81-4D49-B608-88ECAEF01B01}">
      <dsp:nvSpPr>
        <dsp:cNvPr id="0" name=""/>
        <dsp:cNvSpPr/>
      </dsp:nvSpPr>
      <dsp:spPr>
        <a:xfrm>
          <a:off x="9177854" y="2807504"/>
          <a:ext cx="2175129" cy="1662116"/>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Community service needs to play a bigger role</a:t>
          </a:r>
        </a:p>
      </dsp:txBody>
      <dsp:txXfrm>
        <a:off x="9226536" y="2856186"/>
        <a:ext cx="2077765" cy="15647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17FAFBE-49B9-475A-8DB2-C181CF1E5328}" type="datetimeFigureOut">
              <a:rPr lang="en-US" smtClean="0"/>
              <a:t>6/6/2022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850882-0C4F-47F7-BEBE-6C7FE948EBC3}" type="slidenum">
              <a:rPr lang="en-US" smtClean="0"/>
              <a:t>‹#›</a:t>
            </a:fld>
            <a:endParaRPr lang="en-US" dirty="0"/>
          </a:p>
        </p:txBody>
      </p:sp>
    </p:spTree>
    <p:extLst>
      <p:ext uri="{BB962C8B-B14F-4D97-AF65-F5344CB8AC3E}">
        <p14:creationId xmlns:p14="http://schemas.microsoft.com/office/powerpoint/2010/main" val="3952825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C583B0-7748-405D-BCDF-4A261B3F049B}" type="datetimeFigureOut">
              <a:rPr lang="en-US" smtClean="0"/>
              <a:t>6/6/2022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BC64E8-45BE-4474-B3AA-B6DEBEC91A50}" type="slidenum">
              <a:rPr lang="en-US" smtClean="0"/>
              <a:t>‹#›</a:t>
            </a:fld>
            <a:endParaRPr lang="en-US" dirty="0"/>
          </a:p>
        </p:txBody>
      </p:sp>
    </p:spTree>
    <p:extLst>
      <p:ext uri="{BB962C8B-B14F-4D97-AF65-F5344CB8AC3E}">
        <p14:creationId xmlns:p14="http://schemas.microsoft.com/office/powerpoint/2010/main" val="195142460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8B449-3EE6-F940-A288-ACF3366978E5}" type="slidenum">
              <a:rPr lang="en-US" smtClean="0"/>
              <a:t>1</a:t>
            </a:fld>
            <a:endParaRPr lang="en-US" dirty="0"/>
          </a:p>
        </p:txBody>
      </p:sp>
    </p:spTree>
    <p:extLst>
      <p:ext uri="{BB962C8B-B14F-4D97-AF65-F5344CB8AC3E}">
        <p14:creationId xmlns:p14="http://schemas.microsoft.com/office/powerpoint/2010/main" val="4280226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428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37353-5E45-42B7-AF8B-90D1C15213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385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Score/ Benchmark Overview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37353-5E45-42B7-AF8B-90D1C15213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453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659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students are the future workforce and future leaders of Kansas. Kansans Can achieve anything and, together, Kansans Can lead the world in the success of each student.</a:t>
            </a:r>
          </a:p>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solidFill>
                  <a:prstClr val="black"/>
                </a:solidFill>
                <a:latin typeface="Calibri"/>
              </a:rPr>
              <a:pPr/>
              <a:t>17</a:t>
            </a:fld>
            <a:endParaRPr lang="en-US" dirty="0">
              <a:solidFill>
                <a:prstClr val="black"/>
              </a:solidFill>
              <a:latin typeface="Calibri"/>
            </a:endParaRPr>
          </a:p>
        </p:txBody>
      </p:sp>
    </p:spTree>
    <p:extLst>
      <p:ext uri="{BB962C8B-B14F-4D97-AF65-F5344CB8AC3E}">
        <p14:creationId xmlns:p14="http://schemas.microsoft.com/office/powerpoint/2010/main" val="1292499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dirty="0"/>
              <a:t>We</a:t>
            </a:r>
            <a:r>
              <a:rPr lang="en-US" sz="1600" baseline="0" dirty="0"/>
              <a:t> also learned that Kansans believe</a:t>
            </a:r>
          </a:p>
          <a:p>
            <a:pPr marL="285750" indent="-285750">
              <a:buFont typeface="Arial" panose="020B0604020202020204" pitchFamily="34" charset="0"/>
              <a:buChar char="•"/>
            </a:pPr>
            <a:r>
              <a:rPr lang="en-US" sz="1600" dirty="0"/>
              <a:t>Every</a:t>
            </a:r>
            <a:r>
              <a:rPr lang="en-US" sz="1600" baseline="0" dirty="0"/>
              <a:t> child needs access to quality preschool education</a:t>
            </a:r>
          </a:p>
          <a:p>
            <a:pPr marL="285750" indent="-285750">
              <a:buFont typeface="Arial" panose="020B0604020202020204" pitchFamily="34" charset="0"/>
              <a:buChar char="•"/>
            </a:pPr>
            <a:r>
              <a:rPr lang="en-US" sz="1600" baseline="0" dirty="0"/>
              <a:t>School culture needs to be addressed – we must value the student going to a two-year or certification program as much as a student attending a four-year institution.</a:t>
            </a:r>
          </a:p>
          <a:p>
            <a:pPr marL="285750" indent="-285750">
              <a:buFont typeface="Arial" panose="020B0604020202020204" pitchFamily="34" charset="0"/>
              <a:buChar char="•"/>
            </a:pPr>
            <a:r>
              <a:rPr lang="en-US" sz="1600" baseline="0" dirty="0"/>
              <a:t>Counselors need to be able to help students identify and explore career interests</a:t>
            </a:r>
          </a:p>
          <a:p>
            <a:pPr marL="285750" indent="-285750">
              <a:buFont typeface="Arial" panose="020B0604020202020204" pitchFamily="34" charset="0"/>
              <a:buChar char="•"/>
            </a:pPr>
            <a:r>
              <a:rPr lang="en-US" sz="1600" baseline="0" dirty="0"/>
              <a:t>Must be collaboration between schools and businesses to prepare students for postsecondary pursuits</a:t>
            </a:r>
          </a:p>
          <a:p>
            <a:pPr marL="285750" indent="-285750">
              <a:buFont typeface="Arial" panose="020B0604020202020204" pitchFamily="34" charset="0"/>
              <a:buChar char="•"/>
            </a:pPr>
            <a:r>
              <a:rPr lang="en-US" sz="1600" baseline="0" dirty="0"/>
              <a:t>Schools must be reorganized around the student, not the system to meet unique needs</a:t>
            </a:r>
          </a:p>
          <a:p>
            <a:pPr marL="285750" indent="-285750">
              <a:buFont typeface="Arial" panose="020B0604020202020204" pitchFamily="34" charset="0"/>
              <a:buChar char="•"/>
            </a:pPr>
            <a:r>
              <a:rPr lang="en-US" sz="1600" baseline="0" dirty="0"/>
              <a:t>Community service is an important part of preparing students for life after high school.</a:t>
            </a:r>
          </a:p>
          <a:p>
            <a:pPr marL="285750" indent="-285750">
              <a:buFont typeface="Arial" panose="020B0604020202020204" pitchFamily="34" charset="0"/>
              <a:buChar char="•"/>
            </a:pPr>
            <a:endParaRPr lang="en-US" sz="1600" dirty="0"/>
          </a:p>
          <a:p>
            <a:endParaRPr lang="en-US"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0738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of contents to be revised as needed</a:t>
            </a:r>
          </a:p>
        </p:txBody>
      </p:sp>
      <p:sp>
        <p:nvSpPr>
          <p:cNvPr id="4" name="Slide Number Placeholder 3"/>
          <p:cNvSpPr>
            <a:spLocks noGrp="1"/>
          </p:cNvSpPr>
          <p:nvPr>
            <p:ph type="sldNum" sz="quarter" idx="5"/>
          </p:nvPr>
        </p:nvSpPr>
        <p:spPr/>
        <p:txBody>
          <a:bodyPr/>
          <a:lstStyle/>
          <a:p>
            <a:fld id="{0D56005C-A41F-D441-BD3B-876C87BF6264}" type="slidenum">
              <a:rPr lang="en-US" smtClean="0"/>
              <a:t>23</a:t>
            </a:fld>
            <a:endParaRPr lang="en-US" dirty="0"/>
          </a:p>
        </p:txBody>
      </p:sp>
    </p:spTree>
    <p:extLst>
      <p:ext uri="{BB962C8B-B14F-4D97-AF65-F5344CB8AC3E}">
        <p14:creationId xmlns:p14="http://schemas.microsoft.com/office/powerpoint/2010/main" val="4082497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General information about session attendees. </a:t>
            </a:r>
          </a:p>
          <a:p>
            <a:endParaRPr lang="en-US" i="0" dirty="0"/>
          </a:p>
          <a:p>
            <a:r>
              <a:rPr lang="en-US" i="0" dirty="0"/>
              <a:t>3,455 total survey respondents. </a:t>
            </a:r>
            <a:r>
              <a:rPr lang="en-US" dirty="0"/>
              <a:t>3,213 responded to the online Menti during the session and an additional 242 individuals completed the question cards or paper survey. </a:t>
            </a:r>
          </a:p>
          <a:p>
            <a:endParaRPr lang="en-US" dirty="0"/>
          </a:p>
          <a:p>
            <a:r>
              <a:rPr lang="en-US" dirty="0"/>
              <a:t>**It should be noted that the Menti items and the paper Question Cards did phrase the scale items in different ways. The Menti asked them to rate on a scale of 1 – 5 with 1 being the lowest and 5 being the highest. The Question card however, asked respondents to select from strongly agree to strongly disagree. The data has been interpreted with the strongly agree to strongly disagree scale. </a:t>
            </a:r>
          </a:p>
        </p:txBody>
      </p:sp>
      <p:sp>
        <p:nvSpPr>
          <p:cNvPr id="4" name="Slide Number Placeholder 3"/>
          <p:cNvSpPr>
            <a:spLocks noGrp="1"/>
          </p:cNvSpPr>
          <p:nvPr>
            <p:ph type="sldNum" sz="quarter" idx="5"/>
          </p:nvPr>
        </p:nvSpPr>
        <p:spPr/>
        <p:txBody>
          <a:bodyPr/>
          <a:lstStyle/>
          <a:p>
            <a:fld id="{B03B681A-0971-437A-97B1-44BF12E3167A}" type="slidenum">
              <a:rPr lang="en-US" smtClean="0"/>
              <a:t>24</a:t>
            </a:fld>
            <a:endParaRPr lang="en-US" dirty="0"/>
          </a:p>
        </p:txBody>
      </p:sp>
    </p:spTree>
    <p:extLst>
      <p:ext uri="{BB962C8B-B14F-4D97-AF65-F5344CB8AC3E}">
        <p14:creationId xmlns:p14="http://schemas.microsoft.com/office/powerpoint/2010/main" val="4289237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the Kansans Can Competency Wheel here as a reminder of the skills included prior to viewing the responses to the following survey item. </a:t>
            </a:r>
          </a:p>
        </p:txBody>
      </p:sp>
      <p:sp>
        <p:nvSpPr>
          <p:cNvPr id="4" name="Slide Number Placeholder 3"/>
          <p:cNvSpPr>
            <a:spLocks noGrp="1"/>
          </p:cNvSpPr>
          <p:nvPr>
            <p:ph type="sldNum" sz="quarter" idx="5"/>
          </p:nvPr>
        </p:nvSpPr>
        <p:spPr/>
        <p:txBody>
          <a:bodyPr/>
          <a:lstStyle/>
          <a:p>
            <a:fld id="{0D56005C-A41F-D441-BD3B-876C87BF6264}" type="slidenum">
              <a:rPr lang="en-US" smtClean="0"/>
              <a:t>27</a:t>
            </a:fld>
            <a:endParaRPr lang="en-US" dirty="0"/>
          </a:p>
        </p:txBody>
      </p:sp>
    </p:spTree>
    <p:extLst>
      <p:ext uri="{BB962C8B-B14F-4D97-AF65-F5344CB8AC3E}">
        <p14:creationId xmlns:p14="http://schemas.microsoft.com/office/powerpoint/2010/main" val="1821942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455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911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56005C-A41F-D441-BD3B-876C87BF6264}" type="slidenum">
              <a:rPr lang="en-US" smtClean="0"/>
              <a:t>5</a:t>
            </a:fld>
            <a:endParaRPr lang="en-US" dirty="0"/>
          </a:p>
        </p:txBody>
      </p:sp>
    </p:spTree>
    <p:extLst>
      <p:ext uri="{BB962C8B-B14F-4D97-AF65-F5344CB8AC3E}">
        <p14:creationId xmlns:p14="http://schemas.microsoft.com/office/powerpoint/2010/main" val="3707891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the Kansans Can Competency Wheel here as a reminder of the skills included prior to viewing the responses to the following survey item. </a:t>
            </a:r>
          </a:p>
        </p:txBody>
      </p:sp>
      <p:sp>
        <p:nvSpPr>
          <p:cNvPr id="4" name="Slide Number Placeholder 3"/>
          <p:cNvSpPr>
            <a:spLocks noGrp="1"/>
          </p:cNvSpPr>
          <p:nvPr>
            <p:ph type="sldNum" sz="quarter" idx="5"/>
          </p:nvPr>
        </p:nvSpPr>
        <p:spPr/>
        <p:txBody>
          <a:bodyPr/>
          <a:lstStyle/>
          <a:p>
            <a:fld id="{0D56005C-A41F-D441-BD3B-876C87BF6264}" type="slidenum">
              <a:rPr lang="en-US" smtClean="0"/>
              <a:t>6</a:t>
            </a:fld>
            <a:endParaRPr lang="en-US" dirty="0"/>
          </a:p>
        </p:txBody>
      </p:sp>
    </p:spTree>
    <p:extLst>
      <p:ext uri="{BB962C8B-B14F-4D97-AF65-F5344CB8AC3E}">
        <p14:creationId xmlns:p14="http://schemas.microsoft.com/office/powerpoint/2010/main" val="1528145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371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947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056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7441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tags" Target="../tags/tag98.xml"/><Relationship Id="rId7" Type="http://schemas.openxmlformats.org/officeDocument/2006/relationships/image" Target="../media/image31.png"/><Relationship Id="rId2" Type="http://schemas.openxmlformats.org/officeDocument/2006/relationships/tags" Target="../tags/tag97.xml"/><Relationship Id="rId1" Type="http://schemas.openxmlformats.org/officeDocument/2006/relationships/vmlDrawing" Target="../drawings/vmlDrawing57.vml"/><Relationship Id="rId6" Type="http://schemas.openxmlformats.org/officeDocument/2006/relationships/image" Target="../media/image26.emf"/><Relationship Id="rId5" Type="http://schemas.openxmlformats.org/officeDocument/2006/relationships/oleObject" Target="../embeddings/oleObject57.bin"/><Relationship Id="rId4"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9.xml"/><Relationship Id="rId1" Type="http://schemas.openxmlformats.org/officeDocument/2006/relationships/vmlDrawing" Target="../drawings/vmlDrawing58.vml"/><Relationship Id="rId5" Type="http://schemas.openxmlformats.org/officeDocument/2006/relationships/image" Target="../media/image26.emf"/><Relationship Id="rId4" Type="http://schemas.openxmlformats.org/officeDocument/2006/relationships/oleObject" Target="../embeddings/oleObject58.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0.xml"/><Relationship Id="rId1" Type="http://schemas.openxmlformats.org/officeDocument/2006/relationships/vmlDrawing" Target="../drawings/vmlDrawing59.vml"/><Relationship Id="rId5" Type="http://schemas.openxmlformats.org/officeDocument/2006/relationships/image" Target="../media/image26.emf"/><Relationship Id="rId4" Type="http://schemas.openxmlformats.org/officeDocument/2006/relationships/oleObject" Target="../embeddings/oleObject59.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1.xml"/><Relationship Id="rId1" Type="http://schemas.openxmlformats.org/officeDocument/2006/relationships/vmlDrawing" Target="../drawings/vmlDrawing60.vml"/><Relationship Id="rId6" Type="http://schemas.openxmlformats.org/officeDocument/2006/relationships/image" Target="../media/image34.png"/><Relationship Id="rId5" Type="http://schemas.openxmlformats.org/officeDocument/2006/relationships/image" Target="../media/image24.emf"/><Relationship Id="rId4" Type="http://schemas.openxmlformats.org/officeDocument/2006/relationships/oleObject" Target="../embeddings/oleObject60.bin"/></Relationships>
</file>

<file path=ppt/slideLayouts/_rels/slideLayout10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vmlDrawing" Target="../drawings/vmlDrawing61.vml"/><Relationship Id="rId6" Type="http://schemas.openxmlformats.org/officeDocument/2006/relationships/image" Target="../media/image26.emf"/><Relationship Id="rId5" Type="http://schemas.openxmlformats.org/officeDocument/2006/relationships/oleObject" Target="../embeddings/oleObject61.bin"/><Relationship Id="rId4"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4.xml"/><Relationship Id="rId1" Type="http://schemas.openxmlformats.org/officeDocument/2006/relationships/vmlDrawing" Target="../drawings/vmlDrawing62.vml"/><Relationship Id="rId6" Type="http://schemas.openxmlformats.org/officeDocument/2006/relationships/image" Target="../media/image30.png"/><Relationship Id="rId5" Type="http://schemas.openxmlformats.org/officeDocument/2006/relationships/image" Target="../media/image26.emf"/><Relationship Id="rId4" Type="http://schemas.openxmlformats.org/officeDocument/2006/relationships/oleObject" Target="../embeddings/oleObject62.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5.xml"/><Relationship Id="rId1" Type="http://schemas.openxmlformats.org/officeDocument/2006/relationships/vmlDrawing" Target="../drawings/vmlDrawing63.vml"/><Relationship Id="rId5" Type="http://schemas.openxmlformats.org/officeDocument/2006/relationships/image" Target="../media/image26.emf"/><Relationship Id="rId4" Type="http://schemas.openxmlformats.org/officeDocument/2006/relationships/oleObject" Target="../embeddings/oleObject63.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6.xml"/><Relationship Id="rId1" Type="http://schemas.openxmlformats.org/officeDocument/2006/relationships/vmlDrawing" Target="../drawings/vmlDrawing64.vml"/><Relationship Id="rId5" Type="http://schemas.openxmlformats.org/officeDocument/2006/relationships/image" Target="../media/image26.emf"/><Relationship Id="rId4" Type="http://schemas.openxmlformats.org/officeDocument/2006/relationships/oleObject" Target="../embeddings/oleObject64.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7.xml"/><Relationship Id="rId1" Type="http://schemas.openxmlformats.org/officeDocument/2006/relationships/vmlDrawing" Target="../drawings/vmlDrawing65.vml"/><Relationship Id="rId5" Type="http://schemas.openxmlformats.org/officeDocument/2006/relationships/image" Target="../media/image26.emf"/><Relationship Id="rId4" Type="http://schemas.openxmlformats.org/officeDocument/2006/relationships/oleObject" Target="../embeddings/oleObject65.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8.xml"/><Relationship Id="rId1" Type="http://schemas.openxmlformats.org/officeDocument/2006/relationships/vmlDrawing" Target="../drawings/vmlDrawing66.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66.bin"/></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9.xml"/><Relationship Id="rId1" Type="http://schemas.openxmlformats.org/officeDocument/2006/relationships/vmlDrawing" Target="../drawings/vmlDrawing67.vml"/><Relationship Id="rId5" Type="http://schemas.openxmlformats.org/officeDocument/2006/relationships/image" Target="../media/image26.emf"/><Relationship Id="rId4" Type="http://schemas.openxmlformats.org/officeDocument/2006/relationships/oleObject" Target="../embeddings/oleObject67.bin"/></Relationships>
</file>

<file path=ppt/slideLayouts/_rels/slideLayout111.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vmlDrawing" Target="../drawings/vmlDrawing68.vml"/><Relationship Id="rId6" Type="http://schemas.openxmlformats.org/officeDocument/2006/relationships/image" Target="../media/image23.emf"/><Relationship Id="rId5" Type="http://schemas.openxmlformats.org/officeDocument/2006/relationships/oleObject" Target="../embeddings/oleObject68.bin"/><Relationship Id="rId4"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2.xml"/><Relationship Id="rId1" Type="http://schemas.openxmlformats.org/officeDocument/2006/relationships/vmlDrawing" Target="../drawings/vmlDrawing69.vml"/><Relationship Id="rId5" Type="http://schemas.openxmlformats.org/officeDocument/2006/relationships/image" Target="../media/image23.emf"/><Relationship Id="rId4" Type="http://schemas.openxmlformats.org/officeDocument/2006/relationships/oleObject" Target="../embeddings/oleObject69.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3.xml"/><Relationship Id="rId1" Type="http://schemas.openxmlformats.org/officeDocument/2006/relationships/vmlDrawing" Target="../drawings/vmlDrawing70.vml"/><Relationship Id="rId5" Type="http://schemas.openxmlformats.org/officeDocument/2006/relationships/image" Target="../media/image23.emf"/><Relationship Id="rId4" Type="http://schemas.openxmlformats.org/officeDocument/2006/relationships/oleObject" Target="../embeddings/oleObject70.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4.xml"/><Relationship Id="rId1" Type="http://schemas.openxmlformats.org/officeDocument/2006/relationships/vmlDrawing" Target="../drawings/vmlDrawing71.vml"/><Relationship Id="rId6" Type="http://schemas.openxmlformats.org/officeDocument/2006/relationships/image" Target="../media/image29.png"/><Relationship Id="rId5" Type="http://schemas.openxmlformats.org/officeDocument/2006/relationships/image" Target="../media/image23.emf"/><Relationship Id="rId4" Type="http://schemas.openxmlformats.org/officeDocument/2006/relationships/oleObject" Target="../embeddings/oleObject71.bin"/></Relationships>
</file>

<file path=ppt/slideLayouts/_rels/slideLayout115.xml.rels><?xml version="1.0" encoding="UTF-8" standalone="yes"?>
<Relationships xmlns="http://schemas.openxmlformats.org/package/2006/relationships"><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vmlDrawing" Target="../drawings/vmlDrawing72.vml"/><Relationship Id="rId6" Type="http://schemas.openxmlformats.org/officeDocument/2006/relationships/image" Target="../media/image23.emf"/><Relationship Id="rId5" Type="http://schemas.openxmlformats.org/officeDocument/2006/relationships/oleObject" Target="../embeddings/oleObject72.bin"/><Relationship Id="rId4"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7.xml"/><Relationship Id="rId1" Type="http://schemas.openxmlformats.org/officeDocument/2006/relationships/vmlDrawing" Target="../drawings/vmlDrawing73.vml"/><Relationship Id="rId5" Type="http://schemas.openxmlformats.org/officeDocument/2006/relationships/image" Target="../media/image23.emf"/><Relationship Id="rId4" Type="http://schemas.openxmlformats.org/officeDocument/2006/relationships/oleObject" Target="../embeddings/oleObject73.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8.xml"/><Relationship Id="rId1" Type="http://schemas.openxmlformats.org/officeDocument/2006/relationships/vmlDrawing" Target="../drawings/vmlDrawing74.vml"/><Relationship Id="rId5" Type="http://schemas.openxmlformats.org/officeDocument/2006/relationships/image" Target="../media/image23.emf"/><Relationship Id="rId4" Type="http://schemas.openxmlformats.org/officeDocument/2006/relationships/oleObject" Target="../embeddings/oleObject74.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9.xml"/><Relationship Id="rId1" Type="http://schemas.openxmlformats.org/officeDocument/2006/relationships/vmlDrawing" Target="../drawings/vmlDrawing75.vml"/><Relationship Id="rId6" Type="http://schemas.openxmlformats.org/officeDocument/2006/relationships/image" Target="../media/image29.png"/><Relationship Id="rId5" Type="http://schemas.openxmlformats.org/officeDocument/2006/relationships/image" Target="../media/image23.emf"/><Relationship Id="rId4" Type="http://schemas.openxmlformats.org/officeDocument/2006/relationships/oleObject" Target="../embeddings/oleObject75.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0.xml"/><Relationship Id="rId1" Type="http://schemas.openxmlformats.org/officeDocument/2006/relationships/vmlDrawing" Target="../drawings/vmlDrawing76.vml"/><Relationship Id="rId6" Type="http://schemas.openxmlformats.org/officeDocument/2006/relationships/image" Target="../media/image30.png"/><Relationship Id="rId5" Type="http://schemas.openxmlformats.org/officeDocument/2006/relationships/image" Target="../media/image23.emf"/><Relationship Id="rId4" Type="http://schemas.openxmlformats.org/officeDocument/2006/relationships/oleObject" Target="../embeddings/oleObject76.bin"/></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6.png"/><Relationship Id="rId1" Type="http://schemas.openxmlformats.org/officeDocument/2006/relationships/slideMaster" Target="../slideMasters/slideMaster6.xml"/><Relationship Id="rId4" Type="http://schemas.openxmlformats.org/officeDocument/2006/relationships/image" Target="../media/image47.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6.xml"/><Relationship Id="rId4" Type="http://schemas.openxmlformats.org/officeDocument/2006/relationships/image" Target="../media/image51.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Master" Target="../slideMasters/slideMaster6.xml"/><Relationship Id="rId4" Type="http://schemas.openxmlformats.org/officeDocument/2006/relationships/image" Target="../media/image53.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Master" Target="../slideMasters/slideMaster6.xml"/><Relationship Id="rId4" Type="http://schemas.openxmlformats.org/officeDocument/2006/relationships/image" Target="../media/image56.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6.xml"/><Relationship Id="rId4" Type="http://schemas.openxmlformats.org/officeDocument/2006/relationships/image" Target="../media/image59.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Master" Target="../slideMasters/slideMaster6.xml"/><Relationship Id="rId4" Type="http://schemas.openxmlformats.org/officeDocument/2006/relationships/image" Target="../media/image61.jpe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6.xml"/><Relationship Id="rId4" Type="http://schemas.openxmlformats.org/officeDocument/2006/relationships/image" Target="../media/image64.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57.png"/><Relationship Id="rId2" Type="http://schemas.openxmlformats.org/officeDocument/2006/relationships/image" Target="../media/image44.png"/><Relationship Id="rId1" Type="http://schemas.openxmlformats.org/officeDocument/2006/relationships/slideMaster" Target="../slideMasters/slideMaster6.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25.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4.emf"/><Relationship Id="rId5" Type="http://schemas.openxmlformats.org/officeDocument/2006/relationships/oleObject" Target="../embeddings/oleObject2.bin"/><Relationship Id="rId4"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27.pn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26.emf"/><Relationship Id="rId5" Type="http://schemas.openxmlformats.org/officeDocument/2006/relationships/oleObject" Target="../embeddings/oleObject3.bin"/><Relationship Id="rId4"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27.png"/><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26.emf"/><Relationship Id="rId5" Type="http://schemas.openxmlformats.org/officeDocument/2006/relationships/oleObject" Target="../embeddings/oleObject4.bin"/><Relationship Id="rId4"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oleObject" Target="../embeddings/oleObject5.bin"/></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28.png"/><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image" Target="../media/image26.emf"/><Relationship Id="rId5" Type="http://schemas.openxmlformats.org/officeDocument/2006/relationships/oleObject" Target="../embeddings/oleObject6.bin"/><Relationship Id="rId4"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28.png"/><Relationship Id="rId2" Type="http://schemas.openxmlformats.org/officeDocument/2006/relationships/tags" Target="../tags/tag12.xml"/><Relationship Id="rId1" Type="http://schemas.openxmlformats.org/officeDocument/2006/relationships/vmlDrawing" Target="../drawings/vmlDrawing7.vml"/><Relationship Id="rId6" Type="http://schemas.openxmlformats.org/officeDocument/2006/relationships/image" Target="../media/image26.emf"/><Relationship Id="rId5" Type="http://schemas.openxmlformats.org/officeDocument/2006/relationships/oleObject" Target="../embeddings/oleObject7.bin"/><Relationship Id="rId4"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xml"/><Relationship Id="rId1" Type="http://schemas.openxmlformats.org/officeDocument/2006/relationships/vmlDrawing" Target="../drawings/vmlDrawing8.vml"/><Relationship Id="rId6" Type="http://schemas.openxmlformats.org/officeDocument/2006/relationships/image" Target="../media/image28.png"/><Relationship Id="rId5" Type="http://schemas.openxmlformats.org/officeDocument/2006/relationships/image" Target="../media/image26.emf"/><Relationship Id="rId4" Type="http://schemas.openxmlformats.org/officeDocument/2006/relationships/oleObject" Target="../embeddings/oleObject8.bin"/></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vmlDrawing" Target="../drawings/vmlDrawing9.vml"/><Relationship Id="rId6" Type="http://schemas.openxmlformats.org/officeDocument/2006/relationships/image" Target="../media/image26.emf"/><Relationship Id="rId5" Type="http://schemas.openxmlformats.org/officeDocument/2006/relationships/oleObject" Target="../embeddings/oleObject9.bin"/><Relationship Id="rId4"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vmlDrawing" Target="../drawings/vmlDrawing10.vml"/><Relationship Id="rId6" Type="http://schemas.openxmlformats.org/officeDocument/2006/relationships/image" Target="../media/image26.emf"/><Relationship Id="rId5" Type="http://schemas.openxmlformats.org/officeDocument/2006/relationships/oleObject" Target="../embeddings/oleObject10.bin"/><Relationship Id="rId4"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11.vml"/><Relationship Id="rId6" Type="http://schemas.openxmlformats.org/officeDocument/2006/relationships/image" Target="../media/image26.emf"/><Relationship Id="rId5" Type="http://schemas.openxmlformats.org/officeDocument/2006/relationships/oleObject" Target="../embeddings/oleObject11.bin"/><Relationship Id="rId4"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12.vml"/><Relationship Id="rId6" Type="http://schemas.openxmlformats.org/officeDocument/2006/relationships/image" Target="../media/image26.emf"/><Relationship Id="rId5" Type="http://schemas.openxmlformats.org/officeDocument/2006/relationships/oleObject" Target="../embeddings/oleObject12.bin"/><Relationship Id="rId4"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vmlDrawing" Target="../drawings/vmlDrawing13.vml"/><Relationship Id="rId6" Type="http://schemas.openxmlformats.org/officeDocument/2006/relationships/image" Target="../media/image26.emf"/><Relationship Id="rId5" Type="http://schemas.openxmlformats.org/officeDocument/2006/relationships/oleObject" Target="../embeddings/oleObject13.bin"/><Relationship Id="rId4"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5.xml"/><Relationship Id="rId1" Type="http://schemas.openxmlformats.org/officeDocument/2006/relationships/vmlDrawing" Target="../drawings/vmlDrawing14.vml"/><Relationship Id="rId5" Type="http://schemas.openxmlformats.org/officeDocument/2006/relationships/image" Target="../media/image26.emf"/><Relationship Id="rId4" Type="http://schemas.openxmlformats.org/officeDocument/2006/relationships/oleObject" Target="../embeddings/oleObject14.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6.xml"/><Relationship Id="rId1" Type="http://schemas.openxmlformats.org/officeDocument/2006/relationships/vmlDrawing" Target="../drawings/vmlDrawing15.vml"/><Relationship Id="rId5" Type="http://schemas.openxmlformats.org/officeDocument/2006/relationships/image" Target="../media/image26.emf"/><Relationship Id="rId4" Type="http://schemas.openxmlformats.org/officeDocument/2006/relationships/oleObject" Target="../embeddings/oleObject15.bin"/></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29.png"/><Relationship Id="rId2" Type="http://schemas.openxmlformats.org/officeDocument/2006/relationships/tags" Target="../tags/tag27.xml"/><Relationship Id="rId1" Type="http://schemas.openxmlformats.org/officeDocument/2006/relationships/vmlDrawing" Target="../drawings/vmlDrawing16.vml"/><Relationship Id="rId6" Type="http://schemas.openxmlformats.org/officeDocument/2006/relationships/image" Target="../media/image26.emf"/><Relationship Id="rId5" Type="http://schemas.openxmlformats.org/officeDocument/2006/relationships/oleObject" Target="../embeddings/oleObject16.bin"/><Relationship Id="rId4"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image" Target="../media/image29.png"/><Relationship Id="rId2" Type="http://schemas.openxmlformats.org/officeDocument/2006/relationships/tags" Target="../tags/tag29.xml"/><Relationship Id="rId1" Type="http://schemas.openxmlformats.org/officeDocument/2006/relationships/vmlDrawing" Target="../drawings/vmlDrawing17.vml"/><Relationship Id="rId6" Type="http://schemas.openxmlformats.org/officeDocument/2006/relationships/image" Target="../media/image26.emf"/><Relationship Id="rId5" Type="http://schemas.openxmlformats.org/officeDocument/2006/relationships/oleObject" Target="../embeddings/oleObject17.bin"/><Relationship Id="rId4"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image" Target="../media/image29.png"/><Relationship Id="rId2" Type="http://schemas.openxmlformats.org/officeDocument/2006/relationships/tags" Target="../tags/tag31.xml"/><Relationship Id="rId1" Type="http://schemas.openxmlformats.org/officeDocument/2006/relationships/vmlDrawing" Target="../drawings/vmlDrawing18.vml"/><Relationship Id="rId6" Type="http://schemas.openxmlformats.org/officeDocument/2006/relationships/image" Target="../media/image26.emf"/><Relationship Id="rId5" Type="http://schemas.openxmlformats.org/officeDocument/2006/relationships/oleObject" Target="../embeddings/oleObject18.bin"/><Relationship Id="rId4"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34.xml"/><Relationship Id="rId7" Type="http://schemas.openxmlformats.org/officeDocument/2006/relationships/image" Target="../media/image29.png"/><Relationship Id="rId2" Type="http://schemas.openxmlformats.org/officeDocument/2006/relationships/tags" Target="../tags/tag33.xml"/><Relationship Id="rId1" Type="http://schemas.openxmlformats.org/officeDocument/2006/relationships/vmlDrawing" Target="../drawings/vmlDrawing19.vml"/><Relationship Id="rId6" Type="http://schemas.openxmlformats.org/officeDocument/2006/relationships/image" Target="../media/image26.emf"/><Relationship Id="rId5" Type="http://schemas.openxmlformats.org/officeDocument/2006/relationships/oleObject" Target="../embeddings/oleObject19.bin"/><Relationship Id="rId4"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image" Target="../media/image29.png"/><Relationship Id="rId2" Type="http://schemas.openxmlformats.org/officeDocument/2006/relationships/tags" Target="../tags/tag35.xml"/><Relationship Id="rId1" Type="http://schemas.openxmlformats.org/officeDocument/2006/relationships/vmlDrawing" Target="../drawings/vmlDrawing20.vml"/><Relationship Id="rId6" Type="http://schemas.openxmlformats.org/officeDocument/2006/relationships/image" Target="../media/image26.emf"/><Relationship Id="rId5" Type="http://schemas.openxmlformats.org/officeDocument/2006/relationships/oleObject" Target="../embeddings/oleObject20.bin"/><Relationship Id="rId4"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38.xml"/><Relationship Id="rId7" Type="http://schemas.openxmlformats.org/officeDocument/2006/relationships/image" Target="../media/image30.png"/><Relationship Id="rId2" Type="http://schemas.openxmlformats.org/officeDocument/2006/relationships/tags" Target="../tags/tag37.xml"/><Relationship Id="rId1" Type="http://schemas.openxmlformats.org/officeDocument/2006/relationships/vmlDrawing" Target="../drawings/vmlDrawing21.vml"/><Relationship Id="rId6" Type="http://schemas.openxmlformats.org/officeDocument/2006/relationships/image" Target="../media/image26.emf"/><Relationship Id="rId5" Type="http://schemas.openxmlformats.org/officeDocument/2006/relationships/oleObject" Target="../embeddings/oleObject21.bin"/><Relationship Id="rId4"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31.png"/><Relationship Id="rId2" Type="http://schemas.openxmlformats.org/officeDocument/2006/relationships/tags" Target="../tags/tag39.xml"/><Relationship Id="rId1" Type="http://schemas.openxmlformats.org/officeDocument/2006/relationships/vmlDrawing" Target="../drawings/vmlDrawing22.vml"/><Relationship Id="rId6" Type="http://schemas.openxmlformats.org/officeDocument/2006/relationships/image" Target="../media/image26.emf"/><Relationship Id="rId5" Type="http://schemas.openxmlformats.org/officeDocument/2006/relationships/oleObject" Target="../embeddings/oleObject22.bin"/><Relationship Id="rId4"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image" Target="../media/image33.png"/><Relationship Id="rId2" Type="http://schemas.openxmlformats.org/officeDocument/2006/relationships/tags" Target="../tags/tag41.xml"/><Relationship Id="rId1" Type="http://schemas.openxmlformats.org/officeDocument/2006/relationships/vmlDrawing" Target="../drawings/vmlDrawing23.vml"/><Relationship Id="rId6" Type="http://schemas.openxmlformats.org/officeDocument/2006/relationships/image" Target="../media/image32.emf"/><Relationship Id="rId5" Type="http://schemas.openxmlformats.org/officeDocument/2006/relationships/oleObject" Target="../embeddings/oleObject23.bin"/><Relationship Id="rId4"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image" Target="../media/image31.png"/><Relationship Id="rId2" Type="http://schemas.openxmlformats.org/officeDocument/2006/relationships/tags" Target="../tags/tag43.xml"/><Relationship Id="rId1" Type="http://schemas.openxmlformats.org/officeDocument/2006/relationships/vmlDrawing" Target="../drawings/vmlDrawing24.vml"/><Relationship Id="rId6" Type="http://schemas.openxmlformats.org/officeDocument/2006/relationships/image" Target="../media/image26.emf"/><Relationship Id="rId5" Type="http://schemas.openxmlformats.org/officeDocument/2006/relationships/oleObject" Target="../embeddings/oleObject24.bin"/><Relationship Id="rId4"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image" Target="../media/image30.png"/><Relationship Id="rId2" Type="http://schemas.openxmlformats.org/officeDocument/2006/relationships/tags" Target="../tags/tag45.xml"/><Relationship Id="rId1" Type="http://schemas.openxmlformats.org/officeDocument/2006/relationships/vmlDrawing" Target="../drawings/vmlDrawing25.vml"/><Relationship Id="rId6" Type="http://schemas.openxmlformats.org/officeDocument/2006/relationships/image" Target="../media/image26.emf"/><Relationship Id="rId5" Type="http://schemas.openxmlformats.org/officeDocument/2006/relationships/oleObject" Target="../embeddings/oleObject25.bin"/><Relationship Id="rId4"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image" Target="../media/image31.png"/><Relationship Id="rId2" Type="http://schemas.openxmlformats.org/officeDocument/2006/relationships/tags" Target="../tags/tag47.xml"/><Relationship Id="rId1" Type="http://schemas.openxmlformats.org/officeDocument/2006/relationships/vmlDrawing" Target="../drawings/vmlDrawing26.vml"/><Relationship Id="rId6" Type="http://schemas.openxmlformats.org/officeDocument/2006/relationships/image" Target="../media/image26.emf"/><Relationship Id="rId5" Type="http://schemas.openxmlformats.org/officeDocument/2006/relationships/oleObject" Target="../embeddings/oleObject26.bin"/><Relationship Id="rId4"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image" Target="../media/image30.png"/><Relationship Id="rId2" Type="http://schemas.openxmlformats.org/officeDocument/2006/relationships/tags" Target="../tags/tag49.xml"/><Relationship Id="rId1" Type="http://schemas.openxmlformats.org/officeDocument/2006/relationships/vmlDrawing" Target="../drawings/vmlDrawing27.vml"/><Relationship Id="rId6" Type="http://schemas.openxmlformats.org/officeDocument/2006/relationships/image" Target="../media/image26.emf"/><Relationship Id="rId5" Type="http://schemas.openxmlformats.org/officeDocument/2006/relationships/oleObject" Target="../embeddings/oleObject27.bin"/><Relationship Id="rId4"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image" Target="../media/image31.png"/><Relationship Id="rId2" Type="http://schemas.openxmlformats.org/officeDocument/2006/relationships/tags" Target="../tags/tag51.xml"/><Relationship Id="rId1" Type="http://schemas.openxmlformats.org/officeDocument/2006/relationships/vmlDrawing" Target="../drawings/vmlDrawing28.vml"/><Relationship Id="rId6" Type="http://schemas.openxmlformats.org/officeDocument/2006/relationships/image" Target="../media/image26.emf"/><Relationship Id="rId5" Type="http://schemas.openxmlformats.org/officeDocument/2006/relationships/oleObject" Target="../embeddings/oleObject28.bin"/><Relationship Id="rId4"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3.xml"/><Relationship Id="rId1" Type="http://schemas.openxmlformats.org/officeDocument/2006/relationships/vmlDrawing" Target="../drawings/vmlDrawing29.vml"/><Relationship Id="rId5" Type="http://schemas.openxmlformats.org/officeDocument/2006/relationships/image" Target="../media/image26.emf"/><Relationship Id="rId4" Type="http://schemas.openxmlformats.org/officeDocument/2006/relationships/oleObject" Target="../embeddings/oleObject29.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4.xml"/><Relationship Id="rId1" Type="http://schemas.openxmlformats.org/officeDocument/2006/relationships/vmlDrawing" Target="../drawings/vmlDrawing30.vml"/><Relationship Id="rId5" Type="http://schemas.openxmlformats.org/officeDocument/2006/relationships/image" Target="../media/image26.emf"/><Relationship Id="rId4" Type="http://schemas.openxmlformats.org/officeDocument/2006/relationships/oleObject" Target="../embeddings/oleObject30.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5.xml"/><Relationship Id="rId1" Type="http://schemas.openxmlformats.org/officeDocument/2006/relationships/vmlDrawing" Target="../drawings/vmlDrawing31.vml"/><Relationship Id="rId6" Type="http://schemas.openxmlformats.org/officeDocument/2006/relationships/image" Target="../media/image34.png"/><Relationship Id="rId5" Type="http://schemas.openxmlformats.org/officeDocument/2006/relationships/image" Target="../media/image32.emf"/><Relationship Id="rId4" Type="http://schemas.openxmlformats.org/officeDocument/2006/relationships/oleObject" Target="../embeddings/oleObject31.bin"/></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vmlDrawing" Target="../drawings/vmlDrawing32.vml"/><Relationship Id="rId6" Type="http://schemas.openxmlformats.org/officeDocument/2006/relationships/image" Target="../media/image26.emf"/><Relationship Id="rId5" Type="http://schemas.openxmlformats.org/officeDocument/2006/relationships/oleObject" Target="../embeddings/oleObject32.bin"/><Relationship Id="rId4"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8.xml"/><Relationship Id="rId1" Type="http://schemas.openxmlformats.org/officeDocument/2006/relationships/vmlDrawing" Target="../drawings/vmlDrawing33.vml"/><Relationship Id="rId5" Type="http://schemas.openxmlformats.org/officeDocument/2006/relationships/image" Target="../media/image26.emf"/><Relationship Id="rId4" Type="http://schemas.openxmlformats.org/officeDocument/2006/relationships/oleObject" Target="../embeddings/oleObject33.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9.xml"/><Relationship Id="rId1" Type="http://schemas.openxmlformats.org/officeDocument/2006/relationships/vmlDrawing" Target="../drawings/vmlDrawing34.vml"/><Relationship Id="rId5" Type="http://schemas.openxmlformats.org/officeDocument/2006/relationships/image" Target="../media/image26.emf"/><Relationship Id="rId4" Type="http://schemas.openxmlformats.org/officeDocument/2006/relationships/oleObject" Target="../embeddings/oleObject34.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0.xml"/><Relationship Id="rId1" Type="http://schemas.openxmlformats.org/officeDocument/2006/relationships/vmlDrawing" Target="../drawings/vmlDrawing35.vml"/><Relationship Id="rId5" Type="http://schemas.openxmlformats.org/officeDocument/2006/relationships/image" Target="../media/image26.emf"/><Relationship Id="rId4" Type="http://schemas.openxmlformats.org/officeDocument/2006/relationships/oleObject" Target="../embeddings/oleObject35.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1.xml"/><Relationship Id="rId1" Type="http://schemas.openxmlformats.org/officeDocument/2006/relationships/vmlDrawing" Target="../drawings/vmlDrawing36.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36.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2.xml"/><Relationship Id="rId1" Type="http://schemas.openxmlformats.org/officeDocument/2006/relationships/vmlDrawing" Target="../drawings/vmlDrawing37.vml"/><Relationship Id="rId5" Type="http://schemas.openxmlformats.org/officeDocument/2006/relationships/image" Target="../media/image26.emf"/><Relationship Id="rId4" Type="http://schemas.openxmlformats.org/officeDocument/2006/relationships/oleObject" Target="../embeddings/oleObject37.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3.xml"/><Relationship Id="rId1" Type="http://schemas.openxmlformats.org/officeDocument/2006/relationships/vmlDrawing" Target="../drawings/vmlDrawing38.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38.bin"/></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vmlDrawing" Target="../drawings/vmlDrawing39.vml"/><Relationship Id="rId6" Type="http://schemas.openxmlformats.org/officeDocument/2006/relationships/image" Target="../media/image26.emf"/><Relationship Id="rId5" Type="http://schemas.openxmlformats.org/officeDocument/2006/relationships/oleObject" Target="../embeddings/oleObject39.bin"/><Relationship Id="rId4"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6.xml"/><Relationship Id="rId1" Type="http://schemas.openxmlformats.org/officeDocument/2006/relationships/vmlDrawing" Target="../drawings/vmlDrawing40.vml"/><Relationship Id="rId5" Type="http://schemas.openxmlformats.org/officeDocument/2006/relationships/image" Target="../media/image26.emf"/><Relationship Id="rId4" Type="http://schemas.openxmlformats.org/officeDocument/2006/relationships/oleObject" Target="../embeddings/oleObject40.bin"/></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vmlDrawing" Target="../drawings/vmlDrawing41.vml"/><Relationship Id="rId6" Type="http://schemas.openxmlformats.org/officeDocument/2006/relationships/image" Target="../media/image26.emf"/><Relationship Id="rId5" Type="http://schemas.openxmlformats.org/officeDocument/2006/relationships/oleObject" Target="../embeddings/oleObject41.bin"/><Relationship Id="rId4"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9.xml"/><Relationship Id="rId1" Type="http://schemas.openxmlformats.org/officeDocument/2006/relationships/vmlDrawing" Target="../drawings/vmlDrawing42.vml"/><Relationship Id="rId5" Type="http://schemas.openxmlformats.org/officeDocument/2006/relationships/image" Target="../media/image26.emf"/><Relationship Id="rId4" Type="http://schemas.openxmlformats.org/officeDocument/2006/relationships/oleObject" Target="../embeddings/oleObject42.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0.xml"/><Relationship Id="rId1" Type="http://schemas.openxmlformats.org/officeDocument/2006/relationships/vmlDrawing" Target="../drawings/vmlDrawing43.vml"/><Relationship Id="rId5" Type="http://schemas.openxmlformats.org/officeDocument/2006/relationships/image" Target="../media/image26.emf"/><Relationship Id="rId4" Type="http://schemas.openxmlformats.org/officeDocument/2006/relationships/oleObject" Target="../embeddings/oleObject43.bin"/></Relationships>
</file>

<file path=ppt/slideLayouts/_rels/slideLayout87.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image" Target="../media/image29.png"/><Relationship Id="rId2" Type="http://schemas.openxmlformats.org/officeDocument/2006/relationships/tags" Target="../tags/tag71.xml"/><Relationship Id="rId1" Type="http://schemas.openxmlformats.org/officeDocument/2006/relationships/vmlDrawing" Target="../drawings/vmlDrawing44.vml"/><Relationship Id="rId6" Type="http://schemas.openxmlformats.org/officeDocument/2006/relationships/image" Target="../media/image26.emf"/><Relationship Id="rId5" Type="http://schemas.openxmlformats.org/officeDocument/2006/relationships/oleObject" Target="../embeddings/oleObject44.bin"/><Relationship Id="rId4"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tags" Target="../tags/tag74.xml"/><Relationship Id="rId7" Type="http://schemas.openxmlformats.org/officeDocument/2006/relationships/image" Target="../media/image29.png"/><Relationship Id="rId2" Type="http://schemas.openxmlformats.org/officeDocument/2006/relationships/tags" Target="../tags/tag73.xml"/><Relationship Id="rId1" Type="http://schemas.openxmlformats.org/officeDocument/2006/relationships/vmlDrawing" Target="../drawings/vmlDrawing45.vml"/><Relationship Id="rId6" Type="http://schemas.openxmlformats.org/officeDocument/2006/relationships/image" Target="../media/image26.emf"/><Relationship Id="rId5" Type="http://schemas.openxmlformats.org/officeDocument/2006/relationships/oleObject" Target="../embeddings/oleObject45.bin"/><Relationship Id="rId4"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image" Target="../media/image29.png"/><Relationship Id="rId2" Type="http://schemas.openxmlformats.org/officeDocument/2006/relationships/tags" Target="../tags/tag75.xml"/><Relationship Id="rId1" Type="http://schemas.openxmlformats.org/officeDocument/2006/relationships/vmlDrawing" Target="../drawings/vmlDrawing46.vml"/><Relationship Id="rId6" Type="http://schemas.openxmlformats.org/officeDocument/2006/relationships/image" Target="../media/image26.emf"/><Relationship Id="rId5" Type="http://schemas.openxmlformats.org/officeDocument/2006/relationships/oleObject" Target="../embeddings/oleObject46.bin"/><Relationship Id="rId4"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0.xml.rels><?xml version="1.0" encoding="UTF-8" standalone="yes"?>
<Relationships xmlns="http://schemas.openxmlformats.org/package/2006/relationships"><Relationship Id="rId3" Type="http://schemas.openxmlformats.org/officeDocument/2006/relationships/tags" Target="../tags/tag78.xml"/><Relationship Id="rId7" Type="http://schemas.openxmlformats.org/officeDocument/2006/relationships/image" Target="../media/image29.png"/><Relationship Id="rId2" Type="http://schemas.openxmlformats.org/officeDocument/2006/relationships/tags" Target="../tags/tag77.xml"/><Relationship Id="rId1" Type="http://schemas.openxmlformats.org/officeDocument/2006/relationships/vmlDrawing" Target="../drawings/vmlDrawing47.vml"/><Relationship Id="rId6" Type="http://schemas.openxmlformats.org/officeDocument/2006/relationships/image" Target="../media/image26.emf"/><Relationship Id="rId5" Type="http://schemas.openxmlformats.org/officeDocument/2006/relationships/oleObject" Target="../embeddings/oleObject47.bin"/><Relationship Id="rId4"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tags" Target="../tags/tag80.xml"/><Relationship Id="rId7" Type="http://schemas.openxmlformats.org/officeDocument/2006/relationships/image" Target="../media/image29.png"/><Relationship Id="rId2" Type="http://schemas.openxmlformats.org/officeDocument/2006/relationships/tags" Target="../tags/tag79.xml"/><Relationship Id="rId1" Type="http://schemas.openxmlformats.org/officeDocument/2006/relationships/vmlDrawing" Target="../drawings/vmlDrawing48.vml"/><Relationship Id="rId6" Type="http://schemas.openxmlformats.org/officeDocument/2006/relationships/image" Target="../media/image26.emf"/><Relationship Id="rId5" Type="http://schemas.openxmlformats.org/officeDocument/2006/relationships/oleObject" Target="../embeddings/oleObject48.bin"/><Relationship Id="rId4"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tags" Target="../tags/tag82.xml"/><Relationship Id="rId7" Type="http://schemas.openxmlformats.org/officeDocument/2006/relationships/image" Target="../media/image29.png"/><Relationship Id="rId2" Type="http://schemas.openxmlformats.org/officeDocument/2006/relationships/tags" Target="../tags/tag81.xml"/><Relationship Id="rId1" Type="http://schemas.openxmlformats.org/officeDocument/2006/relationships/vmlDrawing" Target="../drawings/vmlDrawing49.vml"/><Relationship Id="rId6" Type="http://schemas.openxmlformats.org/officeDocument/2006/relationships/image" Target="../media/image26.emf"/><Relationship Id="rId5" Type="http://schemas.openxmlformats.org/officeDocument/2006/relationships/oleObject" Target="../embeddings/oleObject49.bin"/><Relationship Id="rId4"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tags" Target="../tags/tag84.xml"/><Relationship Id="rId7" Type="http://schemas.openxmlformats.org/officeDocument/2006/relationships/image" Target="../media/image30.png"/><Relationship Id="rId2" Type="http://schemas.openxmlformats.org/officeDocument/2006/relationships/tags" Target="../tags/tag83.xml"/><Relationship Id="rId1" Type="http://schemas.openxmlformats.org/officeDocument/2006/relationships/vmlDrawing" Target="../drawings/vmlDrawing50.vml"/><Relationship Id="rId6" Type="http://schemas.openxmlformats.org/officeDocument/2006/relationships/image" Target="../media/image32.emf"/><Relationship Id="rId5" Type="http://schemas.openxmlformats.org/officeDocument/2006/relationships/oleObject" Target="../embeddings/oleObject50.bin"/><Relationship Id="rId4"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86.xml"/><Relationship Id="rId7" Type="http://schemas.openxmlformats.org/officeDocument/2006/relationships/image" Target="../media/image31.png"/><Relationship Id="rId2" Type="http://schemas.openxmlformats.org/officeDocument/2006/relationships/tags" Target="../tags/tag85.xml"/><Relationship Id="rId1" Type="http://schemas.openxmlformats.org/officeDocument/2006/relationships/vmlDrawing" Target="../drawings/vmlDrawing51.vml"/><Relationship Id="rId6" Type="http://schemas.openxmlformats.org/officeDocument/2006/relationships/image" Target="../media/image26.emf"/><Relationship Id="rId5" Type="http://schemas.openxmlformats.org/officeDocument/2006/relationships/oleObject" Target="../embeddings/oleObject51.bin"/><Relationship Id="rId4"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88.xml"/><Relationship Id="rId7" Type="http://schemas.openxmlformats.org/officeDocument/2006/relationships/image" Target="../media/image33.png"/><Relationship Id="rId2" Type="http://schemas.openxmlformats.org/officeDocument/2006/relationships/tags" Target="../tags/tag87.xml"/><Relationship Id="rId1" Type="http://schemas.openxmlformats.org/officeDocument/2006/relationships/vmlDrawing" Target="../drawings/vmlDrawing52.vml"/><Relationship Id="rId6" Type="http://schemas.openxmlformats.org/officeDocument/2006/relationships/image" Target="../media/image26.emf"/><Relationship Id="rId5" Type="http://schemas.openxmlformats.org/officeDocument/2006/relationships/oleObject" Target="../embeddings/oleObject52.bin"/><Relationship Id="rId4"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tags" Target="../tags/tag90.xml"/><Relationship Id="rId7" Type="http://schemas.openxmlformats.org/officeDocument/2006/relationships/image" Target="../media/image31.png"/><Relationship Id="rId2" Type="http://schemas.openxmlformats.org/officeDocument/2006/relationships/tags" Target="../tags/tag89.xml"/><Relationship Id="rId1" Type="http://schemas.openxmlformats.org/officeDocument/2006/relationships/vmlDrawing" Target="../drawings/vmlDrawing53.vml"/><Relationship Id="rId6" Type="http://schemas.openxmlformats.org/officeDocument/2006/relationships/image" Target="../media/image26.emf"/><Relationship Id="rId5" Type="http://schemas.openxmlformats.org/officeDocument/2006/relationships/oleObject" Target="../embeddings/oleObject53.bin"/><Relationship Id="rId4"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tags" Target="../tags/tag92.xml"/><Relationship Id="rId7" Type="http://schemas.openxmlformats.org/officeDocument/2006/relationships/image" Target="../media/image30.png"/><Relationship Id="rId2" Type="http://schemas.openxmlformats.org/officeDocument/2006/relationships/tags" Target="../tags/tag91.xml"/><Relationship Id="rId1" Type="http://schemas.openxmlformats.org/officeDocument/2006/relationships/vmlDrawing" Target="../drawings/vmlDrawing54.vml"/><Relationship Id="rId6" Type="http://schemas.openxmlformats.org/officeDocument/2006/relationships/image" Target="../media/image26.emf"/><Relationship Id="rId5" Type="http://schemas.openxmlformats.org/officeDocument/2006/relationships/oleObject" Target="../embeddings/oleObject54.bin"/><Relationship Id="rId4"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tags" Target="../tags/tag94.xml"/><Relationship Id="rId7" Type="http://schemas.openxmlformats.org/officeDocument/2006/relationships/image" Target="../media/image31.png"/><Relationship Id="rId2" Type="http://schemas.openxmlformats.org/officeDocument/2006/relationships/tags" Target="../tags/tag93.xml"/><Relationship Id="rId1" Type="http://schemas.openxmlformats.org/officeDocument/2006/relationships/vmlDrawing" Target="../drawings/vmlDrawing55.vml"/><Relationship Id="rId6" Type="http://schemas.openxmlformats.org/officeDocument/2006/relationships/image" Target="../media/image26.emf"/><Relationship Id="rId5" Type="http://schemas.openxmlformats.org/officeDocument/2006/relationships/oleObject" Target="../embeddings/oleObject55.bin"/><Relationship Id="rId4"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30.png"/><Relationship Id="rId2" Type="http://schemas.openxmlformats.org/officeDocument/2006/relationships/tags" Target="../tags/tag95.xml"/><Relationship Id="rId1" Type="http://schemas.openxmlformats.org/officeDocument/2006/relationships/vmlDrawing" Target="../drawings/vmlDrawing56.vml"/><Relationship Id="rId6" Type="http://schemas.openxmlformats.org/officeDocument/2006/relationships/image" Target="../media/image26.emf"/><Relationship Id="rId5" Type="http://schemas.openxmlformats.org/officeDocument/2006/relationships/oleObject" Target="../embeddings/oleObject56.bin"/><Relationship Id="rId4"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803400"/>
            <a:ext cx="12192000" cy="2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4" name="Date Placeholder 3"/>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6/6/2022</a:t>
            </a:fld>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00A119E-7584-428E-89E9-092799AD27D7}" type="slidenum">
              <a:rPr lang="en-US" smtClean="0">
                <a:solidFill>
                  <a:prstClr val="black"/>
                </a:solidFill>
                <a:latin typeface="Arial"/>
              </a:rPr>
              <a:pPr/>
              <a:t>‹#›</a:t>
            </a:fld>
            <a:endParaRPr lang="en-US" dirty="0">
              <a:solidFill>
                <a:prstClr val="black"/>
              </a:solidFill>
              <a:latin typeface="Arial"/>
            </a:endParaRPr>
          </a:p>
        </p:txBody>
      </p:sp>
      <p:sp>
        <p:nvSpPr>
          <p:cNvPr id="9" name="TextBox 8"/>
          <p:cNvSpPr txBox="1"/>
          <p:nvPr/>
        </p:nvSpPr>
        <p:spPr>
          <a:xfrm>
            <a:off x="9428261" y="6454268"/>
            <a:ext cx="939680" cy="235898"/>
          </a:xfrm>
          <a:prstGeom prst="rect">
            <a:avLst/>
          </a:prstGeom>
          <a:noFill/>
        </p:spPr>
        <p:txBody>
          <a:bodyPr wrap="none" rtlCol="0">
            <a:spAutoFit/>
          </a:bodyPr>
          <a:lstStyle/>
          <a:p>
            <a:pPr algn="r"/>
            <a:r>
              <a:rPr lang="en-US" sz="933" i="1" dirty="0">
                <a:solidFill>
                  <a:prstClr val="black"/>
                </a:solidFill>
                <a:latin typeface="Arial"/>
              </a:rPr>
              <a:t>www.ksde.org</a:t>
            </a:r>
          </a:p>
        </p:txBody>
      </p:sp>
      <p:sp>
        <p:nvSpPr>
          <p:cNvPr id="2" name="Title 1"/>
          <p:cNvSpPr>
            <a:spLocks noGrp="1"/>
          </p:cNvSpPr>
          <p:nvPr>
            <p:ph type="ctrTitle"/>
          </p:nvPr>
        </p:nvSpPr>
        <p:spPr>
          <a:xfrm>
            <a:off x="3352801" y="1905000"/>
            <a:ext cx="8635999" cy="2336800"/>
          </a:xfrm>
        </p:spPr>
        <p:txBody>
          <a:bodyPr wrap="square" lIns="457200" anchor="b">
            <a:noAutofit/>
          </a:bodyPr>
          <a:lstStyle>
            <a:lvl1pPr algn="l">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454400" y="4343400"/>
            <a:ext cx="8534416" cy="965200"/>
          </a:xfrm>
          <a:prstGeom prst="rect">
            <a:avLst/>
          </a:prstGeom>
        </p:spPr>
        <p:txBody>
          <a:bodyPr anchor="ctr">
            <a:normAutofit/>
          </a:bodyPr>
          <a:lstStyle>
            <a:lvl1pPr marL="0" indent="0" algn="l">
              <a:buNone/>
              <a:defRPr sz="3200">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20040"/>
            <a:ext cx="3836264" cy="621792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145" y="1315720"/>
            <a:ext cx="3173671" cy="48768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701" y="5702815"/>
            <a:ext cx="1409432" cy="1097280"/>
          </a:xfrm>
          <a:prstGeom prst="rect">
            <a:avLst/>
          </a:prstGeom>
        </p:spPr>
      </p:pic>
    </p:spTree>
    <p:extLst>
      <p:ext uri="{BB962C8B-B14F-4D97-AF65-F5344CB8AC3E}">
        <p14:creationId xmlns:p14="http://schemas.microsoft.com/office/powerpoint/2010/main" val="872440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73045"/>
            <a:ext cx="10972800" cy="1020761"/>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6/6/2022</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7" name="TextBox 6"/>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spTree>
    <p:extLst>
      <p:ext uri="{BB962C8B-B14F-4D97-AF65-F5344CB8AC3E}">
        <p14:creationId xmlns:p14="http://schemas.microsoft.com/office/powerpoint/2010/main" val="1303970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70"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Title 4"/>
          <p:cNvSpPr>
            <a:spLocks noGrp="1"/>
          </p:cNvSpPr>
          <p:nvPr>
            <p:ph type="title" hasCustomPrompt="1"/>
          </p:nvPr>
        </p:nvSpPr>
        <p:spPr>
          <a:xfrm>
            <a:off x="288478" y="721619"/>
            <a:ext cx="6596018"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dirty="0"/>
              <a:t>Click to add title</a:t>
            </a:r>
          </a:p>
        </p:txBody>
      </p:sp>
    </p:spTree>
    <p:extLst>
      <p:ext uri="{BB962C8B-B14F-4D97-AF65-F5344CB8AC3E}">
        <p14:creationId xmlns:p14="http://schemas.microsoft.com/office/powerpoint/2010/main" val="351557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394"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dirty="0"/>
              <a:t>Click to add big statement text</a:t>
            </a:r>
          </a:p>
        </p:txBody>
      </p:sp>
    </p:spTree>
    <p:extLst>
      <p:ext uri="{BB962C8B-B14F-4D97-AF65-F5344CB8AC3E}">
        <p14:creationId xmlns:p14="http://schemas.microsoft.com/office/powerpoint/2010/main" val="2748398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418"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dirty="0"/>
              <a:t>Click to add big statement text</a:t>
            </a:r>
          </a:p>
        </p:txBody>
      </p:sp>
    </p:spTree>
    <p:extLst>
      <p:ext uri="{BB962C8B-B14F-4D97-AF65-F5344CB8AC3E}">
        <p14:creationId xmlns:p14="http://schemas.microsoft.com/office/powerpoint/2010/main" val="722710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442"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dirty="0"/>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ea typeface="+mn-ea"/>
              <a:cs typeface="+mn-cs"/>
              <a:sym typeface="+mn-lt"/>
            </a:endParaRPr>
          </a:p>
        </p:txBody>
      </p:sp>
    </p:spTree>
    <p:extLst>
      <p:ext uri="{BB962C8B-B14F-4D97-AF65-F5344CB8AC3E}">
        <p14:creationId xmlns:p14="http://schemas.microsoft.com/office/powerpoint/2010/main" val="1107053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75000"/>
            <a:lumOff val="2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466" name="think-cell Slide" r:id="rId5" imgW="352" imgH="355" progId="TCLayout.ActiveDocument.1">
                  <p:embed/>
                </p:oleObj>
              </mc:Choice>
              <mc:Fallback>
                <p:oleObj name="think-cell Slide" r:id="rId5" imgW="352" imgH="355"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7"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dirty="0"/>
              <a:t>Click to add title</a:t>
            </a:r>
          </a:p>
        </p:txBody>
      </p:sp>
    </p:spTree>
    <p:extLst>
      <p:ext uri="{BB962C8B-B14F-4D97-AF65-F5344CB8AC3E}">
        <p14:creationId xmlns:p14="http://schemas.microsoft.com/office/powerpoint/2010/main" val="839321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490"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mn-lt"/>
                <a:ea typeface="+mn-ea"/>
                <a:cs typeface="+mn-cs"/>
                <a:sym typeface="+mn-lt"/>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dirty="0"/>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144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514"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Tree>
    <p:extLst>
      <p:ext uri="{BB962C8B-B14F-4D97-AF65-F5344CB8AC3E}">
        <p14:creationId xmlns:p14="http://schemas.microsoft.com/office/powerpoint/2010/main" val="1232147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5538"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dirty="0"/>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94304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6562"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173842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7586"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12" name="Rectangle 11">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7" name="Straight Connector 16">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8"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Arrow Connector 18">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2"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0">
                <a:solidFill>
                  <a:schemeClr val="bg1"/>
                </a:solidFill>
                <a:latin typeface="Cambria" panose="02040503050406030204" pitchFamily="18" charset="0"/>
                <a:ea typeface="Cambria" panose="02040503050406030204" pitchFamily="18" charset="0"/>
              </a:defRPr>
            </a:lvl1pPr>
          </a:lstStyle>
          <a:p>
            <a:pPr lvl="0"/>
            <a:r>
              <a:rPr lang="en-US" dirty="0"/>
              <a:t>Questions or Discussion?</a:t>
            </a:r>
          </a:p>
        </p:txBody>
      </p:sp>
    </p:spTree>
    <p:extLst>
      <p:ext uri="{BB962C8B-B14F-4D97-AF65-F5344CB8AC3E}">
        <p14:creationId xmlns:p14="http://schemas.microsoft.com/office/powerpoint/2010/main" val="2905647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6/6/2022</a:t>
            </a:fld>
            <a:endParaRPr lang="en-US" dirty="0">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2" name="TextBox 11"/>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grpSp>
        <p:nvGrpSpPr>
          <p:cNvPr id="15" name="Group 14"/>
          <p:cNvGrpSpPr/>
          <p:nvPr userDrawn="1"/>
        </p:nvGrpSpPr>
        <p:grpSpPr>
          <a:xfrm>
            <a:off x="0" y="6100075"/>
            <a:ext cx="12192000" cy="307778"/>
            <a:chOff x="0" y="4574984"/>
            <a:chExt cx="9144000" cy="230834"/>
          </a:xfrm>
        </p:grpSpPr>
        <p:sp>
          <p:nvSpPr>
            <p:cNvPr id="16" name="Rectangle 15"/>
            <p:cNvSpPr/>
            <p:nvPr userDrawn="1"/>
          </p:nvSpPr>
          <p:spPr>
            <a:xfrm>
              <a:off x="0" y="4629150"/>
              <a:ext cx="8115300" cy="141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17" name="TextBox 16"/>
            <p:cNvSpPr txBox="1"/>
            <p:nvPr userDrawn="1"/>
          </p:nvSpPr>
          <p:spPr>
            <a:xfrm>
              <a:off x="8115300" y="4574984"/>
              <a:ext cx="1028700" cy="230834"/>
            </a:xfrm>
            <a:prstGeom prst="rect">
              <a:avLst/>
            </a:prstGeom>
            <a:noFill/>
          </p:spPr>
          <p:txBody>
            <a:bodyPr wrap="square" rtlCol="0">
              <a:spAutoFit/>
            </a:bodyPr>
            <a:lstStyle/>
            <a:p>
              <a:pPr algn="r"/>
              <a:r>
                <a:rPr lang="en-US" sz="1400" b="1" dirty="0">
                  <a:solidFill>
                    <a:srgbClr val="22D9E5"/>
                  </a:solidFill>
                  <a:latin typeface="Century Gothic" panose="020B0502020202020204" pitchFamily="34" charset="0"/>
                </a:rPr>
                <a:t>COMMUNITY</a:t>
              </a:r>
            </a:p>
          </p:txBody>
        </p:sp>
      </p:grpSp>
    </p:spTree>
    <p:extLst>
      <p:ext uri="{BB962C8B-B14F-4D97-AF65-F5344CB8AC3E}">
        <p14:creationId xmlns:p14="http://schemas.microsoft.com/office/powerpoint/2010/main" val="3731727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8610"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969782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9634"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mn-lt"/>
              <a:ea typeface="+mn-ea"/>
              <a:cs typeface="+mn-cs"/>
              <a:sym typeface="+mn-lt"/>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mn-lt"/>
              <a:ea typeface="+mn-ea"/>
              <a:cs typeface="+mn-cs"/>
              <a:sym typeface="+mn-lt"/>
            </a:endParaRPr>
          </a:p>
        </p:txBody>
      </p:sp>
      <p:sp>
        <p:nvSpPr>
          <p:cNvPr id="2" name="TextBox 1"/>
          <p:cNvSpPr txBox="1"/>
          <p:nvPr userDrawn="1"/>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dirty="0">
              <a:solidFill>
                <a:schemeClr val="bg1"/>
              </a:solidFill>
              <a:latin typeface="+mn-lt"/>
              <a:ea typeface="+mn-ea"/>
              <a:cs typeface="+mn-cs"/>
              <a:sym typeface="+mn-lt"/>
            </a:endParaRPr>
          </a:p>
        </p:txBody>
      </p:sp>
      <p:sp>
        <p:nvSpPr>
          <p:cNvPr id="10" name="TextBox 1"/>
          <p:cNvSpPr txBox="1"/>
          <p:nvPr userDrawn="1"/>
        </p:nvSpPr>
        <p:spPr>
          <a:xfrm>
            <a:off x="1199396" y="1115416"/>
            <a:ext cx="2309287" cy="881780"/>
          </a:xfrm>
          <a:prstGeom prst="rect">
            <a:avLst/>
          </a:prstGeom>
          <a:noFill/>
        </p:spPr>
        <p:txBody>
          <a:bodyPr wrap="none" rtlCol="0">
            <a:spAutoFit/>
          </a:bodyPr>
          <a:lstStyle/>
          <a:p>
            <a:pPr algn="ctr" fontAlgn="auto">
              <a:lnSpc>
                <a:spcPct val="95000"/>
              </a:lnSpc>
              <a:spcBef>
                <a:spcPts val="0"/>
              </a:spcBef>
              <a:spcAft>
                <a:spcPts val="0"/>
              </a:spcAft>
            </a:pPr>
            <a:r>
              <a:rPr lang="en-US" sz="5400" dirty="0">
                <a:solidFill>
                  <a:schemeClr val="bg1"/>
                </a:solidFill>
                <a:latin typeface="+mn-lt"/>
                <a:ea typeface="+mn-ea"/>
                <a:cs typeface="+mn-cs"/>
                <a:sym typeface="+mn-lt"/>
              </a:rPr>
              <a:t>Agenda</a:t>
            </a:r>
          </a:p>
        </p:txBody>
      </p:sp>
    </p:spTree>
    <p:extLst>
      <p:ext uri="{BB962C8B-B14F-4D97-AF65-F5344CB8AC3E}">
        <p14:creationId xmlns:p14="http://schemas.microsoft.com/office/powerpoint/2010/main" val="3342967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0658"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mn-lt"/>
              <a:ea typeface="+mn-ea"/>
              <a:cs typeface="+mn-cs"/>
              <a:sym typeface="+mn-lt"/>
            </a:endParaRPr>
          </a:p>
        </p:txBody>
      </p:sp>
    </p:spTree>
    <p:extLst>
      <p:ext uri="{BB962C8B-B14F-4D97-AF65-F5344CB8AC3E}">
        <p14:creationId xmlns:p14="http://schemas.microsoft.com/office/powerpoint/2010/main" val="1527445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682"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bg1"/>
                </a:solidFill>
                <a:latin typeface="+mn-lt"/>
                <a:ea typeface="+mn-ea"/>
                <a:cs typeface="+mn-cs"/>
                <a:sym typeface="+mn-lt"/>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581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270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dirty="0">
                <a:solidFill>
                  <a:schemeClr val="bg1"/>
                </a:solidFill>
                <a:latin typeface="+mn-lt"/>
                <a:ea typeface="+mn-ea"/>
                <a:cs typeface="+mn-cs"/>
                <a:sym typeface="+mn-lt"/>
              </a:rPr>
              <a:t>Agenda</a:t>
            </a:r>
          </a:p>
        </p:txBody>
      </p:sp>
    </p:spTree>
    <p:extLst>
      <p:ext uri="{BB962C8B-B14F-4D97-AF65-F5344CB8AC3E}">
        <p14:creationId xmlns:p14="http://schemas.microsoft.com/office/powerpoint/2010/main" val="2650899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373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mn-lt"/>
              <a:ea typeface="+mn-ea"/>
              <a:cs typeface="+mn-cs"/>
              <a:sym typeface="+mn-lt"/>
            </a:endParaRPr>
          </a:p>
        </p:txBody>
      </p:sp>
      <p:sp>
        <p:nvSpPr>
          <p:cNvPr id="10" name="Rectangle 9"/>
          <p:cNvSpPr/>
          <p:nvPr userDrawn="1">
            <p:custDataLst>
              <p:tags r:id="rId3"/>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mn-lt"/>
              <a:ea typeface="+mn-ea"/>
              <a:cs typeface="+mn-cs"/>
              <a:sym typeface="+mn-lt"/>
            </a:endParaRPr>
          </a:p>
        </p:txBody>
      </p:sp>
      <p:sp>
        <p:nvSpPr>
          <p:cNvPr id="11" name="TextBox 10"/>
          <p:cNvSpPr txBox="1"/>
          <p:nvPr userDrawn="1"/>
        </p:nvSpPr>
        <p:spPr>
          <a:xfrm>
            <a:off x="630000" y="907197"/>
            <a:ext cx="3448800" cy="3447288"/>
          </a:xfrm>
          <a:prstGeom prst="rect">
            <a:avLst/>
          </a:prstGeom>
          <a:noFill/>
          <a:ln>
            <a:solidFill>
              <a:schemeClr val="accent4"/>
            </a:solidFill>
          </a:ln>
        </p:spPr>
        <p:txBody>
          <a:bodyPr wrap="square" lIns="612000" tIns="468000" rIns="0" bIns="0" rtlCol="0" anchor="t">
            <a:noAutofit/>
          </a:bodyPr>
          <a:lstStyle/>
          <a:p>
            <a:pPr>
              <a:lnSpc>
                <a:spcPct val="90000"/>
              </a:lnSpc>
              <a:spcAft>
                <a:spcPts val="600"/>
              </a:spcAft>
            </a:pPr>
            <a:endParaRPr lang="en-US" sz="5400" dirty="0">
              <a:solidFill>
                <a:schemeClr val="accent4"/>
              </a:solidFill>
              <a:latin typeface="+mn-lt"/>
              <a:ea typeface="+mn-ea"/>
              <a:cs typeface="+mn-cs"/>
              <a:sym typeface="+mn-lt"/>
            </a:endParaRPr>
          </a:p>
        </p:txBody>
      </p:sp>
      <p:sp>
        <p:nvSpPr>
          <p:cNvPr id="9" name="TextBox 1"/>
          <p:cNvSpPr txBox="1"/>
          <p:nvPr userDrawn="1"/>
        </p:nvSpPr>
        <p:spPr>
          <a:xfrm>
            <a:off x="1199396" y="1115416"/>
            <a:ext cx="2309287"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latin typeface="+mn-lt"/>
                <a:ea typeface="+mn-ea"/>
                <a:cs typeface="+mn-cs"/>
                <a:sym typeface="+mn-lt"/>
              </a:rPr>
              <a:t>Agenda</a:t>
            </a:r>
          </a:p>
        </p:txBody>
      </p:sp>
    </p:spTree>
    <p:extLst>
      <p:ext uri="{BB962C8B-B14F-4D97-AF65-F5344CB8AC3E}">
        <p14:creationId xmlns:p14="http://schemas.microsoft.com/office/powerpoint/2010/main" val="3402369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475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mn-lt"/>
              <a:ea typeface="+mn-ea"/>
              <a:cs typeface="+mn-cs"/>
              <a:sym typeface="+mn-lt"/>
            </a:endParaRPr>
          </a:p>
        </p:txBody>
      </p:sp>
    </p:spTree>
    <p:extLst>
      <p:ext uri="{BB962C8B-B14F-4D97-AF65-F5344CB8AC3E}">
        <p14:creationId xmlns:p14="http://schemas.microsoft.com/office/powerpoint/2010/main" val="325807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577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accent4"/>
                </a:solidFill>
                <a:latin typeface="+mn-lt"/>
                <a:ea typeface="+mn-ea"/>
                <a:cs typeface="+mn-cs"/>
                <a:sym typeface="+mn-lt"/>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8475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680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dirty="0">
                <a:solidFill>
                  <a:schemeClr val="bg1"/>
                </a:solidFill>
                <a:latin typeface="+mn-lt"/>
                <a:ea typeface="+mn-ea"/>
                <a:cs typeface="+mn-cs"/>
                <a:sym typeface="+mn-lt"/>
              </a:rPr>
              <a:t>Agenda</a:t>
            </a:r>
          </a:p>
        </p:txBody>
      </p:sp>
    </p:spTree>
    <p:extLst>
      <p:ext uri="{BB962C8B-B14F-4D97-AF65-F5344CB8AC3E}">
        <p14:creationId xmlns:p14="http://schemas.microsoft.com/office/powerpoint/2010/main" val="3469548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782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978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3" name="TextBox 12"/>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sp>
        <p:nvSpPr>
          <p:cNvPr id="7" name="Content Placeholder 6"/>
          <p:cNvSpPr>
            <a:spLocks noGrp="1"/>
          </p:cNvSpPr>
          <p:nvPr>
            <p:ph sz="quarter" idx="11"/>
          </p:nvPr>
        </p:nvSpPr>
        <p:spPr>
          <a:xfrm>
            <a:off x="250901" y="279400"/>
            <a:ext cx="11690201" cy="599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2831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666"/>
            <a:ext cx="12189629" cy="6856666"/>
          </a:xfrm>
          <a:prstGeom prst="rect">
            <a:avLst/>
          </a:prstGeom>
        </p:spPr>
      </p:pic>
      <p:sp>
        <p:nvSpPr>
          <p:cNvPr id="3" name="Subtitle 2"/>
          <p:cNvSpPr>
            <a:spLocks noGrp="1"/>
          </p:cNvSpPr>
          <p:nvPr>
            <p:ph type="subTitle" idx="1"/>
          </p:nvPr>
        </p:nvSpPr>
        <p:spPr>
          <a:xfrm>
            <a:off x="1524000" y="4326467"/>
            <a:ext cx="7480151" cy="1037658"/>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itle 7">
            <a:extLst>
              <a:ext uri="{FF2B5EF4-FFF2-40B4-BE49-F238E27FC236}">
                <a16:creationId xmlns:a16="http://schemas.microsoft.com/office/drawing/2014/main" id="{D549B9DA-B246-4EEB-B88F-6E64659851AD}"/>
              </a:ext>
            </a:extLst>
          </p:cNvPr>
          <p:cNvSpPr>
            <a:spLocks noGrp="1"/>
          </p:cNvSpPr>
          <p:nvPr>
            <p:ph type="title"/>
          </p:nvPr>
        </p:nvSpPr>
        <p:spPr>
          <a:xfrm>
            <a:off x="1524000" y="1597891"/>
            <a:ext cx="7480151" cy="2728576"/>
          </a:xfrm>
        </p:spPr>
        <p:txBody>
          <a:bodyPr/>
          <a:lstStyle>
            <a:lvl1pPr>
              <a:defRPr>
                <a:solidFill>
                  <a:schemeClr val="tx1"/>
                </a:solidFill>
              </a:defRPr>
            </a:lvl1pPr>
          </a:lstStyle>
          <a:p>
            <a:r>
              <a:rPr lang="en-US" dirty="0"/>
              <a:t>Click to edit Master title style</a:t>
            </a:r>
          </a:p>
        </p:txBody>
      </p:sp>
      <p:sp>
        <p:nvSpPr>
          <p:cNvPr id="9" name="Date Placeholder 8">
            <a:extLst>
              <a:ext uri="{FF2B5EF4-FFF2-40B4-BE49-F238E27FC236}">
                <a16:creationId xmlns:a16="http://schemas.microsoft.com/office/drawing/2014/main" id="{0B8430E5-56DC-4D4E-8E0C-064A4EBB9CEF}"/>
              </a:ext>
            </a:extLst>
          </p:cNvPr>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10" name="Footer Placeholder 9">
            <a:extLst>
              <a:ext uri="{FF2B5EF4-FFF2-40B4-BE49-F238E27FC236}">
                <a16:creationId xmlns:a16="http://schemas.microsoft.com/office/drawing/2014/main" id="{4D4CF198-164A-403B-80C4-44E0196DF56C}"/>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393C20EE-24EE-4FCE-8C00-CBB4F6AEFA3E}"/>
              </a:ext>
            </a:extLst>
          </p:cNvPr>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19254758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44073"/>
            <a:ext cx="10515600" cy="4532890"/>
          </a:xfrm>
          <a:prstGeom prst="rect">
            <a:avLst/>
          </a:prstGeom>
        </p:spPr>
        <p:txBody>
          <a:bodyPr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dirty="0"/>
          </a:p>
        </p:txBody>
      </p:sp>
      <p:sp>
        <p:nvSpPr>
          <p:cNvPr id="7" name="Title 6">
            <a:extLst>
              <a:ext uri="{FF2B5EF4-FFF2-40B4-BE49-F238E27FC236}">
                <a16:creationId xmlns:a16="http://schemas.microsoft.com/office/drawing/2014/main" id="{F4E87B5A-4C30-4ABE-B2BE-71FBF9F2A8B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45748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8" y="668"/>
            <a:ext cx="12189625" cy="6856664"/>
          </a:xfrm>
          <a:prstGeom prst="rect">
            <a:avLst/>
          </a:prstGeom>
        </p:spPr>
      </p:pic>
      <p:sp>
        <p:nvSpPr>
          <p:cNvPr id="2" name="Title 1"/>
          <p:cNvSpPr>
            <a:spLocks noGrp="1"/>
          </p:cNvSpPr>
          <p:nvPr>
            <p:ph type="title"/>
          </p:nvPr>
        </p:nvSpPr>
        <p:spPr>
          <a:xfrm>
            <a:off x="1893456" y="423334"/>
            <a:ext cx="8340436" cy="2713228"/>
          </a:xfrm>
          <a:prstGeom prst="rect">
            <a:avLst/>
          </a:prstGeom>
        </p:spPr>
        <p:txBody>
          <a:bodyPr rIns="457200" anchor="b"/>
          <a:lstStyle>
            <a:lvl1pPr>
              <a:defRPr sz="6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893456" y="3246268"/>
            <a:ext cx="8340436" cy="1500187"/>
          </a:xfrm>
          <a:prstGeom prst="rect">
            <a:avLst/>
          </a:prstGeom>
        </p:spPr>
        <p:txBody>
          <a:bodyPr tIns="182880" rIns="457200" bIns="182880" anchor="t" anchorCtr="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3925210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F37E57-90EB-4392-A853-E6C177DBF2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
            <a:ext cx="12191999" cy="6854572"/>
          </a:xfrm>
          <a:prstGeom prst="rect">
            <a:avLst/>
          </a:prstGeom>
        </p:spPr>
      </p:pic>
      <p:sp>
        <p:nvSpPr>
          <p:cNvPr id="3" name="Date Placeholder 2">
            <a:extLst>
              <a:ext uri="{FF2B5EF4-FFF2-40B4-BE49-F238E27FC236}">
                <a16:creationId xmlns:a16="http://schemas.microsoft.com/office/drawing/2014/main" id="{EB0C64CA-01BD-460D-89C9-0C2043D580EB}"/>
              </a:ext>
            </a:extLst>
          </p:cNvPr>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4" name="Footer Placeholder 3">
            <a:extLst>
              <a:ext uri="{FF2B5EF4-FFF2-40B4-BE49-F238E27FC236}">
                <a16:creationId xmlns:a16="http://schemas.microsoft.com/office/drawing/2014/main" id="{1583761E-B5D3-45B1-B910-9807F7E125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9D9092A-2CD1-40F9-B4AA-7D5FC15F2ADE}"/>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8" name="Title 7">
            <a:extLst>
              <a:ext uri="{FF2B5EF4-FFF2-40B4-BE49-F238E27FC236}">
                <a16:creationId xmlns:a16="http://schemas.microsoft.com/office/drawing/2014/main" id="{E1829E2D-5DC0-4E9F-B678-9019679156F8}"/>
              </a:ext>
            </a:extLst>
          </p:cNvPr>
          <p:cNvSpPr>
            <a:spLocks noGrp="1"/>
          </p:cNvSpPr>
          <p:nvPr>
            <p:ph type="title"/>
          </p:nvPr>
        </p:nvSpPr>
        <p:spPr>
          <a:xfrm>
            <a:off x="838200" y="4290581"/>
            <a:ext cx="11353800" cy="891019"/>
          </a:xfrm>
          <a:prstGeom prst="rect">
            <a:avLst/>
          </a:prstGeom>
        </p:spPr>
        <p:txBody>
          <a:bodyPr anchor="t"/>
          <a:lstStyle/>
          <a:p>
            <a:r>
              <a:rPr lang="en-US"/>
              <a:t>Click to edit Master title style</a:t>
            </a:r>
          </a:p>
        </p:txBody>
      </p:sp>
      <p:sp>
        <p:nvSpPr>
          <p:cNvPr id="9" name="Text Placeholder 2">
            <a:extLst>
              <a:ext uri="{FF2B5EF4-FFF2-40B4-BE49-F238E27FC236}">
                <a16:creationId xmlns:a16="http://schemas.microsoft.com/office/drawing/2014/main" id="{4389D740-357F-4BFD-B6E8-D6C74B9D819B}"/>
              </a:ext>
            </a:extLst>
          </p:cNvPr>
          <p:cNvSpPr>
            <a:spLocks noGrp="1"/>
          </p:cNvSpPr>
          <p:nvPr>
            <p:ph type="body" idx="1"/>
          </p:nvPr>
        </p:nvSpPr>
        <p:spPr>
          <a:xfrm>
            <a:off x="3581400" y="5331272"/>
            <a:ext cx="8610600" cy="688099"/>
          </a:xfrm>
          <a:prstGeom prst="rect">
            <a:avLst/>
          </a:prstGeo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57578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
        <p:nvSpPr>
          <p:cNvPr id="8" name="Title 7">
            <a:extLst>
              <a:ext uri="{FF2B5EF4-FFF2-40B4-BE49-F238E27FC236}">
                <a16:creationId xmlns:a16="http://schemas.microsoft.com/office/drawing/2014/main" id="{CD0CFDC3-B650-4CCE-8A51-79C6018F06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87163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786F29-BF4F-4B2A-B4D2-37C78A859B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
            <a:ext cx="12191999" cy="6854572"/>
          </a:xfrm>
          <a:prstGeom prst="rect">
            <a:avLst/>
          </a:prstGeom>
        </p:spPr>
      </p:pic>
      <p:sp>
        <p:nvSpPr>
          <p:cNvPr id="2" name="Title 1"/>
          <p:cNvSpPr>
            <a:spLocks noGrp="1"/>
          </p:cNvSpPr>
          <p:nvPr>
            <p:ph type="title"/>
          </p:nvPr>
        </p:nvSpPr>
        <p:spPr>
          <a:xfrm>
            <a:off x="839788" y="365126"/>
            <a:ext cx="10515600" cy="11493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2"/>
            <a:ext cx="5157787"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671761"/>
            <a:ext cx="5157787" cy="2980893"/>
          </a:xfrm>
          <a:prstGeom prst="rect">
            <a:avLst/>
          </a:prstGeom>
        </p:spPr>
        <p:txBody>
          <a:bodyPr/>
          <a:lstStyle>
            <a:lvl1pPr>
              <a:defRPr sz="24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2"/>
            <a:ext cx="5183188"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671761"/>
            <a:ext cx="5183188" cy="2980894"/>
          </a:xfrm>
          <a:prstGeom prst="rect">
            <a:avLst/>
          </a:prstGeom>
        </p:spPr>
        <p:txBody>
          <a:bodyPr/>
          <a:lstStyle>
            <a:lvl1pPr>
              <a:defRPr sz="24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15990668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
            <a:ext cx="12191999"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13" name="Content Placeholder 12">
            <a:extLst>
              <a:ext uri="{FF2B5EF4-FFF2-40B4-BE49-F238E27FC236}">
                <a16:creationId xmlns:a16="http://schemas.microsoft.com/office/drawing/2014/main" id="{8527C91C-D68F-46DB-9618-F4AE37D5AFEF}"/>
              </a:ext>
            </a:extLst>
          </p:cNvPr>
          <p:cNvSpPr>
            <a:spLocks noGrp="1"/>
          </p:cNvSpPr>
          <p:nvPr>
            <p:ph sz="quarter" idx="13"/>
          </p:nvPr>
        </p:nvSpPr>
        <p:spPr>
          <a:xfrm>
            <a:off x="838200" y="1458913"/>
            <a:ext cx="10393363" cy="2817523"/>
          </a:xfrm>
        </p:spPr>
        <p:txBody>
          <a:bodyPr lIns="1645920" tIns="914400" rIns="1645920" bIns="914400" anchor="t" anchorCtr="0">
            <a:normAutofit/>
          </a:bodyPr>
          <a:lstStyle>
            <a:lvl1pPr marL="0" indent="0">
              <a:buNone/>
              <a:defRPr sz="3600" i="1"/>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6" name="Text Placeholder 15">
            <a:extLst>
              <a:ext uri="{FF2B5EF4-FFF2-40B4-BE49-F238E27FC236}">
                <a16:creationId xmlns:a16="http://schemas.microsoft.com/office/drawing/2014/main" id="{40D0A9EE-76F6-42DC-BF8D-A7F378AFACB4}"/>
              </a:ext>
            </a:extLst>
          </p:cNvPr>
          <p:cNvSpPr>
            <a:spLocks noGrp="1"/>
          </p:cNvSpPr>
          <p:nvPr>
            <p:ph type="body" sz="quarter" idx="14"/>
          </p:nvPr>
        </p:nvSpPr>
        <p:spPr>
          <a:xfrm>
            <a:off x="828675" y="4284663"/>
            <a:ext cx="10402888" cy="850900"/>
          </a:xfrm>
        </p:spPr>
        <p:txBody>
          <a:bodyPr anchor="b" anchorCtr="0">
            <a:normAutofit/>
          </a:bodyPr>
          <a:lstStyle>
            <a:lvl1pPr marL="0" indent="0" algn="r">
              <a:buNone/>
              <a:defRPr sz="1800"/>
            </a:lvl1pPr>
            <a:lvl2pPr marL="457200" indent="0" algn="r">
              <a:buNone/>
              <a:defRPr/>
            </a:lvl2pPr>
            <a:lvl3pPr marL="914400" indent="0" algn="r">
              <a:buNone/>
              <a:defRPr/>
            </a:lvl3pPr>
            <a:lvl4pPr marL="1371600" indent="0" algn="r">
              <a:buNone/>
              <a:defRPr/>
            </a:lvl4pPr>
            <a:lvl5pPr marL="1828800" indent="0" algn="r">
              <a:buNone/>
              <a:defRPr/>
            </a:lvl5pPr>
          </a:lstStyle>
          <a:p>
            <a:pPr lvl="0"/>
            <a:endParaRPr lang="en-US" dirty="0"/>
          </a:p>
        </p:txBody>
      </p:sp>
    </p:spTree>
    <p:extLst>
      <p:ext uri="{BB962C8B-B14F-4D97-AF65-F5344CB8AC3E}">
        <p14:creationId xmlns:p14="http://schemas.microsoft.com/office/powerpoint/2010/main" val="8616562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only st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
            <a:ext cx="12191999"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19"/>
            <a:ext cx="10515600" cy="1325563"/>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9386403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only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 y="1714"/>
            <a:ext cx="12185906" cy="6854571"/>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19"/>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6104878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5" y="2571"/>
            <a:ext cx="12188950" cy="6852858"/>
          </a:xfrm>
          <a:prstGeom prst="rect">
            <a:avLst/>
          </a:prstGeom>
        </p:spPr>
      </p:pic>
      <p:sp>
        <p:nvSpPr>
          <p:cNvPr id="2" name="Date Placeholder 1"/>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dirty="0"/>
          </a:p>
        </p:txBody>
      </p:sp>
      <p:sp>
        <p:nvSpPr>
          <p:cNvPr id="10" name="Picture Placeholder 9">
            <a:extLst>
              <a:ext uri="{FF2B5EF4-FFF2-40B4-BE49-F238E27FC236}">
                <a16:creationId xmlns:a16="http://schemas.microsoft.com/office/drawing/2014/main" id="{1D4316CC-A48F-4BBE-B42A-217912B9343F}"/>
              </a:ext>
            </a:extLst>
          </p:cNvPr>
          <p:cNvSpPr>
            <a:spLocks noGrp="1" noChangeAspect="1"/>
          </p:cNvSpPr>
          <p:nvPr>
            <p:ph type="pic" sz="quarter" idx="13"/>
          </p:nvPr>
        </p:nvSpPr>
        <p:spPr>
          <a:xfrm>
            <a:off x="0" y="0"/>
            <a:ext cx="12188952" cy="5116945"/>
          </a:xfrm>
        </p:spPr>
        <p:txBody>
          <a:bodyPr anchor="ctr" anchorCtr="0">
            <a:noAutofit/>
          </a:bodyPr>
          <a:lstStyle>
            <a:lvl1pPr marL="0" indent="0" algn="ctr">
              <a:buNone/>
              <a:defRPr/>
            </a:lvl1pPr>
          </a:lstStyle>
          <a:p>
            <a:endParaRPr lang="en-US" dirty="0"/>
          </a:p>
        </p:txBody>
      </p:sp>
      <p:sp>
        <p:nvSpPr>
          <p:cNvPr id="11" name="Title 10">
            <a:extLst>
              <a:ext uri="{FF2B5EF4-FFF2-40B4-BE49-F238E27FC236}">
                <a16:creationId xmlns:a16="http://schemas.microsoft.com/office/drawing/2014/main" id="{18FF99EB-A947-4D83-8F9E-CA5EF676B147}"/>
              </a:ext>
            </a:extLst>
          </p:cNvPr>
          <p:cNvSpPr>
            <a:spLocks noGrp="1"/>
          </p:cNvSpPr>
          <p:nvPr>
            <p:ph type="title"/>
          </p:nvPr>
        </p:nvSpPr>
        <p:spPr>
          <a:xfrm>
            <a:off x="838200" y="5218545"/>
            <a:ext cx="10420927" cy="1003851"/>
          </a:xfrm>
        </p:spPr>
        <p:txBody>
          <a:bodyPr anchor="t">
            <a:normAutofit/>
          </a:bodyPr>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923307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889000"/>
            <a:ext cx="7411827" cy="5283200"/>
          </a:xfrm>
          <a:prstGeom prst="rect">
            <a:avLst/>
          </a:prstGeom>
          <a:noFill/>
        </p:spPr>
        <p:txBody>
          <a:bodyPr wrap="square">
            <a:normAutofit/>
          </a:bodyPr>
          <a:lstStyle>
            <a:lvl1pPr>
              <a:defRPr sz="4267">
                <a:solidFill>
                  <a:schemeClr val="bg1"/>
                </a:solidFill>
              </a:defRPr>
            </a:lvl1pPr>
            <a:lvl2pPr>
              <a:defRPr sz="3733">
                <a:solidFill>
                  <a:schemeClr val="bg1"/>
                </a:solidFill>
              </a:defRPr>
            </a:lvl2pPr>
            <a:lvl3pPr>
              <a:defRPr sz="3200">
                <a:solidFill>
                  <a:schemeClr val="bg1"/>
                </a:solidFill>
              </a:defRPr>
            </a:lvl3pPr>
            <a:lvl4pPr>
              <a:defRPr sz="2667">
                <a:solidFill>
                  <a:schemeClr val="bg1"/>
                </a:solidFill>
              </a:defRPr>
            </a:lvl4pPr>
            <a:lvl5pPr>
              <a:defRPr sz="2667">
                <a:solidFill>
                  <a:schemeClr val="bg1"/>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1202" y="888132"/>
            <a:ext cx="3454399" cy="5238032"/>
          </a:xfrm>
          <a:prstGeom prst="rect">
            <a:avLst/>
          </a:prstGeom>
          <a:noFill/>
        </p:spPr>
        <p:txBody>
          <a:bodyPr/>
          <a:lstStyle>
            <a:lvl1pPr marL="380990" indent="-380990">
              <a:buFont typeface="Arial" panose="020B0604020202020204" pitchFamily="34" charset="0"/>
              <a:buChar char="•"/>
              <a:defRPr sz="2667">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6/6/2022</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6" name="TextBox 15"/>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grpSp>
        <p:nvGrpSpPr>
          <p:cNvPr id="21" name="Group 20"/>
          <p:cNvGrpSpPr/>
          <p:nvPr userDrawn="1"/>
        </p:nvGrpSpPr>
        <p:grpSpPr>
          <a:xfrm>
            <a:off x="0" y="6100075"/>
            <a:ext cx="12192000" cy="307778"/>
            <a:chOff x="0" y="4574984"/>
            <a:chExt cx="9144000" cy="230834"/>
          </a:xfrm>
        </p:grpSpPr>
        <p:sp>
          <p:nvSpPr>
            <p:cNvPr id="22" name="Rectangle 21"/>
            <p:cNvSpPr/>
            <p:nvPr userDrawn="1"/>
          </p:nvSpPr>
          <p:spPr>
            <a:xfrm>
              <a:off x="0" y="4629150"/>
              <a:ext cx="8115300" cy="141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24" name="TextBox 23"/>
            <p:cNvSpPr txBox="1"/>
            <p:nvPr userDrawn="1"/>
          </p:nvSpPr>
          <p:spPr>
            <a:xfrm>
              <a:off x="8115300" y="4574984"/>
              <a:ext cx="1028700" cy="230834"/>
            </a:xfrm>
            <a:prstGeom prst="rect">
              <a:avLst/>
            </a:prstGeom>
            <a:noFill/>
          </p:spPr>
          <p:txBody>
            <a:bodyPr wrap="square" rtlCol="0">
              <a:spAutoFit/>
            </a:bodyPr>
            <a:lstStyle/>
            <a:p>
              <a:pPr algn="r"/>
              <a:r>
                <a:rPr lang="en-US" sz="1400" b="1" dirty="0">
                  <a:solidFill>
                    <a:srgbClr val="22D9E5"/>
                  </a:solidFill>
                  <a:latin typeface="Century Gothic" panose="020B0502020202020204" pitchFamily="34" charset="0"/>
                </a:rPr>
                <a:t>COMMUNITY</a:t>
              </a:r>
            </a:p>
          </p:txBody>
        </p:sp>
      </p:grpSp>
      <p:sp>
        <p:nvSpPr>
          <p:cNvPr id="25" name="Title 1"/>
          <p:cNvSpPr>
            <a:spLocks noGrp="1"/>
          </p:cNvSpPr>
          <p:nvPr>
            <p:ph type="title"/>
          </p:nvPr>
        </p:nvSpPr>
        <p:spPr>
          <a:xfrm>
            <a:off x="406400" y="1"/>
            <a:ext cx="11480800" cy="787399"/>
          </a:xfrm>
        </p:spPr>
        <p:txBody>
          <a:bodyPr/>
          <a:lstStyle/>
          <a:p>
            <a:r>
              <a:rPr lang="en-US" dirty="0"/>
              <a:t>Click to edit Master title style</a:t>
            </a:r>
          </a:p>
        </p:txBody>
      </p:sp>
    </p:spTree>
    <p:extLst>
      <p:ext uri="{BB962C8B-B14F-4D97-AF65-F5344CB8AC3E}">
        <p14:creationId xmlns:p14="http://schemas.microsoft.com/office/powerpoint/2010/main" val="2065016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D9F3DECE-3D90-46B8-AA48-F29BB31281AC}"/>
              </a:ext>
            </a:extLst>
          </p:cNvPr>
          <p:cNvSpPr>
            <a:spLocks noGrp="1"/>
          </p:cNvSpPr>
          <p:nvPr>
            <p:ph type="media" sz="quarter" idx="14"/>
          </p:nvPr>
        </p:nvSpPr>
        <p:spPr>
          <a:xfrm>
            <a:off x="1134918" y="803563"/>
            <a:ext cx="9922164" cy="4932218"/>
          </a:xfrm>
        </p:spPr>
        <p:txBody>
          <a:bodyPr anchor="ctr" anchorCtr="0"/>
          <a:lstStyle>
            <a:lvl1pPr marL="0" indent="0" algn="ctr">
              <a:buNone/>
              <a:defRPr>
                <a:noFill/>
              </a:defRPr>
            </a:lvl1pPr>
          </a:lstStyle>
          <a:p>
            <a:endParaRPr lang="en-US" dirty="0"/>
          </a:p>
        </p:txBody>
      </p:sp>
      <p:sp>
        <p:nvSpPr>
          <p:cNvPr id="2" name="Date Placeholder 1"/>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15666365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457201"/>
            <a:ext cx="6172200" cy="5403850"/>
          </a:xfrm>
          <a:prstGeom prst="rect">
            <a:avLst/>
          </a:prstGeo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22364604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457201"/>
            <a:ext cx="6172200" cy="5403850"/>
          </a:xfrm>
          <a:prstGeom prst="rect">
            <a:avLst/>
          </a:prstGeom>
          <a:noFill/>
        </p:spPr>
        <p:txBody>
          <a:bodyPr anchor="ct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28128559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2 consultant informa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5CF677-628B-43A7-AA88-9DD0BBB3A0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3" name="Date Placeholder 2">
            <a:extLst>
              <a:ext uri="{FF2B5EF4-FFF2-40B4-BE49-F238E27FC236}">
                <a16:creationId xmlns:a16="http://schemas.microsoft.com/office/drawing/2014/main" id="{E5289218-7CB7-4181-8221-C0440523BEC9}"/>
              </a:ext>
            </a:extLst>
          </p:cNvPr>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4" name="Footer Placeholder 3">
            <a:extLst>
              <a:ext uri="{FF2B5EF4-FFF2-40B4-BE49-F238E27FC236}">
                <a16:creationId xmlns:a16="http://schemas.microsoft.com/office/drawing/2014/main" id="{C0DB162A-3F38-40BA-82D2-7C72C64118D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4B03C34-34B1-4B5B-AEED-AE92CCC42FD7}"/>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9" name="Content Placeholder 8">
            <a:extLst>
              <a:ext uri="{FF2B5EF4-FFF2-40B4-BE49-F238E27FC236}">
                <a16:creationId xmlns:a16="http://schemas.microsoft.com/office/drawing/2014/main" id="{019EEF34-BD1D-4AD5-89F7-C78D3A3B74B9}"/>
              </a:ext>
            </a:extLst>
          </p:cNvPr>
          <p:cNvSpPr>
            <a:spLocks noGrp="1"/>
          </p:cNvSpPr>
          <p:nvPr>
            <p:ph sz="quarter" idx="13"/>
          </p:nvPr>
        </p:nvSpPr>
        <p:spPr>
          <a:xfrm>
            <a:off x="1244889" y="3168073"/>
            <a:ext cx="4592495" cy="2354046"/>
          </a:xfrm>
        </p:spPr>
        <p:txBody>
          <a:bodyPr anchor="ctr">
            <a:normAutofit/>
          </a:bodyPr>
          <a:lstStyle>
            <a:lvl1pPr marL="0" indent="0">
              <a:buNone/>
              <a:defRPr sz="2000" b="0"/>
            </a:lvl1pPr>
            <a:lvl2pPr marL="457200" indent="0">
              <a:buNone/>
              <a:defRPr sz="2000"/>
            </a:lvl2pPr>
            <a:lvl3pPr marL="914400" indent="0">
              <a:buNone/>
              <a:defRPr/>
            </a:lvl3pPr>
            <a:lvl4pPr marL="1371600" indent="0">
              <a:buNone/>
              <a:defRPr/>
            </a:lvl4pPr>
            <a:lvl5pPr marL="1828800" indent="0">
              <a:buNone/>
              <a:defRPr/>
            </a:lvl5pPr>
          </a:lstStyle>
          <a:p>
            <a:pPr lvl="0"/>
            <a:r>
              <a:rPr lang="en-US" dirty="0"/>
              <a:t>Edit Master text styles</a:t>
            </a:r>
          </a:p>
          <a:p>
            <a:pPr lvl="0"/>
            <a:endParaRPr lang="en-US" dirty="0"/>
          </a:p>
          <a:p>
            <a:pPr lvl="1"/>
            <a:endParaRPr lang="en-US" dirty="0"/>
          </a:p>
        </p:txBody>
      </p:sp>
      <p:sp>
        <p:nvSpPr>
          <p:cNvPr id="13" name="Content Placeholder 8">
            <a:extLst>
              <a:ext uri="{FF2B5EF4-FFF2-40B4-BE49-F238E27FC236}">
                <a16:creationId xmlns:a16="http://schemas.microsoft.com/office/drawing/2014/main" id="{D0AFE5B4-1938-41A0-B0F4-D9FA324FA7EF}"/>
              </a:ext>
            </a:extLst>
          </p:cNvPr>
          <p:cNvSpPr>
            <a:spLocks noGrp="1"/>
          </p:cNvSpPr>
          <p:nvPr>
            <p:ph sz="quarter" idx="14"/>
          </p:nvPr>
        </p:nvSpPr>
        <p:spPr>
          <a:xfrm>
            <a:off x="6338743" y="3168073"/>
            <a:ext cx="4592495" cy="2354046"/>
          </a:xfrm>
        </p:spPr>
        <p:txBody>
          <a:bodyPr anchor="ctr">
            <a:normAutofit/>
          </a:bodyPr>
          <a:lstStyle>
            <a:lvl1pPr marL="0" indent="0">
              <a:buNone/>
              <a:defRPr sz="2000" b="0"/>
            </a:lvl1pPr>
            <a:lvl2pPr marL="457200" indent="0">
              <a:buNone/>
              <a:defRPr sz="2000"/>
            </a:lvl2pPr>
            <a:lvl3pPr marL="914400" indent="0">
              <a:buNone/>
              <a:defRPr/>
            </a:lvl3pPr>
            <a:lvl4pPr marL="1371600" indent="0">
              <a:buNone/>
              <a:defRPr/>
            </a:lvl4pPr>
            <a:lvl5pPr marL="1828800" indent="0">
              <a:buNone/>
              <a:defRPr/>
            </a:lvl5pPr>
          </a:lstStyle>
          <a:p>
            <a:pPr lvl="0"/>
            <a:r>
              <a:rPr lang="en-US" dirty="0"/>
              <a:t>Edit Master text styles</a:t>
            </a:r>
          </a:p>
          <a:p>
            <a:pPr lvl="0"/>
            <a:endParaRPr lang="en-US" dirty="0"/>
          </a:p>
          <a:p>
            <a:pPr lvl="1"/>
            <a:endParaRPr lang="en-US" dirty="0"/>
          </a:p>
        </p:txBody>
      </p:sp>
      <p:sp>
        <p:nvSpPr>
          <p:cNvPr id="14" name="TextBox 13"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a:extLst>
              <a:ext uri="{FF2B5EF4-FFF2-40B4-BE49-F238E27FC236}">
                <a16:creationId xmlns:a16="http://schemas.microsoft.com/office/drawing/2014/main" id="{1A8F5A1F-1699-4EF1-82AF-7354D891452F}"/>
              </a:ext>
            </a:extLst>
          </p:cNvPr>
          <p:cNvSpPr txBox="1"/>
          <p:nvPr userDrawn="1"/>
        </p:nvSpPr>
        <p:spPr>
          <a:xfrm>
            <a:off x="1244889" y="5661891"/>
            <a:ext cx="9686349" cy="507831"/>
          </a:xfrm>
          <a:prstGeom prst="rect">
            <a:avLst/>
          </a:prstGeom>
          <a:noFill/>
        </p:spPr>
        <p:txBody>
          <a:bodyPr wrap="square" rtlCol="0">
            <a:spAutoFit/>
          </a:bodyPr>
          <a:lstStyle/>
          <a:p>
            <a:r>
              <a:rPr lang="en-US" sz="900" dirty="0"/>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p>
        </p:txBody>
      </p:sp>
    </p:spTree>
    <p:extLst>
      <p:ext uri="{BB962C8B-B14F-4D97-AF65-F5344CB8AC3E}">
        <p14:creationId xmlns:p14="http://schemas.microsoft.com/office/powerpoint/2010/main" val="33546960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8B8C044-262E-3F49-87BD-E15B66856513}"/>
              </a:ext>
            </a:extLst>
          </p:cNvPr>
          <p:cNvSpPr>
            <a:spLocks noGrp="1"/>
          </p:cNvSpPr>
          <p:nvPr>
            <p:ph type="subTitle" idx="1"/>
          </p:nvPr>
        </p:nvSpPr>
        <p:spPr>
          <a:xfrm>
            <a:off x="1524000" y="4435729"/>
            <a:ext cx="6147661" cy="1078453"/>
          </a:xfrm>
          <a:prstGeom prst="rect">
            <a:avLst/>
          </a:prstGeom>
        </p:spPr>
        <p:txBody>
          <a:bodyPr/>
          <a:lstStyle>
            <a:lvl1pPr marL="0" indent="0" algn="l">
              <a:buNone/>
              <a:defRPr sz="1600" b="1">
                <a:solidFill>
                  <a:schemeClr val="tx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itle 1">
            <a:extLst>
              <a:ext uri="{FF2B5EF4-FFF2-40B4-BE49-F238E27FC236}">
                <a16:creationId xmlns:a16="http://schemas.microsoft.com/office/drawing/2014/main" id="{152EC63B-06A6-694D-9CCD-E6F50D1EC2EB}"/>
              </a:ext>
            </a:extLst>
          </p:cNvPr>
          <p:cNvSpPr>
            <a:spLocks noGrp="1"/>
          </p:cNvSpPr>
          <p:nvPr>
            <p:ph type="title"/>
          </p:nvPr>
        </p:nvSpPr>
        <p:spPr>
          <a:xfrm>
            <a:off x="1524000" y="970241"/>
            <a:ext cx="9628909" cy="2424123"/>
          </a:xfrm>
        </p:spPr>
        <p:txBody>
          <a:bodyPr>
            <a:normAutofit/>
          </a:bodyPr>
          <a:lstStyle>
            <a:lvl1pPr>
              <a:defRPr sz="5200" baseline="0">
                <a:solidFill>
                  <a:schemeClr val="bg1"/>
                </a:solidFill>
                <a:latin typeface="Montserrat" pitchFamily="2" charset="77"/>
              </a:defRPr>
            </a:lvl1pPr>
          </a:lstStyle>
          <a:p>
            <a:endParaRPr lang="en-US"/>
          </a:p>
        </p:txBody>
      </p:sp>
      <p:pic>
        <p:nvPicPr>
          <p:cNvPr id="5" name="Picture 4" descr="Logo, company name&#10;&#10;Description automatically generated">
            <a:extLst>
              <a:ext uri="{FF2B5EF4-FFF2-40B4-BE49-F238E27FC236}">
                <a16:creationId xmlns:a16="http://schemas.microsoft.com/office/drawing/2014/main" id="{E98BB602-B7B8-4628-B789-5F3DB9C87CA5}"/>
              </a:ext>
            </a:extLst>
          </p:cNvPr>
          <p:cNvPicPr>
            <a:picLocks noChangeAspect="1"/>
          </p:cNvPicPr>
          <p:nvPr userDrawn="1"/>
        </p:nvPicPr>
        <p:blipFill>
          <a:blip r:embed="rId3"/>
          <a:stretch>
            <a:fillRect/>
          </a:stretch>
        </p:blipFill>
        <p:spPr>
          <a:xfrm>
            <a:off x="9037673" y="5530131"/>
            <a:ext cx="2653143" cy="686203"/>
          </a:xfrm>
          <a:prstGeom prst="rect">
            <a:avLst/>
          </a:prstGeom>
        </p:spPr>
      </p:pic>
    </p:spTree>
    <p:extLst>
      <p:ext uri="{BB962C8B-B14F-4D97-AF65-F5344CB8AC3E}">
        <p14:creationId xmlns:p14="http://schemas.microsoft.com/office/powerpoint/2010/main" val="17339683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3B142-2D83-3649-978A-2A81AA6F6B38}"/>
              </a:ext>
            </a:extLst>
          </p:cNvPr>
          <p:cNvSpPr>
            <a:spLocks noGrp="1"/>
          </p:cNvSpPr>
          <p:nvPr>
            <p:ph type="title"/>
          </p:nvPr>
        </p:nvSpPr>
        <p:spPr/>
        <p:txBody>
          <a:bodyPr/>
          <a:lstStyle>
            <a:lvl1pPr>
              <a:defRPr>
                <a:solidFill>
                  <a:schemeClr val="tx1"/>
                </a:solidFill>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245CE62-F118-AF42-BA8B-6BFEC3A20A50}"/>
              </a:ext>
            </a:extLst>
          </p:cNvPr>
          <p:cNvSpPr>
            <a:spLocks noGrp="1"/>
          </p:cNvSpPr>
          <p:nvPr>
            <p:ph idx="1"/>
          </p:nvPr>
        </p:nvSpPr>
        <p:spPr>
          <a:xfrm>
            <a:off x="838200" y="1825625"/>
            <a:ext cx="10515600" cy="3955243"/>
          </a:xfrm>
          <a:prstGeom prst="rect">
            <a:avLst/>
          </a:prstGeom>
        </p:spPr>
        <p:txBody>
          <a:bodyPr/>
          <a:lstStyle>
            <a:lvl1pPr>
              <a:defRPr>
                <a:solidFill>
                  <a:schemeClr val="tx1"/>
                </a:solidFill>
                <a:latin typeface="Montserrat" pitchFamily="2" charset="77"/>
              </a:defRPr>
            </a:lvl1pPr>
            <a:lvl2pPr>
              <a:defRPr>
                <a:solidFill>
                  <a:schemeClr val="tx1"/>
                </a:solidFill>
                <a:latin typeface="Montserrat" pitchFamily="2" charset="77"/>
              </a:defRPr>
            </a:lvl2pPr>
            <a:lvl3pPr>
              <a:defRPr>
                <a:solidFill>
                  <a:schemeClr val="tx1"/>
                </a:solidFill>
                <a:latin typeface="Montserrat" pitchFamily="2" charset="77"/>
              </a:defRPr>
            </a:lvl3pPr>
            <a:lvl4pPr>
              <a:defRPr>
                <a:solidFill>
                  <a:schemeClr val="tx1"/>
                </a:solidFill>
                <a:latin typeface="Montserrat" pitchFamily="2" charset="77"/>
              </a:defRPr>
            </a:lvl4pPr>
            <a:lvl5pPr>
              <a:defRPr>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 company name&#10;&#10;Description automatically generated">
            <a:extLst>
              <a:ext uri="{FF2B5EF4-FFF2-40B4-BE49-F238E27FC236}">
                <a16:creationId xmlns:a16="http://schemas.microsoft.com/office/drawing/2014/main" id="{0F8D14FC-D145-4B2B-8AB3-F6228A6E67D2}"/>
              </a:ext>
            </a:extLst>
          </p:cNvPr>
          <p:cNvPicPr>
            <a:picLocks noChangeAspect="1"/>
          </p:cNvPicPr>
          <p:nvPr userDrawn="1"/>
        </p:nvPicPr>
        <p:blipFill>
          <a:blip r:embed="rId2"/>
          <a:stretch>
            <a:fillRect/>
          </a:stretch>
        </p:blipFill>
        <p:spPr>
          <a:xfrm>
            <a:off x="9484241" y="6114286"/>
            <a:ext cx="1869559" cy="483538"/>
          </a:xfrm>
          <a:prstGeom prst="rect">
            <a:avLst/>
          </a:prstGeom>
        </p:spPr>
      </p:pic>
      <p:sp>
        <p:nvSpPr>
          <p:cNvPr id="6" name="Rectangle 5">
            <a:extLst>
              <a:ext uri="{FF2B5EF4-FFF2-40B4-BE49-F238E27FC236}">
                <a16:creationId xmlns:a16="http://schemas.microsoft.com/office/drawing/2014/main" id="{E3EC3857-E3D2-4A57-B52F-3F4D517A394C}"/>
              </a:ext>
            </a:extLst>
          </p:cNvPr>
          <p:cNvSpPr/>
          <p:nvPr userDrawn="1"/>
        </p:nvSpPr>
        <p:spPr>
          <a:xfrm>
            <a:off x="0" y="6114286"/>
            <a:ext cx="9101470" cy="764983"/>
          </a:xfrm>
          <a:prstGeom prst="rect">
            <a:avLst/>
          </a:prstGeom>
          <a:solidFill>
            <a:srgbClr val="19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938F7FE-A4DE-4788-8F49-CA201E4E5286}"/>
              </a:ext>
            </a:extLst>
          </p:cNvPr>
          <p:cNvSpPr/>
          <p:nvPr userDrawn="1"/>
        </p:nvSpPr>
        <p:spPr>
          <a:xfrm>
            <a:off x="5558526" y="6282058"/>
            <a:ext cx="3430747" cy="369332"/>
          </a:xfrm>
          <a:prstGeom prst="rect">
            <a:avLst/>
          </a:prstGeom>
        </p:spPr>
        <p:txBody>
          <a:bodyPr wrap="none">
            <a:spAutoFit/>
          </a:bodyPr>
          <a:lstStyle/>
          <a:p>
            <a:r>
              <a:rPr lang="en-US">
                <a:solidFill>
                  <a:schemeClr val="bg1"/>
                </a:solidFill>
                <a:latin typeface="Montserrat" panose="00000500000000000000" pitchFamily="2" charset="0"/>
              </a:rPr>
              <a:t>Helping </a:t>
            </a:r>
            <a:r>
              <a:rPr lang="en-US" b="1">
                <a:solidFill>
                  <a:schemeClr val="bg1"/>
                </a:solidFill>
                <a:latin typeface="Montserrat" panose="00000500000000000000" pitchFamily="2" charset="0"/>
              </a:rPr>
              <a:t>you </a:t>
            </a:r>
            <a:r>
              <a:rPr lang="en-US" b="0">
                <a:solidFill>
                  <a:schemeClr val="bg1"/>
                </a:solidFill>
                <a:latin typeface="Montserrat" panose="00000500000000000000" pitchFamily="2" charset="0"/>
              </a:rPr>
              <a:t>achieve success</a:t>
            </a:r>
            <a:endParaRPr lang="en-US">
              <a:solidFill>
                <a:schemeClr val="bg1"/>
              </a:solidFill>
              <a:latin typeface="Montserrat" panose="00000500000000000000" pitchFamily="2" charset="0"/>
            </a:endParaRPr>
          </a:p>
        </p:txBody>
      </p:sp>
    </p:spTree>
    <p:extLst>
      <p:ext uri="{BB962C8B-B14F-4D97-AF65-F5344CB8AC3E}">
        <p14:creationId xmlns:p14="http://schemas.microsoft.com/office/powerpoint/2010/main" val="8092854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3B142-2D83-3649-978A-2A81AA6F6B38}"/>
              </a:ext>
            </a:extLst>
          </p:cNvPr>
          <p:cNvSpPr>
            <a:spLocks noGrp="1"/>
          </p:cNvSpPr>
          <p:nvPr>
            <p:ph type="title"/>
          </p:nvPr>
        </p:nvSpPr>
        <p:spPr/>
        <p:txBody>
          <a:bodyPr/>
          <a:lstStyle>
            <a:lvl1pPr>
              <a:defRPr>
                <a:solidFill>
                  <a:schemeClr val="tx1"/>
                </a:solidFill>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245CE62-F118-AF42-BA8B-6BFEC3A20A50}"/>
              </a:ext>
            </a:extLst>
          </p:cNvPr>
          <p:cNvSpPr>
            <a:spLocks noGrp="1"/>
          </p:cNvSpPr>
          <p:nvPr>
            <p:ph idx="1"/>
          </p:nvPr>
        </p:nvSpPr>
        <p:spPr>
          <a:xfrm>
            <a:off x="838200" y="1825625"/>
            <a:ext cx="10515600" cy="3955243"/>
          </a:xfrm>
          <a:prstGeom prst="rect">
            <a:avLst/>
          </a:prstGeom>
        </p:spPr>
        <p:txBody>
          <a:bodyPr/>
          <a:lstStyle>
            <a:lvl1pPr>
              <a:defRPr>
                <a:solidFill>
                  <a:schemeClr val="tx1"/>
                </a:solidFill>
                <a:latin typeface="Montserrat" pitchFamily="2" charset="77"/>
              </a:defRPr>
            </a:lvl1pPr>
            <a:lvl2pPr>
              <a:defRPr>
                <a:solidFill>
                  <a:schemeClr val="tx1"/>
                </a:solidFill>
                <a:latin typeface="Montserrat" pitchFamily="2" charset="77"/>
              </a:defRPr>
            </a:lvl2pPr>
            <a:lvl3pPr>
              <a:defRPr>
                <a:solidFill>
                  <a:schemeClr val="tx1"/>
                </a:solidFill>
                <a:latin typeface="Montserrat" pitchFamily="2" charset="77"/>
              </a:defRPr>
            </a:lvl3pPr>
            <a:lvl4pPr>
              <a:defRPr>
                <a:solidFill>
                  <a:schemeClr val="tx1"/>
                </a:solidFill>
                <a:latin typeface="Montserrat" pitchFamily="2" charset="77"/>
              </a:defRPr>
            </a:lvl4pPr>
            <a:lvl5pPr>
              <a:defRPr>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icon&#10;&#10;Description automatically generated">
            <a:extLst>
              <a:ext uri="{FF2B5EF4-FFF2-40B4-BE49-F238E27FC236}">
                <a16:creationId xmlns:a16="http://schemas.microsoft.com/office/drawing/2014/main" id="{FBC9AB56-AA55-44DA-963C-1670495AB848}"/>
              </a:ext>
            </a:extLst>
          </p:cNvPr>
          <p:cNvPicPr>
            <a:picLocks noChangeAspect="1"/>
          </p:cNvPicPr>
          <p:nvPr userDrawn="1"/>
        </p:nvPicPr>
        <p:blipFill>
          <a:blip r:embed="rId2"/>
          <a:stretch>
            <a:fillRect/>
          </a:stretch>
        </p:blipFill>
        <p:spPr>
          <a:xfrm rot="19460699">
            <a:off x="9945967" y="4720855"/>
            <a:ext cx="3011823" cy="2764465"/>
          </a:xfrm>
          <a:prstGeom prst="rect">
            <a:avLst/>
          </a:prstGeom>
        </p:spPr>
      </p:pic>
      <p:pic>
        <p:nvPicPr>
          <p:cNvPr id="7" name="Picture 6" descr="Logo, company name&#10;&#10;Description automatically generated">
            <a:extLst>
              <a:ext uri="{FF2B5EF4-FFF2-40B4-BE49-F238E27FC236}">
                <a16:creationId xmlns:a16="http://schemas.microsoft.com/office/drawing/2014/main" id="{A4EB0756-7C0A-4DF6-A005-CFD676A53CCA}"/>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9317346" y="5780868"/>
            <a:ext cx="2036454" cy="526704"/>
          </a:xfrm>
          <a:prstGeom prst="rect">
            <a:avLst/>
          </a:prstGeom>
        </p:spPr>
      </p:pic>
      <p:pic>
        <p:nvPicPr>
          <p:cNvPr id="6" name="Picture 5">
            <a:extLst>
              <a:ext uri="{FF2B5EF4-FFF2-40B4-BE49-F238E27FC236}">
                <a16:creationId xmlns:a16="http://schemas.microsoft.com/office/drawing/2014/main" id="{493BA3A1-FF80-4F56-BBF2-A00BE284B517}"/>
              </a:ext>
            </a:extLst>
          </p:cNvPr>
          <p:cNvPicPr>
            <a:picLocks noChangeAspect="1"/>
          </p:cNvPicPr>
          <p:nvPr userDrawn="1"/>
        </p:nvPicPr>
        <p:blipFill>
          <a:blip r:embed="rId4"/>
          <a:stretch>
            <a:fillRect/>
          </a:stretch>
        </p:blipFill>
        <p:spPr>
          <a:xfrm>
            <a:off x="286594" y="6209386"/>
            <a:ext cx="5005250" cy="566977"/>
          </a:xfrm>
          <a:prstGeom prst="rect">
            <a:avLst/>
          </a:prstGeom>
        </p:spPr>
      </p:pic>
    </p:spTree>
    <p:extLst>
      <p:ext uri="{BB962C8B-B14F-4D97-AF65-F5344CB8AC3E}">
        <p14:creationId xmlns:p14="http://schemas.microsoft.com/office/powerpoint/2010/main" val="29079821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88E023E-1A14-4F53-B94D-3366CCEAF6ED}"/>
              </a:ext>
            </a:extLst>
          </p:cNvPr>
          <p:cNvSpPr/>
          <p:nvPr userDrawn="1"/>
        </p:nvSpPr>
        <p:spPr>
          <a:xfrm>
            <a:off x="402541" y="1239673"/>
            <a:ext cx="8090115" cy="8090115"/>
          </a:xfrm>
          <a:prstGeom prst="ellipse">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799F5CC-B829-4D48-862F-D4FA4165DA51}"/>
              </a:ext>
            </a:extLst>
          </p:cNvPr>
          <p:cNvSpPr/>
          <p:nvPr userDrawn="1"/>
        </p:nvSpPr>
        <p:spPr>
          <a:xfrm>
            <a:off x="1332439" y="-418646"/>
            <a:ext cx="8090115" cy="8090115"/>
          </a:xfrm>
          <a:prstGeom prst="ellipse">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B3B142-2D83-3649-978A-2A81AA6F6B38}"/>
              </a:ext>
            </a:extLst>
          </p:cNvPr>
          <p:cNvSpPr>
            <a:spLocks noGrp="1"/>
          </p:cNvSpPr>
          <p:nvPr>
            <p:ph type="title"/>
          </p:nvPr>
        </p:nvSpPr>
        <p:spPr>
          <a:xfrm>
            <a:off x="838200" y="365125"/>
            <a:ext cx="10266336" cy="1325563"/>
          </a:xfrm>
        </p:spPr>
        <p:txBody>
          <a:bodyPr/>
          <a:lstStyle>
            <a:lvl1pPr>
              <a:defRPr>
                <a:solidFill>
                  <a:schemeClr val="tx1"/>
                </a:solidFill>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245CE62-F118-AF42-BA8B-6BFEC3A20A50}"/>
              </a:ext>
            </a:extLst>
          </p:cNvPr>
          <p:cNvSpPr>
            <a:spLocks noGrp="1"/>
          </p:cNvSpPr>
          <p:nvPr>
            <p:ph idx="1"/>
          </p:nvPr>
        </p:nvSpPr>
        <p:spPr>
          <a:xfrm>
            <a:off x="838200" y="1825625"/>
            <a:ext cx="10266336" cy="3955243"/>
          </a:xfrm>
          <a:prstGeom prst="rect">
            <a:avLst/>
          </a:prstGeom>
        </p:spPr>
        <p:txBody>
          <a:bodyPr/>
          <a:lstStyle>
            <a:lvl1pPr>
              <a:defRPr>
                <a:solidFill>
                  <a:schemeClr val="tx1"/>
                </a:solidFill>
                <a:latin typeface="Montserrat" pitchFamily="2" charset="77"/>
              </a:defRPr>
            </a:lvl1pPr>
            <a:lvl2pPr>
              <a:defRPr>
                <a:solidFill>
                  <a:schemeClr val="tx1"/>
                </a:solidFill>
                <a:latin typeface="Montserrat" pitchFamily="2" charset="77"/>
              </a:defRPr>
            </a:lvl2pPr>
            <a:lvl3pPr>
              <a:defRPr>
                <a:solidFill>
                  <a:schemeClr val="tx1"/>
                </a:solidFill>
                <a:latin typeface="Montserrat" pitchFamily="2" charset="77"/>
              </a:defRPr>
            </a:lvl3pPr>
            <a:lvl4pPr>
              <a:defRPr>
                <a:solidFill>
                  <a:schemeClr val="tx1"/>
                </a:solidFill>
                <a:latin typeface="Montserrat" pitchFamily="2" charset="77"/>
              </a:defRPr>
            </a:lvl4pPr>
            <a:lvl5pPr>
              <a:defRPr>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icon&#10;&#10;Description automatically generated">
            <a:extLst>
              <a:ext uri="{FF2B5EF4-FFF2-40B4-BE49-F238E27FC236}">
                <a16:creationId xmlns:a16="http://schemas.microsoft.com/office/drawing/2014/main" id="{2A59CDEE-4A82-43CE-AC3D-217C9CF4CF95}"/>
              </a:ext>
            </a:extLst>
          </p:cNvPr>
          <p:cNvPicPr>
            <a:picLocks noChangeAspect="1"/>
          </p:cNvPicPr>
          <p:nvPr userDrawn="1"/>
        </p:nvPicPr>
        <p:blipFill>
          <a:blip r:embed="rId2"/>
          <a:stretch>
            <a:fillRect/>
          </a:stretch>
        </p:blipFill>
        <p:spPr>
          <a:xfrm rot="19460699">
            <a:off x="9945967" y="4720855"/>
            <a:ext cx="3011823" cy="2764465"/>
          </a:xfrm>
          <a:prstGeom prst="rect">
            <a:avLst/>
          </a:prstGeom>
        </p:spPr>
      </p:pic>
      <p:pic>
        <p:nvPicPr>
          <p:cNvPr id="5" name="Picture 4" descr="Logo, company name&#10;&#10;Description automatically generated">
            <a:extLst>
              <a:ext uri="{FF2B5EF4-FFF2-40B4-BE49-F238E27FC236}">
                <a16:creationId xmlns:a16="http://schemas.microsoft.com/office/drawing/2014/main" id="{16B53EA7-0B8D-4681-8466-5D2E8A10313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9317346" y="5780868"/>
            <a:ext cx="2036454" cy="526704"/>
          </a:xfrm>
          <a:prstGeom prst="rect">
            <a:avLst/>
          </a:prstGeom>
        </p:spPr>
      </p:pic>
    </p:spTree>
    <p:extLst>
      <p:ext uri="{BB962C8B-B14F-4D97-AF65-F5344CB8AC3E}">
        <p14:creationId xmlns:p14="http://schemas.microsoft.com/office/powerpoint/2010/main" val="12740961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2EC63B-06A6-694D-9CCD-E6F50D1EC2EB}"/>
              </a:ext>
            </a:extLst>
          </p:cNvPr>
          <p:cNvSpPr>
            <a:spLocks noGrp="1"/>
          </p:cNvSpPr>
          <p:nvPr>
            <p:ph type="title" hasCustomPrompt="1"/>
          </p:nvPr>
        </p:nvSpPr>
        <p:spPr>
          <a:xfrm>
            <a:off x="3681046" y="1255646"/>
            <a:ext cx="7471863" cy="1078453"/>
          </a:xfrm>
        </p:spPr>
        <p:txBody>
          <a:bodyPr>
            <a:normAutofit/>
          </a:bodyPr>
          <a:lstStyle>
            <a:lvl1pPr>
              <a:defRPr sz="5200" baseline="0">
                <a:solidFill>
                  <a:schemeClr val="bg1"/>
                </a:solidFill>
                <a:latin typeface="Montserrat Black" panose="00000A00000000000000" pitchFamily="2" charset="0"/>
              </a:defRPr>
            </a:lvl1pPr>
          </a:lstStyle>
          <a:p>
            <a:r>
              <a:rPr lang="en-US"/>
              <a:t>Headline 1</a:t>
            </a:r>
          </a:p>
        </p:txBody>
      </p:sp>
      <p:pic>
        <p:nvPicPr>
          <p:cNvPr id="5" name="Picture 4" descr="Logo, company name&#10;&#10;Description automatically generated">
            <a:extLst>
              <a:ext uri="{FF2B5EF4-FFF2-40B4-BE49-F238E27FC236}">
                <a16:creationId xmlns:a16="http://schemas.microsoft.com/office/drawing/2014/main" id="{E98BB602-B7B8-4628-B789-5F3DB9C87CA5}"/>
              </a:ext>
            </a:extLst>
          </p:cNvPr>
          <p:cNvPicPr>
            <a:picLocks noChangeAspect="1"/>
          </p:cNvPicPr>
          <p:nvPr userDrawn="1"/>
        </p:nvPicPr>
        <p:blipFill>
          <a:blip r:embed="rId3"/>
          <a:stretch>
            <a:fillRect/>
          </a:stretch>
        </p:blipFill>
        <p:spPr>
          <a:xfrm>
            <a:off x="9037673" y="5530131"/>
            <a:ext cx="2653143" cy="686203"/>
          </a:xfrm>
          <a:prstGeom prst="rect">
            <a:avLst/>
          </a:prstGeom>
        </p:spPr>
      </p:pic>
      <p:sp>
        <p:nvSpPr>
          <p:cNvPr id="8" name="Title 1">
            <a:extLst>
              <a:ext uri="{FF2B5EF4-FFF2-40B4-BE49-F238E27FC236}">
                <a16:creationId xmlns:a16="http://schemas.microsoft.com/office/drawing/2014/main" id="{B68864DB-0FDE-4E87-8533-7FFD6CA16883}"/>
              </a:ext>
            </a:extLst>
          </p:cNvPr>
          <p:cNvSpPr txBox="1">
            <a:spLocks/>
          </p:cNvSpPr>
          <p:nvPr userDrawn="1"/>
        </p:nvSpPr>
        <p:spPr>
          <a:xfrm>
            <a:off x="3681046" y="2486499"/>
            <a:ext cx="7471863" cy="10784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200" kern="1200" baseline="0">
                <a:solidFill>
                  <a:schemeClr val="bg1"/>
                </a:solidFill>
                <a:latin typeface="Montserrat Black" panose="00000A00000000000000" pitchFamily="2" charset="0"/>
                <a:ea typeface="+mj-ea"/>
                <a:cs typeface="+mj-cs"/>
              </a:defRPr>
            </a:lvl1pPr>
          </a:lstStyle>
          <a:p>
            <a:r>
              <a:rPr lang="en-US">
                <a:latin typeface="Montserrat" panose="00000500000000000000" pitchFamily="2" charset="0"/>
              </a:rPr>
              <a:t>Subhead</a:t>
            </a:r>
          </a:p>
        </p:txBody>
      </p:sp>
      <p:sp>
        <p:nvSpPr>
          <p:cNvPr id="9" name="Picture Placeholder 7">
            <a:extLst>
              <a:ext uri="{FF2B5EF4-FFF2-40B4-BE49-F238E27FC236}">
                <a16:creationId xmlns:a16="http://schemas.microsoft.com/office/drawing/2014/main" id="{E9C535B8-F2D4-4A7A-93A5-F271B7B3ED61}"/>
              </a:ext>
            </a:extLst>
          </p:cNvPr>
          <p:cNvSpPr>
            <a:spLocks noGrp="1"/>
          </p:cNvSpPr>
          <p:nvPr>
            <p:ph type="pic" sz="quarter" idx="11"/>
          </p:nvPr>
        </p:nvSpPr>
        <p:spPr>
          <a:xfrm>
            <a:off x="-1" y="523783"/>
            <a:ext cx="3382241" cy="3657600"/>
          </a:xfrm>
          <a:prstGeom prst="rect">
            <a:avLst/>
          </a:prstGeom>
          <a:solidFill>
            <a:srgbClr val="19305A"/>
          </a:solidFill>
        </p:spPr>
        <p:txBody>
          <a:bodyPr/>
          <a:lstStyle>
            <a:lvl1pPr algn="ctr">
              <a:defRPr sz="1800"/>
            </a:lvl1pPr>
          </a:lstStyle>
          <a:p>
            <a:r>
              <a:rPr lang="en-US" dirty="0"/>
              <a:t>Click </a:t>
            </a:r>
            <a:r>
              <a:rPr lang="en-US" dirty="0" err="1"/>
              <a:t>iNMn</a:t>
            </a:r>
            <a:r>
              <a:rPr lang="en-US" dirty="0"/>
              <a:t> to add picture</a:t>
            </a:r>
          </a:p>
        </p:txBody>
      </p:sp>
    </p:spTree>
    <p:extLst>
      <p:ext uri="{BB962C8B-B14F-4D97-AF65-F5344CB8AC3E}">
        <p14:creationId xmlns:p14="http://schemas.microsoft.com/office/powerpoint/2010/main" val="6498372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8B8C044-262E-3F49-87BD-E15B66856513}"/>
              </a:ext>
            </a:extLst>
          </p:cNvPr>
          <p:cNvSpPr>
            <a:spLocks noGrp="1"/>
          </p:cNvSpPr>
          <p:nvPr>
            <p:ph type="subTitle" idx="1"/>
          </p:nvPr>
        </p:nvSpPr>
        <p:spPr>
          <a:xfrm>
            <a:off x="1758462" y="4435729"/>
            <a:ext cx="6147661" cy="1078453"/>
          </a:xfrm>
          <a:prstGeom prst="rect">
            <a:avLst/>
          </a:prstGeom>
        </p:spPr>
        <p:txBody>
          <a:bodyPr/>
          <a:lstStyle>
            <a:lvl1pPr marL="0" indent="0" algn="l">
              <a:buNone/>
              <a:defRPr sz="1600" b="1">
                <a:solidFill>
                  <a:schemeClr val="tx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itle 1">
            <a:extLst>
              <a:ext uri="{FF2B5EF4-FFF2-40B4-BE49-F238E27FC236}">
                <a16:creationId xmlns:a16="http://schemas.microsoft.com/office/drawing/2014/main" id="{152EC63B-06A6-694D-9CCD-E6F50D1EC2EB}"/>
              </a:ext>
            </a:extLst>
          </p:cNvPr>
          <p:cNvSpPr>
            <a:spLocks noGrp="1"/>
          </p:cNvSpPr>
          <p:nvPr>
            <p:ph type="title"/>
          </p:nvPr>
        </p:nvSpPr>
        <p:spPr>
          <a:xfrm>
            <a:off x="1758462" y="970241"/>
            <a:ext cx="9394447" cy="2424123"/>
          </a:xfrm>
        </p:spPr>
        <p:txBody>
          <a:bodyPr>
            <a:normAutofit/>
          </a:bodyPr>
          <a:lstStyle>
            <a:lvl1pPr>
              <a:defRPr sz="5200" baseline="0">
                <a:solidFill>
                  <a:schemeClr val="bg1"/>
                </a:solidFill>
                <a:latin typeface="Montserrat Black" panose="00000A00000000000000" pitchFamily="2" charset="0"/>
              </a:defRPr>
            </a:lvl1pPr>
          </a:lstStyle>
          <a:p>
            <a:r>
              <a:rPr lang="en-US"/>
              <a:t>Click to edit Master title style</a:t>
            </a:r>
          </a:p>
        </p:txBody>
      </p:sp>
      <p:pic>
        <p:nvPicPr>
          <p:cNvPr id="5" name="Picture 4" descr="Logo, company name&#10;&#10;Description automatically generated">
            <a:extLst>
              <a:ext uri="{FF2B5EF4-FFF2-40B4-BE49-F238E27FC236}">
                <a16:creationId xmlns:a16="http://schemas.microsoft.com/office/drawing/2014/main" id="{E98BB602-B7B8-4628-B789-5F3DB9C87CA5}"/>
              </a:ext>
            </a:extLst>
          </p:cNvPr>
          <p:cNvPicPr>
            <a:picLocks noChangeAspect="1"/>
          </p:cNvPicPr>
          <p:nvPr userDrawn="1"/>
        </p:nvPicPr>
        <p:blipFill>
          <a:blip r:embed="rId3"/>
          <a:stretch>
            <a:fillRect/>
          </a:stretch>
        </p:blipFill>
        <p:spPr>
          <a:xfrm>
            <a:off x="9037673" y="5530131"/>
            <a:ext cx="2653143" cy="686203"/>
          </a:xfrm>
          <a:prstGeom prst="rect">
            <a:avLst/>
          </a:prstGeom>
        </p:spPr>
      </p:pic>
      <p:sp>
        <p:nvSpPr>
          <p:cNvPr id="9" name="Picture Placeholder 7">
            <a:extLst>
              <a:ext uri="{FF2B5EF4-FFF2-40B4-BE49-F238E27FC236}">
                <a16:creationId xmlns:a16="http://schemas.microsoft.com/office/drawing/2014/main" id="{E9EAD0B0-9B22-4EE5-AD40-05FFC4488806}"/>
              </a:ext>
            </a:extLst>
          </p:cNvPr>
          <p:cNvSpPr>
            <a:spLocks noGrp="1"/>
          </p:cNvSpPr>
          <p:nvPr>
            <p:ph type="pic" sz="quarter" idx="11"/>
          </p:nvPr>
        </p:nvSpPr>
        <p:spPr>
          <a:xfrm>
            <a:off x="-1623779" y="523783"/>
            <a:ext cx="3382241" cy="3657600"/>
          </a:xfrm>
          <a:prstGeom prst="ellipse">
            <a:avLst/>
          </a:prstGeom>
          <a:solidFill>
            <a:srgbClr val="19305A"/>
          </a:solidFill>
        </p:spPr>
        <p:txBody>
          <a:bodyPr/>
          <a:lstStyle>
            <a:lvl1pPr algn="ctr">
              <a:defRPr sz="1800"/>
            </a:lvl1pPr>
          </a:lstStyle>
          <a:p>
            <a:r>
              <a:rPr lang="en-US" dirty="0"/>
              <a:t>Click </a:t>
            </a:r>
            <a:r>
              <a:rPr lang="en-US" dirty="0" err="1"/>
              <a:t>iNMn</a:t>
            </a:r>
            <a:r>
              <a:rPr lang="en-US" dirty="0"/>
              <a:t> to add picture</a:t>
            </a:r>
          </a:p>
        </p:txBody>
      </p:sp>
    </p:spTree>
    <p:extLst>
      <p:ext uri="{BB962C8B-B14F-4D97-AF65-F5344CB8AC3E}">
        <p14:creationId xmlns:p14="http://schemas.microsoft.com/office/powerpoint/2010/main" val="2103700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889000"/>
            <a:ext cx="7411827" cy="5283200"/>
          </a:xfrm>
          <a:prstGeom prst="rect">
            <a:avLst/>
          </a:prstGeom>
          <a:noFill/>
        </p:spPr>
        <p:txBody>
          <a:bodyPr wrap="square">
            <a:normAutofit/>
          </a:bodyPr>
          <a:lstStyle>
            <a:lvl1pPr>
              <a:defRPr sz="4267">
                <a:solidFill>
                  <a:schemeClr val="bg1"/>
                </a:solidFill>
              </a:defRPr>
            </a:lvl1pPr>
            <a:lvl2pPr>
              <a:defRPr sz="3733">
                <a:solidFill>
                  <a:schemeClr val="bg1"/>
                </a:solidFill>
              </a:defRPr>
            </a:lvl2pPr>
            <a:lvl3pPr>
              <a:defRPr sz="3200">
                <a:solidFill>
                  <a:schemeClr val="bg1"/>
                </a:solidFill>
              </a:defRPr>
            </a:lvl3pPr>
            <a:lvl4pPr>
              <a:defRPr sz="2667">
                <a:solidFill>
                  <a:schemeClr val="bg1"/>
                </a:solidFill>
              </a:defRPr>
            </a:lvl4pPr>
            <a:lvl5pPr>
              <a:defRPr sz="2667">
                <a:solidFill>
                  <a:schemeClr val="bg1"/>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1202" y="888132"/>
            <a:ext cx="3454399" cy="5238032"/>
          </a:xfrm>
          <a:prstGeom prst="rect">
            <a:avLst/>
          </a:prstGeom>
          <a:noFill/>
        </p:spPr>
        <p:txBody>
          <a:bodyPr/>
          <a:lstStyle>
            <a:lvl1pPr marL="380990" indent="-380990">
              <a:buFont typeface="Arial" panose="020B0604020202020204" pitchFamily="34" charset="0"/>
              <a:buChar char="•"/>
              <a:defRPr sz="2667">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6/6/2022</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6" name="TextBox 15"/>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sp>
        <p:nvSpPr>
          <p:cNvPr id="25" name="Title 1"/>
          <p:cNvSpPr>
            <a:spLocks noGrp="1"/>
          </p:cNvSpPr>
          <p:nvPr>
            <p:ph type="title"/>
          </p:nvPr>
        </p:nvSpPr>
        <p:spPr>
          <a:xfrm>
            <a:off x="406400" y="1"/>
            <a:ext cx="11480800" cy="787399"/>
          </a:xfrm>
        </p:spPr>
        <p:txBody>
          <a:bodyPr/>
          <a:lstStyle/>
          <a:p>
            <a:r>
              <a:rPr lang="en-US" dirty="0"/>
              <a:t>Click to edit Master title style</a:t>
            </a:r>
          </a:p>
        </p:txBody>
      </p:sp>
      <p:sp>
        <p:nvSpPr>
          <p:cNvPr id="13" name="Rectangle 12"/>
          <p:cNvSpPr/>
          <p:nvPr userDrawn="1"/>
        </p:nvSpPr>
        <p:spPr>
          <a:xfrm>
            <a:off x="0" y="6172288"/>
            <a:ext cx="9875520" cy="188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14" name="TextBox 13"/>
          <p:cNvSpPr txBox="1"/>
          <p:nvPr userDrawn="1"/>
        </p:nvSpPr>
        <p:spPr>
          <a:xfrm>
            <a:off x="9631680" y="6100067"/>
            <a:ext cx="2560320" cy="307777"/>
          </a:xfrm>
          <a:prstGeom prst="rect">
            <a:avLst/>
          </a:prstGeom>
          <a:noFill/>
        </p:spPr>
        <p:txBody>
          <a:bodyPr wrap="square" rtlCol="0">
            <a:spAutoFit/>
          </a:bodyPr>
          <a:lstStyle/>
          <a:p>
            <a:pPr algn="r"/>
            <a:r>
              <a:rPr lang="en-US" sz="1400" b="1" dirty="0">
                <a:solidFill>
                  <a:srgbClr val="9CFF1A"/>
                </a:solidFill>
                <a:latin typeface="Century Gothic" panose="020B0502020202020204" pitchFamily="34" charset="0"/>
              </a:rPr>
              <a:t>BUSINESS AND INDUSTRY</a:t>
            </a:r>
          </a:p>
        </p:txBody>
      </p:sp>
    </p:spTree>
    <p:extLst>
      <p:ext uri="{BB962C8B-B14F-4D97-AF65-F5344CB8AC3E}">
        <p14:creationId xmlns:p14="http://schemas.microsoft.com/office/powerpoint/2010/main" val="4184663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D02EA-DC4B-594E-BC3A-65ED0263FE96}"/>
              </a:ext>
            </a:extLst>
          </p:cNvPr>
          <p:cNvSpPr>
            <a:spLocks noGrp="1"/>
          </p:cNvSpPr>
          <p:nvPr>
            <p:ph type="title"/>
          </p:nvPr>
        </p:nvSpPr>
        <p:spPr>
          <a:xfrm>
            <a:off x="839788" y="457200"/>
            <a:ext cx="3932237" cy="1600200"/>
          </a:xfrm>
        </p:spPr>
        <p:txBody>
          <a:bodyPr anchor="b">
            <a:normAutofit/>
          </a:bodyPr>
          <a:lstStyle>
            <a:lvl1pPr>
              <a:defRPr sz="2800">
                <a:solidFill>
                  <a:schemeClr val="tx1"/>
                </a:solidFill>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DC096C1B-7868-E34F-BDD5-15528CBD73AF}"/>
              </a:ext>
            </a:extLst>
          </p:cNvPr>
          <p:cNvSpPr>
            <a:spLocks noGrp="1"/>
          </p:cNvSpPr>
          <p:nvPr>
            <p:ph type="pic" idx="1"/>
          </p:nvPr>
        </p:nvSpPr>
        <p:spPr>
          <a:xfrm>
            <a:off x="5183188" y="457200"/>
            <a:ext cx="5944595" cy="5811863"/>
          </a:xfrm>
          <a:prstGeom prst="rect">
            <a:avLst/>
          </a:prstGeo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a:t>
            </a:r>
            <a:r>
              <a:rPr lang="en-US" dirty="0" err="1"/>
              <a:t>iNMn</a:t>
            </a:r>
            <a:r>
              <a:rPr lang="en-US" dirty="0"/>
              <a:t> to add picture</a:t>
            </a:r>
          </a:p>
        </p:txBody>
      </p:sp>
      <p:sp>
        <p:nvSpPr>
          <p:cNvPr id="4" name="Text Placeholder 3">
            <a:extLst>
              <a:ext uri="{FF2B5EF4-FFF2-40B4-BE49-F238E27FC236}">
                <a16:creationId xmlns:a16="http://schemas.microsoft.com/office/drawing/2014/main" id="{57F21165-8E19-094F-90D6-6E177A28075B}"/>
              </a:ext>
            </a:extLst>
          </p:cNvPr>
          <p:cNvSpPr>
            <a:spLocks noGrp="1"/>
          </p:cNvSpPr>
          <p:nvPr>
            <p:ph type="body" sz="half" idx="2"/>
          </p:nvPr>
        </p:nvSpPr>
        <p:spPr>
          <a:xfrm>
            <a:off x="839788" y="2057399"/>
            <a:ext cx="3932237" cy="4211663"/>
          </a:xfrm>
          <a:prstGeom prst="rect">
            <a:avLst/>
          </a:prstGeom>
        </p:spPr>
        <p:txBody>
          <a:bodyPr/>
          <a:lstStyle>
            <a:lvl1pPr marL="0" indent="0">
              <a:buNone/>
              <a:defRPr sz="1400">
                <a:solidFill>
                  <a:schemeClr val="tx1"/>
                </a:solidFill>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picture containing icon&#10;&#10;Description automatically generated">
            <a:extLst>
              <a:ext uri="{FF2B5EF4-FFF2-40B4-BE49-F238E27FC236}">
                <a16:creationId xmlns:a16="http://schemas.microsoft.com/office/drawing/2014/main" id="{9E9B4B70-7762-4331-8CAA-E92BC077C73A}"/>
              </a:ext>
            </a:extLst>
          </p:cNvPr>
          <p:cNvPicPr>
            <a:picLocks noChangeAspect="1"/>
          </p:cNvPicPr>
          <p:nvPr userDrawn="1"/>
        </p:nvPicPr>
        <p:blipFill>
          <a:blip r:embed="rId2"/>
          <a:stretch>
            <a:fillRect/>
          </a:stretch>
        </p:blipFill>
        <p:spPr>
          <a:xfrm rot="19460699">
            <a:off x="9945967" y="4720855"/>
            <a:ext cx="3011823" cy="2764465"/>
          </a:xfrm>
          <a:prstGeom prst="rect">
            <a:avLst/>
          </a:prstGeom>
        </p:spPr>
      </p:pic>
      <p:pic>
        <p:nvPicPr>
          <p:cNvPr id="6" name="Picture 5" descr="Logo, company name&#10;&#10;Description automatically generated">
            <a:extLst>
              <a:ext uri="{FF2B5EF4-FFF2-40B4-BE49-F238E27FC236}">
                <a16:creationId xmlns:a16="http://schemas.microsoft.com/office/drawing/2014/main" id="{0B39C548-E80F-4B68-8DDD-A0D2E45C6FF0}"/>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9317346" y="5780868"/>
            <a:ext cx="2036454" cy="526704"/>
          </a:xfrm>
          <a:prstGeom prst="rect">
            <a:avLst/>
          </a:prstGeom>
        </p:spPr>
      </p:pic>
    </p:spTree>
    <p:extLst>
      <p:ext uri="{BB962C8B-B14F-4D97-AF65-F5344CB8AC3E}">
        <p14:creationId xmlns:p14="http://schemas.microsoft.com/office/powerpoint/2010/main" val="28032856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74A82-CB0C-3C4A-9388-B246964BC222}"/>
              </a:ext>
            </a:extLst>
          </p:cNvPr>
          <p:cNvSpPr>
            <a:spLocks noGrp="1"/>
          </p:cNvSpPr>
          <p:nvPr>
            <p:ph type="title"/>
          </p:nvPr>
        </p:nvSpPr>
        <p:spPr>
          <a:xfrm>
            <a:off x="838200" y="365125"/>
            <a:ext cx="10173346" cy="1325563"/>
          </a:xfrm>
        </p:spPr>
        <p:txBody>
          <a:bodyPr/>
          <a:lstStyle>
            <a:lvl1pPr>
              <a:defRPr>
                <a:solidFill>
                  <a:schemeClr val="tx1"/>
                </a:solidFill>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92F1F793-88E8-ED4D-A757-E76A691A4829}"/>
              </a:ext>
            </a:extLst>
          </p:cNvPr>
          <p:cNvSpPr>
            <a:spLocks noGrp="1"/>
          </p:cNvSpPr>
          <p:nvPr>
            <p:ph sz="half" idx="1"/>
          </p:nvPr>
        </p:nvSpPr>
        <p:spPr>
          <a:xfrm>
            <a:off x="838200" y="1825625"/>
            <a:ext cx="4994329" cy="4351338"/>
          </a:xfrm>
          <a:prstGeom prst="rect">
            <a:avLst/>
          </a:prstGeom>
        </p:spPr>
        <p:txBody>
          <a:bodyPr/>
          <a:lstStyle>
            <a:lvl1pPr>
              <a:defRPr>
                <a:solidFill>
                  <a:schemeClr val="tx1"/>
                </a:solidFill>
                <a:latin typeface="Montserrat" pitchFamily="2" charset="77"/>
              </a:defRPr>
            </a:lvl1pPr>
            <a:lvl2pPr>
              <a:defRPr>
                <a:solidFill>
                  <a:schemeClr val="tx1"/>
                </a:solidFill>
                <a:latin typeface="Montserrat" pitchFamily="2" charset="77"/>
              </a:defRPr>
            </a:lvl2pPr>
            <a:lvl3pPr>
              <a:defRPr>
                <a:solidFill>
                  <a:schemeClr val="tx1"/>
                </a:solidFill>
                <a:latin typeface="Montserrat" pitchFamily="2" charset="77"/>
              </a:defRPr>
            </a:lvl3pPr>
            <a:lvl4pPr>
              <a:defRPr>
                <a:solidFill>
                  <a:schemeClr val="tx1"/>
                </a:solidFill>
                <a:latin typeface="Montserrat" pitchFamily="2" charset="77"/>
              </a:defRPr>
            </a:lvl4pPr>
            <a:lvl5pPr>
              <a:defRPr>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52E81B-D278-E347-9A60-EEC222944A92}"/>
              </a:ext>
            </a:extLst>
          </p:cNvPr>
          <p:cNvSpPr>
            <a:spLocks noGrp="1"/>
          </p:cNvSpPr>
          <p:nvPr>
            <p:ph sz="half" idx="2"/>
          </p:nvPr>
        </p:nvSpPr>
        <p:spPr>
          <a:xfrm>
            <a:off x="6017217" y="1825625"/>
            <a:ext cx="4994329" cy="4351338"/>
          </a:xfrm>
          <a:prstGeom prst="rect">
            <a:avLst/>
          </a:prstGeom>
        </p:spPr>
        <p:txBody>
          <a:bodyPr/>
          <a:lstStyle>
            <a:lvl1pPr>
              <a:defRPr>
                <a:solidFill>
                  <a:schemeClr val="tx1"/>
                </a:solidFill>
                <a:latin typeface="Montserrat" pitchFamily="2" charset="77"/>
              </a:defRPr>
            </a:lvl1pPr>
            <a:lvl2pPr>
              <a:defRPr>
                <a:solidFill>
                  <a:schemeClr val="tx1"/>
                </a:solidFill>
                <a:latin typeface="Montserrat" pitchFamily="2" charset="77"/>
              </a:defRPr>
            </a:lvl2pPr>
            <a:lvl3pPr>
              <a:defRPr>
                <a:solidFill>
                  <a:schemeClr val="tx1"/>
                </a:solidFill>
                <a:latin typeface="Montserrat" pitchFamily="2" charset="77"/>
              </a:defRPr>
            </a:lvl3pPr>
            <a:lvl4pPr>
              <a:defRPr>
                <a:solidFill>
                  <a:schemeClr val="tx1"/>
                </a:solidFill>
                <a:latin typeface="Montserrat" pitchFamily="2" charset="77"/>
              </a:defRPr>
            </a:lvl4pPr>
            <a:lvl5pPr>
              <a:defRPr>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Logo, company name&#10;&#10;Description automatically generated">
            <a:extLst>
              <a:ext uri="{FF2B5EF4-FFF2-40B4-BE49-F238E27FC236}">
                <a16:creationId xmlns:a16="http://schemas.microsoft.com/office/drawing/2014/main" id="{4157B3E8-B750-4442-91C2-445D55F0681C}"/>
              </a:ext>
            </a:extLst>
          </p:cNvPr>
          <p:cNvPicPr>
            <a:picLocks noChangeAspect="1"/>
          </p:cNvPicPr>
          <p:nvPr userDrawn="1"/>
        </p:nvPicPr>
        <p:blipFill>
          <a:blip r:embed="rId2"/>
          <a:stretch>
            <a:fillRect/>
          </a:stretch>
        </p:blipFill>
        <p:spPr>
          <a:xfrm>
            <a:off x="9484241" y="6009337"/>
            <a:ext cx="1869559" cy="483538"/>
          </a:xfrm>
          <a:prstGeom prst="rect">
            <a:avLst/>
          </a:prstGeom>
        </p:spPr>
      </p:pic>
      <p:sp>
        <p:nvSpPr>
          <p:cNvPr id="8" name="Rectangle 7">
            <a:extLst>
              <a:ext uri="{FF2B5EF4-FFF2-40B4-BE49-F238E27FC236}">
                <a16:creationId xmlns:a16="http://schemas.microsoft.com/office/drawing/2014/main" id="{23A7A993-C306-4E1C-83AC-42772A3A2A44}"/>
              </a:ext>
            </a:extLst>
          </p:cNvPr>
          <p:cNvSpPr/>
          <p:nvPr userDrawn="1"/>
        </p:nvSpPr>
        <p:spPr>
          <a:xfrm>
            <a:off x="0" y="6114286"/>
            <a:ext cx="9101470" cy="764983"/>
          </a:xfrm>
          <a:prstGeom prst="rect">
            <a:avLst/>
          </a:prstGeom>
          <a:solidFill>
            <a:srgbClr val="19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F80F9FF-ECE9-40E4-8D32-FD88DB200E4E}"/>
              </a:ext>
            </a:extLst>
          </p:cNvPr>
          <p:cNvSpPr/>
          <p:nvPr userDrawn="1"/>
        </p:nvSpPr>
        <p:spPr>
          <a:xfrm>
            <a:off x="5558526" y="6282058"/>
            <a:ext cx="3430747" cy="369332"/>
          </a:xfrm>
          <a:prstGeom prst="rect">
            <a:avLst/>
          </a:prstGeom>
        </p:spPr>
        <p:txBody>
          <a:bodyPr wrap="none">
            <a:spAutoFit/>
          </a:bodyPr>
          <a:lstStyle/>
          <a:p>
            <a:r>
              <a:rPr lang="en-US">
                <a:solidFill>
                  <a:schemeClr val="bg1"/>
                </a:solidFill>
                <a:latin typeface="Montserrat" panose="00000500000000000000" pitchFamily="2" charset="0"/>
              </a:rPr>
              <a:t>Helping </a:t>
            </a:r>
            <a:r>
              <a:rPr lang="en-US" b="1">
                <a:solidFill>
                  <a:schemeClr val="bg1"/>
                </a:solidFill>
                <a:latin typeface="Montserrat" panose="00000500000000000000" pitchFamily="2" charset="0"/>
              </a:rPr>
              <a:t>you </a:t>
            </a:r>
            <a:r>
              <a:rPr lang="en-US" b="0">
                <a:solidFill>
                  <a:schemeClr val="bg1"/>
                </a:solidFill>
                <a:latin typeface="Montserrat" panose="00000500000000000000" pitchFamily="2" charset="0"/>
              </a:rPr>
              <a:t>achieve success</a:t>
            </a:r>
            <a:endParaRPr lang="en-US">
              <a:solidFill>
                <a:schemeClr val="bg1"/>
              </a:solidFill>
              <a:latin typeface="Montserrat" panose="00000500000000000000" pitchFamily="2" charset="0"/>
            </a:endParaRPr>
          </a:p>
        </p:txBody>
      </p:sp>
    </p:spTree>
    <p:extLst>
      <p:ext uri="{BB962C8B-B14F-4D97-AF65-F5344CB8AC3E}">
        <p14:creationId xmlns:p14="http://schemas.microsoft.com/office/powerpoint/2010/main" val="21579590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67FF04DC-A88F-4191-A79C-94E17E24CF32}"/>
              </a:ext>
            </a:extLst>
          </p:cNvPr>
          <p:cNvPicPr>
            <a:picLocks noChangeAspect="1"/>
          </p:cNvPicPr>
          <p:nvPr userDrawn="1"/>
        </p:nvPicPr>
        <p:blipFill>
          <a:blip r:embed="rId2"/>
          <a:stretch>
            <a:fillRect/>
          </a:stretch>
        </p:blipFill>
        <p:spPr>
          <a:xfrm>
            <a:off x="-1" y="0"/>
            <a:ext cx="12192001" cy="6858000"/>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F43554C0-BB60-4C2D-8C6B-6A826B0D6AA4}"/>
              </a:ext>
            </a:extLst>
          </p:cNvPr>
          <p:cNvPicPr>
            <a:picLocks noChangeAspect="1"/>
          </p:cNvPicPr>
          <p:nvPr userDrawn="1"/>
        </p:nvPicPr>
        <p:blipFill>
          <a:blip r:embed="rId3"/>
          <a:stretch>
            <a:fillRect/>
          </a:stretch>
        </p:blipFill>
        <p:spPr>
          <a:xfrm>
            <a:off x="2159000" y="338952"/>
            <a:ext cx="12192001" cy="7539889"/>
          </a:xfrm>
          <a:prstGeom prst="rect">
            <a:avLst/>
          </a:prstGeom>
        </p:spPr>
      </p:pic>
      <p:sp>
        <p:nvSpPr>
          <p:cNvPr id="2" name="Title 1">
            <a:extLst>
              <a:ext uri="{FF2B5EF4-FFF2-40B4-BE49-F238E27FC236}">
                <a16:creationId xmlns:a16="http://schemas.microsoft.com/office/drawing/2014/main" id="{BC9541F1-B7B6-3946-81E3-271381E8AF00}"/>
              </a:ext>
            </a:extLst>
          </p:cNvPr>
          <p:cNvSpPr>
            <a:spLocks noGrp="1"/>
          </p:cNvSpPr>
          <p:nvPr>
            <p:ph type="title"/>
          </p:nvPr>
        </p:nvSpPr>
        <p:spPr>
          <a:xfrm>
            <a:off x="838200" y="2976588"/>
            <a:ext cx="10390322" cy="1325563"/>
          </a:xfrm>
        </p:spPr>
        <p:txBody>
          <a:bodyPr>
            <a:normAutofit/>
          </a:bodyPr>
          <a:lstStyle>
            <a:lvl1pPr>
              <a:defRPr sz="4400" b="1" i="0" baseline="0">
                <a:solidFill>
                  <a:schemeClr val="bg1"/>
                </a:solidFill>
                <a:latin typeface="Montserrat SemiBold" pitchFamily="2" charset="77"/>
              </a:defRPr>
            </a:lvl1pPr>
          </a:lstStyle>
          <a:p>
            <a:r>
              <a:rPr lang="en-US"/>
              <a:t>Click to edit Master title style</a:t>
            </a:r>
          </a:p>
        </p:txBody>
      </p:sp>
    </p:spTree>
    <p:extLst>
      <p:ext uri="{BB962C8B-B14F-4D97-AF65-F5344CB8AC3E}">
        <p14:creationId xmlns:p14="http://schemas.microsoft.com/office/powerpoint/2010/main" val="37936586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1EE705-94D5-4317-98AB-492A69CA14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8066874" cy="6812633"/>
          </a:xfrm>
          <a:prstGeom prst="rect">
            <a:avLst/>
          </a:prstGeom>
        </p:spPr>
      </p:pic>
      <p:sp>
        <p:nvSpPr>
          <p:cNvPr id="7" name="Title 1">
            <a:extLst>
              <a:ext uri="{FF2B5EF4-FFF2-40B4-BE49-F238E27FC236}">
                <a16:creationId xmlns:a16="http://schemas.microsoft.com/office/drawing/2014/main" id="{472C8B64-A87F-43BF-A898-535DD14223B1}"/>
              </a:ext>
            </a:extLst>
          </p:cNvPr>
          <p:cNvSpPr txBox="1">
            <a:spLocks/>
          </p:cNvSpPr>
          <p:nvPr userDrawn="1"/>
        </p:nvSpPr>
        <p:spPr>
          <a:xfrm>
            <a:off x="500366" y="2496086"/>
            <a:ext cx="306960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baseline="0">
                <a:solidFill>
                  <a:schemeClr val="bg2"/>
                </a:solidFill>
                <a:latin typeface="+mj-lt"/>
                <a:ea typeface="+mj-ea"/>
                <a:cs typeface="+mj-cs"/>
              </a:defRPr>
            </a:lvl1pPr>
          </a:lstStyle>
          <a:p>
            <a:r>
              <a:rPr lang="en-US" sz="4400">
                <a:latin typeface="Montserrat Black" panose="00000A00000000000000" pitchFamily="2" charset="0"/>
              </a:rPr>
              <a:t>Click to edit Master title style</a:t>
            </a:r>
          </a:p>
        </p:txBody>
      </p:sp>
      <p:sp>
        <p:nvSpPr>
          <p:cNvPr id="8" name="Content Placeholder 2">
            <a:extLst>
              <a:ext uri="{FF2B5EF4-FFF2-40B4-BE49-F238E27FC236}">
                <a16:creationId xmlns:a16="http://schemas.microsoft.com/office/drawing/2014/main" id="{8515266B-FF76-4C6F-8D2C-4BE1727F9439}"/>
              </a:ext>
            </a:extLst>
          </p:cNvPr>
          <p:cNvSpPr>
            <a:spLocks noGrp="1"/>
          </p:cNvSpPr>
          <p:nvPr>
            <p:ph idx="1" hasCustomPrompt="1"/>
          </p:nvPr>
        </p:nvSpPr>
        <p:spPr>
          <a:xfrm>
            <a:off x="5194687" y="2491627"/>
            <a:ext cx="5527592" cy="436873"/>
          </a:xfrm>
          <a:prstGeom prst="rect">
            <a:avLst/>
          </a:prstGeom>
        </p:spPr>
        <p:txBody>
          <a:bodyPr/>
          <a:lstStyle>
            <a:lvl1pPr marL="0" indent="0">
              <a:buNone/>
              <a:defRPr sz="3200">
                <a:solidFill>
                  <a:schemeClr val="tx2"/>
                </a:solidFill>
                <a:latin typeface="Montserrat Black" panose="00000A00000000000000" pitchFamily="2" charset="0"/>
              </a:defRPr>
            </a:lvl1pPr>
            <a:lvl2pPr>
              <a:defRPr>
                <a:solidFill>
                  <a:srgbClr val="333333"/>
                </a:solidFill>
                <a:latin typeface="+mn-lt"/>
              </a:defRPr>
            </a:lvl2pPr>
            <a:lvl3pPr>
              <a:defRPr>
                <a:solidFill>
                  <a:srgbClr val="333333"/>
                </a:solidFill>
                <a:latin typeface="+mn-lt"/>
              </a:defRPr>
            </a:lvl3pPr>
            <a:lvl4pPr>
              <a:defRPr>
                <a:solidFill>
                  <a:srgbClr val="333333"/>
                </a:solidFill>
                <a:latin typeface="+mn-lt"/>
              </a:defRPr>
            </a:lvl4pPr>
            <a:lvl5pPr>
              <a:defRPr>
                <a:solidFill>
                  <a:srgbClr val="333333"/>
                </a:solidFill>
                <a:latin typeface="+mn-lt"/>
              </a:defRPr>
            </a:lvl5pPr>
          </a:lstStyle>
          <a:p>
            <a:pPr lvl="0"/>
            <a:r>
              <a:rPr lang="en-US"/>
              <a:t>Edit Master text styles</a:t>
            </a:r>
          </a:p>
        </p:txBody>
      </p:sp>
      <p:sp>
        <p:nvSpPr>
          <p:cNvPr id="9" name="Content Placeholder 2">
            <a:extLst>
              <a:ext uri="{FF2B5EF4-FFF2-40B4-BE49-F238E27FC236}">
                <a16:creationId xmlns:a16="http://schemas.microsoft.com/office/drawing/2014/main" id="{AE32F2A2-0866-48AB-A1FC-D75A20AB4779}"/>
              </a:ext>
            </a:extLst>
          </p:cNvPr>
          <p:cNvSpPr>
            <a:spLocks noGrp="1"/>
          </p:cNvSpPr>
          <p:nvPr>
            <p:ph idx="11" hasCustomPrompt="1"/>
          </p:nvPr>
        </p:nvSpPr>
        <p:spPr>
          <a:xfrm>
            <a:off x="5194687" y="3375117"/>
            <a:ext cx="5527592" cy="436873"/>
          </a:xfrm>
          <a:prstGeom prst="rect">
            <a:avLst/>
          </a:prstGeom>
        </p:spPr>
        <p:txBody>
          <a:bodyPr/>
          <a:lstStyle>
            <a:lvl1pPr marL="0" indent="0">
              <a:buNone/>
              <a:defRPr sz="2800">
                <a:solidFill>
                  <a:srgbClr val="333333"/>
                </a:solidFill>
                <a:latin typeface="Montserrat" panose="00000500000000000000" pitchFamily="2" charset="0"/>
              </a:defRPr>
            </a:lvl1pPr>
            <a:lvl2pPr>
              <a:defRPr>
                <a:solidFill>
                  <a:srgbClr val="333333"/>
                </a:solidFill>
                <a:latin typeface="+mn-lt"/>
              </a:defRPr>
            </a:lvl2pPr>
            <a:lvl3pPr>
              <a:defRPr>
                <a:solidFill>
                  <a:srgbClr val="333333"/>
                </a:solidFill>
                <a:latin typeface="+mn-lt"/>
              </a:defRPr>
            </a:lvl3pPr>
            <a:lvl4pPr>
              <a:defRPr>
                <a:solidFill>
                  <a:srgbClr val="333333"/>
                </a:solidFill>
                <a:latin typeface="+mn-lt"/>
              </a:defRPr>
            </a:lvl4pPr>
            <a:lvl5pPr>
              <a:defRPr>
                <a:solidFill>
                  <a:srgbClr val="333333"/>
                </a:solidFill>
                <a:latin typeface="+mn-lt"/>
              </a:defRPr>
            </a:lvl5pPr>
          </a:lstStyle>
          <a:p>
            <a:pPr lvl="0"/>
            <a:r>
              <a:rPr lang="en-US"/>
              <a:t>Edit Master text styles</a:t>
            </a:r>
          </a:p>
        </p:txBody>
      </p:sp>
      <p:pic>
        <p:nvPicPr>
          <p:cNvPr id="10" name="Picture 9">
            <a:extLst>
              <a:ext uri="{FF2B5EF4-FFF2-40B4-BE49-F238E27FC236}">
                <a16:creationId xmlns:a16="http://schemas.microsoft.com/office/drawing/2014/main" id="{14171DA4-2942-4D65-A0B6-942293938F04}"/>
              </a:ext>
            </a:extLst>
          </p:cNvPr>
          <p:cNvPicPr>
            <a:picLocks noChangeAspect="1"/>
          </p:cNvPicPr>
          <p:nvPr userDrawn="1"/>
        </p:nvPicPr>
        <p:blipFill>
          <a:blip r:embed="rId3"/>
          <a:stretch>
            <a:fillRect/>
          </a:stretch>
        </p:blipFill>
        <p:spPr>
          <a:xfrm>
            <a:off x="1337594" y="6246007"/>
            <a:ext cx="5005250" cy="566977"/>
          </a:xfrm>
          <a:prstGeom prst="rect">
            <a:avLst/>
          </a:prstGeom>
        </p:spPr>
      </p:pic>
    </p:spTree>
    <p:extLst>
      <p:ext uri="{BB962C8B-B14F-4D97-AF65-F5344CB8AC3E}">
        <p14:creationId xmlns:p14="http://schemas.microsoft.com/office/powerpoint/2010/main" val="19568341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AA855A05-0F4B-4468-B347-200B3ECFE6B8}"/>
              </a:ext>
            </a:extLst>
          </p:cNvPr>
          <p:cNvPicPr>
            <a:picLocks noChangeAspect="1"/>
          </p:cNvPicPr>
          <p:nvPr userDrawn="1"/>
        </p:nvPicPr>
        <p:blipFill>
          <a:blip r:embed="rId2"/>
          <a:stretch>
            <a:fillRect/>
          </a:stretch>
        </p:blipFill>
        <p:spPr>
          <a:xfrm>
            <a:off x="-1" y="0"/>
            <a:ext cx="12192001"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05F50675-2F47-44BF-9FDB-C29B28236FB4}"/>
              </a:ext>
            </a:extLst>
          </p:cNvPr>
          <p:cNvPicPr>
            <a:picLocks noChangeAspect="1"/>
          </p:cNvPicPr>
          <p:nvPr userDrawn="1"/>
        </p:nvPicPr>
        <p:blipFill>
          <a:blip r:embed="rId3"/>
          <a:stretch>
            <a:fillRect/>
          </a:stretch>
        </p:blipFill>
        <p:spPr>
          <a:xfrm>
            <a:off x="2159000" y="338952"/>
            <a:ext cx="12192001" cy="753988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4AAB9F8-DFAD-4E3C-928A-8E16467E56A6}"/>
              </a:ext>
            </a:extLst>
          </p:cNvPr>
          <p:cNvPicPr>
            <a:picLocks noChangeAspect="1"/>
          </p:cNvPicPr>
          <p:nvPr userDrawn="1"/>
        </p:nvPicPr>
        <p:blipFill>
          <a:blip r:embed="rId4"/>
          <a:stretch>
            <a:fillRect/>
          </a:stretch>
        </p:blipFill>
        <p:spPr>
          <a:xfrm>
            <a:off x="2984641" y="2630422"/>
            <a:ext cx="5598917" cy="1448092"/>
          </a:xfrm>
          <a:prstGeom prst="rect">
            <a:avLst/>
          </a:prstGeom>
        </p:spPr>
      </p:pic>
    </p:spTree>
    <p:extLst>
      <p:ext uri="{BB962C8B-B14F-4D97-AF65-F5344CB8AC3E}">
        <p14:creationId xmlns:p14="http://schemas.microsoft.com/office/powerpoint/2010/main" val="20072379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B38AEFCA-7EC5-4C11-9C60-23C89D283CFD}"/>
              </a:ext>
            </a:extLst>
          </p:cNvPr>
          <p:cNvPicPr>
            <a:picLocks noChangeAspect="1"/>
          </p:cNvPicPr>
          <p:nvPr userDrawn="1"/>
        </p:nvPicPr>
        <p:blipFill>
          <a:blip r:embed="rId2"/>
          <a:stretch>
            <a:fillRect/>
          </a:stretch>
        </p:blipFill>
        <p:spPr>
          <a:xfrm>
            <a:off x="9080882" y="3875314"/>
            <a:ext cx="4583868" cy="4376058"/>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C4A23058-9451-4C0E-967D-ABF2C4B683BD}"/>
              </a:ext>
            </a:extLst>
          </p:cNvPr>
          <p:cNvPicPr>
            <a:picLocks noChangeAspect="1"/>
          </p:cNvPicPr>
          <p:nvPr userDrawn="1"/>
        </p:nvPicPr>
        <p:blipFill>
          <a:blip r:embed="rId3"/>
          <a:stretch>
            <a:fillRect/>
          </a:stretch>
        </p:blipFill>
        <p:spPr>
          <a:xfrm>
            <a:off x="10392229" y="5792466"/>
            <a:ext cx="1569835" cy="406019"/>
          </a:xfrm>
          <a:prstGeom prst="rect">
            <a:avLst/>
          </a:prstGeom>
        </p:spPr>
      </p:pic>
    </p:spTree>
    <p:extLst>
      <p:ext uri="{BB962C8B-B14F-4D97-AF65-F5344CB8AC3E}">
        <p14:creationId xmlns:p14="http://schemas.microsoft.com/office/powerpoint/2010/main" val="15054458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B38AEFCA-7EC5-4C11-9C60-23C89D283CFD}"/>
              </a:ext>
            </a:extLst>
          </p:cNvPr>
          <p:cNvPicPr>
            <a:picLocks noChangeAspect="1"/>
          </p:cNvPicPr>
          <p:nvPr userDrawn="1"/>
        </p:nvPicPr>
        <p:blipFill>
          <a:blip r:embed="rId2"/>
          <a:stretch>
            <a:fillRect/>
          </a:stretch>
        </p:blipFill>
        <p:spPr>
          <a:xfrm>
            <a:off x="9080882" y="3875314"/>
            <a:ext cx="4583868" cy="4376058"/>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C4A23058-9451-4C0E-967D-ABF2C4B683BD}"/>
              </a:ext>
            </a:extLst>
          </p:cNvPr>
          <p:cNvPicPr>
            <a:picLocks noChangeAspect="1"/>
          </p:cNvPicPr>
          <p:nvPr userDrawn="1"/>
        </p:nvPicPr>
        <p:blipFill>
          <a:blip r:embed="rId3"/>
          <a:stretch>
            <a:fillRect/>
          </a:stretch>
        </p:blipFill>
        <p:spPr>
          <a:xfrm>
            <a:off x="10392229" y="5792466"/>
            <a:ext cx="1569835" cy="406019"/>
          </a:xfrm>
          <a:prstGeom prst="rect">
            <a:avLst/>
          </a:prstGeom>
        </p:spPr>
      </p:pic>
      <p:sp>
        <p:nvSpPr>
          <p:cNvPr id="5" name="Picture Placeholder 7">
            <a:extLst>
              <a:ext uri="{FF2B5EF4-FFF2-40B4-BE49-F238E27FC236}">
                <a16:creationId xmlns:a16="http://schemas.microsoft.com/office/drawing/2014/main" id="{EC7F9593-2DA2-4C55-9846-0233BC62100A}"/>
              </a:ext>
            </a:extLst>
          </p:cNvPr>
          <p:cNvSpPr>
            <a:spLocks noGrp="1"/>
          </p:cNvSpPr>
          <p:nvPr>
            <p:ph type="pic" sz="quarter" idx="11"/>
          </p:nvPr>
        </p:nvSpPr>
        <p:spPr>
          <a:xfrm>
            <a:off x="0" y="0"/>
            <a:ext cx="6096000" cy="6858000"/>
          </a:xfrm>
          <a:prstGeom prst="rect">
            <a:avLst/>
          </a:prstGeom>
        </p:spPr>
        <p:txBody>
          <a:bodyPr/>
          <a:lstStyle>
            <a:lvl1pPr marL="0" indent="0" algn="ctr">
              <a:buFontTx/>
              <a:buNone/>
              <a:defRPr sz="1800"/>
            </a:lvl1pPr>
          </a:lstStyle>
          <a:p>
            <a:r>
              <a:rPr lang="en-US" dirty="0"/>
              <a:t>Click </a:t>
            </a:r>
            <a:r>
              <a:rPr lang="en-US" dirty="0" err="1"/>
              <a:t>iNMn</a:t>
            </a:r>
            <a:r>
              <a:rPr lang="en-US" dirty="0"/>
              <a:t> to add picture</a:t>
            </a:r>
          </a:p>
        </p:txBody>
      </p:sp>
      <p:pic>
        <p:nvPicPr>
          <p:cNvPr id="6" name="Picture 3">
            <a:extLst>
              <a:ext uri="{FF2B5EF4-FFF2-40B4-BE49-F238E27FC236}">
                <a16:creationId xmlns:a16="http://schemas.microsoft.com/office/drawing/2014/main" id="{16F67735-B466-417B-8862-11B8EF1E3CA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427180" y="756730"/>
            <a:ext cx="465807" cy="367988"/>
          </a:xfrm>
          <a:prstGeom prst="rect">
            <a:avLst/>
          </a:prstGeom>
        </p:spPr>
      </p:pic>
      <p:sp>
        <p:nvSpPr>
          <p:cNvPr id="7" name="AutoShape 4">
            <a:extLst>
              <a:ext uri="{FF2B5EF4-FFF2-40B4-BE49-F238E27FC236}">
                <a16:creationId xmlns:a16="http://schemas.microsoft.com/office/drawing/2014/main" id="{E05202C8-5A3B-4063-9B75-49A3425B67FC}"/>
              </a:ext>
            </a:extLst>
          </p:cNvPr>
          <p:cNvSpPr/>
          <p:nvPr userDrawn="1"/>
        </p:nvSpPr>
        <p:spPr>
          <a:xfrm rot="5400000">
            <a:off x="4743670" y="3155431"/>
            <a:ext cx="3878545" cy="45719"/>
          </a:xfrm>
          <a:prstGeom prst="rect">
            <a:avLst/>
          </a:prstGeom>
          <a:solidFill>
            <a:srgbClr val="009CDE"/>
          </a:solidFill>
        </p:spPr>
      </p:sp>
      <p:sp>
        <p:nvSpPr>
          <p:cNvPr id="8" name="Text Placeholder 18">
            <a:extLst>
              <a:ext uri="{FF2B5EF4-FFF2-40B4-BE49-F238E27FC236}">
                <a16:creationId xmlns:a16="http://schemas.microsoft.com/office/drawing/2014/main" id="{4FD9C412-14FF-4722-ACD0-F998C8194963}"/>
              </a:ext>
            </a:extLst>
          </p:cNvPr>
          <p:cNvSpPr>
            <a:spLocks noGrp="1"/>
          </p:cNvSpPr>
          <p:nvPr>
            <p:ph type="body" sz="quarter" idx="12"/>
          </p:nvPr>
        </p:nvSpPr>
        <p:spPr>
          <a:xfrm>
            <a:off x="6892987" y="1477115"/>
            <a:ext cx="5010150" cy="2838450"/>
          </a:xfrm>
          <a:prstGeom prst="rect">
            <a:avLst/>
          </a:prstGeom>
        </p:spPr>
        <p:txBody>
          <a:bodyPr/>
          <a:lstStyle>
            <a:lvl1pPr marL="0" indent="0">
              <a:buNone/>
              <a:defRPr sz="2400" b="1">
                <a:solidFill>
                  <a:srgbClr val="19305A"/>
                </a:solidFill>
                <a:latin typeface="Montserrat" panose="00000500000000000000" pitchFamily="2" charset="0"/>
              </a:defRPr>
            </a:lvl1pPr>
            <a:lvl2pPr>
              <a:defRPr>
                <a:solidFill>
                  <a:srgbClr val="333333"/>
                </a:solidFill>
                <a:latin typeface="Montserrat" panose="00000500000000000000" pitchFamily="2" charset="0"/>
              </a:defRPr>
            </a:lvl2pPr>
            <a:lvl3pPr>
              <a:defRPr>
                <a:solidFill>
                  <a:srgbClr val="333333"/>
                </a:solidFill>
                <a:latin typeface="Montserrat" panose="00000500000000000000" pitchFamily="2" charset="0"/>
              </a:defRPr>
            </a:lvl3pPr>
            <a:lvl4pPr>
              <a:defRPr>
                <a:solidFill>
                  <a:srgbClr val="333333"/>
                </a:solidFill>
                <a:latin typeface="Montserrat" panose="00000500000000000000" pitchFamily="2" charset="0"/>
              </a:defRPr>
            </a:lvl4pPr>
            <a:lvl5pPr>
              <a:defRPr>
                <a:solidFill>
                  <a:srgbClr val="333333"/>
                </a:solidFill>
                <a:latin typeface="Montserrat"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43053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FFC297-F0BA-4869-8CC2-EB3B11B13C69}"/>
              </a:ext>
            </a:extLst>
          </p:cNvPr>
          <p:cNvSpPr/>
          <p:nvPr userDrawn="1"/>
        </p:nvSpPr>
        <p:spPr>
          <a:xfrm>
            <a:off x="-155448" y="-64008"/>
            <a:ext cx="1655064" cy="692200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descr="Logo, company name&#10;&#10;Description automatically generated">
            <a:extLst>
              <a:ext uri="{FF2B5EF4-FFF2-40B4-BE49-F238E27FC236}">
                <a16:creationId xmlns:a16="http://schemas.microsoft.com/office/drawing/2014/main" id="{B38AEFCA-7EC5-4C11-9C60-23C89D283CFD}"/>
              </a:ext>
            </a:extLst>
          </p:cNvPr>
          <p:cNvPicPr>
            <a:picLocks noChangeAspect="1"/>
          </p:cNvPicPr>
          <p:nvPr userDrawn="1"/>
        </p:nvPicPr>
        <p:blipFill>
          <a:blip r:embed="rId2"/>
          <a:stretch>
            <a:fillRect/>
          </a:stretch>
        </p:blipFill>
        <p:spPr>
          <a:xfrm>
            <a:off x="9080882" y="3875314"/>
            <a:ext cx="4583868" cy="4376058"/>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C4A23058-9451-4C0E-967D-ABF2C4B683BD}"/>
              </a:ext>
            </a:extLst>
          </p:cNvPr>
          <p:cNvPicPr>
            <a:picLocks noChangeAspect="1"/>
          </p:cNvPicPr>
          <p:nvPr userDrawn="1"/>
        </p:nvPicPr>
        <p:blipFill>
          <a:blip r:embed="rId3"/>
          <a:stretch>
            <a:fillRect/>
          </a:stretch>
        </p:blipFill>
        <p:spPr>
          <a:xfrm>
            <a:off x="10392229" y="5792466"/>
            <a:ext cx="1569835" cy="406019"/>
          </a:xfrm>
          <a:prstGeom prst="rect">
            <a:avLst/>
          </a:prstGeom>
        </p:spPr>
      </p:pic>
      <p:sp>
        <p:nvSpPr>
          <p:cNvPr id="5" name="Picture Placeholder 7">
            <a:extLst>
              <a:ext uri="{FF2B5EF4-FFF2-40B4-BE49-F238E27FC236}">
                <a16:creationId xmlns:a16="http://schemas.microsoft.com/office/drawing/2014/main" id="{39D0E9D2-35DA-4120-B716-42E06C8541D4}"/>
              </a:ext>
            </a:extLst>
          </p:cNvPr>
          <p:cNvSpPr>
            <a:spLocks noGrp="1"/>
          </p:cNvSpPr>
          <p:nvPr>
            <p:ph type="pic" sz="quarter" idx="11"/>
          </p:nvPr>
        </p:nvSpPr>
        <p:spPr>
          <a:xfrm>
            <a:off x="1409700" y="0"/>
            <a:ext cx="4686300" cy="6858000"/>
          </a:xfrm>
          <a:prstGeom prst="rect">
            <a:avLst/>
          </a:prstGeom>
          <a:solidFill>
            <a:srgbClr val="19305A"/>
          </a:solidFill>
        </p:spPr>
        <p:txBody>
          <a:bodyPr/>
          <a:lstStyle>
            <a:lvl1pPr algn="ctr">
              <a:defRPr sz="1800"/>
            </a:lvl1pPr>
          </a:lstStyle>
          <a:p>
            <a:r>
              <a:rPr lang="en-US" dirty="0"/>
              <a:t>Click </a:t>
            </a:r>
            <a:r>
              <a:rPr lang="en-US" dirty="0" err="1"/>
              <a:t>iNMn</a:t>
            </a:r>
            <a:r>
              <a:rPr lang="en-US" dirty="0"/>
              <a:t> to add picture</a:t>
            </a:r>
          </a:p>
        </p:txBody>
      </p:sp>
      <p:grpSp>
        <p:nvGrpSpPr>
          <p:cNvPr id="6" name="Group 5">
            <a:extLst>
              <a:ext uri="{FF2B5EF4-FFF2-40B4-BE49-F238E27FC236}">
                <a16:creationId xmlns:a16="http://schemas.microsoft.com/office/drawing/2014/main" id="{BDF17DD0-2392-41E6-8402-D86E1EDE5C38}"/>
              </a:ext>
            </a:extLst>
          </p:cNvPr>
          <p:cNvGrpSpPr/>
          <p:nvPr userDrawn="1"/>
        </p:nvGrpSpPr>
        <p:grpSpPr>
          <a:xfrm rot="-8100000">
            <a:off x="554031" y="2607358"/>
            <a:ext cx="1645917" cy="1643283"/>
            <a:chOff x="0" y="0"/>
            <a:chExt cx="6350000" cy="6339840"/>
          </a:xfrm>
          <a:solidFill>
            <a:srgbClr val="19305A"/>
          </a:solidFill>
        </p:grpSpPr>
        <p:sp>
          <p:nvSpPr>
            <p:cNvPr id="7" name="Freeform 4">
              <a:extLst>
                <a:ext uri="{FF2B5EF4-FFF2-40B4-BE49-F238E27FC236}">
                  <a16:creationId xmlns:a16="http://schemas.microsoft.com/office/drawing/2014/main" id="{528D413B-0FE4-4B3C-8673-9D13FB79CCA3}"/>
                </a:ext>
              </a:extLst>
            </p:cNvPr>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grpFill/>
          </p:spPr>
        </p:sp>
      </p:grpSp>
      <p:sp>
        <p:nvSpPr>
          <p:cNvPr id="8" name="Title 1">
            <a:extLst>
              <a:ext uri="{FF2B5EF4-FFF2-40B4-BE49-F238E27FC236}">
                <a16:creationId xmlns:a16="http://schemas.microsoft.com/office/drawing/2014/main" id="{78FE4167-C492-4E32-AAA5-E419DB0767C0}"/>
              </a:ext>
            </a:extLst>
          </p:cNvPr>
          <p:cNvSpPr>
            <a:spLocks noGrp="1"/>
          </p:cNvSpPr>
          <p:nvPr>
            <p:ph type="title"/>
          </p:nvPr>
        </p:nvSpPr>
        <p:spPr>
          <a:xfrm rot="16200000">
            <a:off x="-2378496" y="3029253"/>
            <a:ext cx="6147661" cy="796317"/>
          </a:xfrm>
        </p:spPr>
        <p:txBody>
          <a:bodyPr>
            <a:normAutofit/>
          </a:bodyPr>
          <a:lstStyle>
            <a:lvl1pPr algn="ctr">
              <a:defRPr sz="2000" b="1" baseline="0">
                <a:solidFill>
                  <a:schemeClr val="bg1"/>
                </a:solidFill>
                <a:latin typeface="Montserrat Black" panose="00000A00000000000000" pitchFamily="2" charset="0"/>
              </a:defRPr>
            </a:lvl1pPr>
          </a:lstStyle>
          <a:p>
            <a:r>
              <a:rPr lang="en-US"/>
              <a:t>Click to edit Master title style</a:t>
            </a:r>
          </a:p>
        </p:txBody>
      </p:sp>
      <p:sp>
        <p:nvSpPr>
          <p:cNvPr id="9" name="Text Placeholder 18">
            <a:extLst>
              <a:ext uri="{FF2B5EF4-FFF2-40B4-BE49-F238E27FC236}">
                <a16:creationId xmlns:a16="http://schemas.microsoft.com/office/drawing/2014/main" id="{3ABEBA44-B098-49D9-B566-330643259E18}"/>
              </a:ext>
            </a:extLst>
          </p:cNvPr>
          <p:cNvSpPr>
            <a:spLocks noGrp="1"/>
          </p:cNvSpPr>
          <p:nvPr>
            <p:ph type="body" sz="quarter" idx="12"/>
          </p:nvPr>
        </p:nvSpPr>
        <p:spPr>
          <a:xfrm>
            <a:off x="6610350" y="1333500"/>
            <a:ext cx="5010150" cy="2838450"/>
          </a:xfrm>
          <a:prstGeom prst="rect">
            <a:avLst/>
          </a:prstGeom>
        </p:spPr>
        <p:txBody>
          <a:bodyPr/>
          <a:lstStyle>
            <a:lvl1pPr marL="0" indent="0">
              <a:buNone/>
              <a:defRPr sz="2400" b="1">
                <a:solidFill>
                  <a:srgbClr val="19305A"/>
                </a:solidFill>
                <a:latin typeface="Montserrat" panose="00000500000000000000" pitchFamily="2" charset="0"/>
              </a:defRPr>
            </a:lvl1pPr>
            <a:lvl2pPr>
              <a:defRPr>
                <a:solidFill>
                  <a:srgbClr val="333333"/>
                </a:solidFill>
                <a:latin typeface="Montserrat" panose="00000500000000000000" pitchFamily="2" charset="0"/>
              </a:defRPr>
            </a:lvl2pPr>
            <a:lvl3pPr>
              <a:defRPr>
                <a:solidFill>
                  <a:srgbClr val="333333"/>
                </a:solidFill>
                <a:latin typeface="Montserrat" panose="00000500000000000000" pitchFamily="2" charset="0"/>
              </a:defRPr>
            </a:lvl3pPr>
            <a:lvl4pPr>
              <a:defRPr>
                <a:solidFill>
                  <a:srgbClr val="333333"/>
                </a:solidFill>
                <a:latin typeface="Montserrat" panose="00000500000000000000" pitchFamily="2" charset="0"/>
              </a:defRPr>
            </a:lvl4pPr>
            <a:lvl5pPr>
              <a:defRPr>
                <a:solidFill>
                  <a:srgbClr val="333333"/>
                </a:solidFill>
                <a:latin typeface="Montserrat"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0875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FFC297-F0BA-4869-8CC2-EB3B11B13C69}"/>
              </a:ext>
            </a:extLst>
          </p:cNvPr>
          <p:cNvSpPr/>
          <p:nvPr userDrawn="1"/>
        </p:nvSpPr>
        <p:spPr>
          <a:xfrm>
            <a:off x="-155448" y="-64008"/>
            <a:ext cx="1655064" cy="692200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descr="Logo, company name&#10;&#10;Description automatically generated">
            <a:extLst>
              <a:ext uri="{FF2B5EF4-FFF2-40B4-BE49-F238E27FC236}">
                <a16:creationId xmlns:a16="http://schemas.microsoft.com/office/drawing/2014/main" id="{B38AEFCA-7EC5-4C11-9C60-23C89D283CFD}"/>
              </a:ext>
            </a:extLst>
          </p:cNvPr>
          <p:cNvPicPr>
            <a:picLocks noChangeAspect="1"/>
          </p:cNvPicPr>
          <p:nvPr userDrawn="1"/>
        </p:nvPicPr>
        <p:blipFill>
          <a:blip r:embed="rId2"/>
          <a:stretch>
            <a:fillRect/>
          </a:stretch>
        </p:blipFill>
        <p:spPr>
          <a:xfrm>
            <a:off x="9080882" y="3875314"/>
            <a:ext cx="4583868" cy="4376058"/>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C4A23058-9451-4C0E-967D-ABF2C4B683BD}"/>
              </a:ext>
            </a:extLst>
          </p:cNvPr>
          <p:cNvPicPr>
            <a:picLocks noChangeAspect="1"/>
          </p:cNvPicPr>
          <p:nvPr userDrawn="1"/>
        </p:nvPicPr>
        <p:blipFill>
          <a:blip r:embed="rId3"/>
          <a:stretch>
            <a:fillRect/>
          </a:stretch>
        </p:blipFill>
        <p:spPr>
          <a:xfrm>
            <a:off x="10392229" y="5792466"/>
            <a:ext cx="1569835" cy="406019"/>
          </a:xfrm>
          <a:prstGeom prst="rect">
            <a:avLst/>
          </a:prstGeom>
        </p:spPr>
      </p:pic>
      <p:sp>
        <p:nvSpPr>
          <p:cNvPr id="5" name="Picture Placeholder 7">
            <a:extLst>
              <a:ext uri="{FF2B5EF4-FFF2-40B4-BE49-F238E27FC236}">
                <a16:creationId xmlns:a16="http://schemas.microsoft.com/office/drawing/2014/main" id="{39D0E9D2-35DA-4120-B716-42E06C8541D4}"/>
              </a:ext>
            </a:extLst>
          </p:cNvPr>
          <p:cNvSpPr>
            <a:spLocks noGrp="1"/>
          </p:cNvSpPr>
          <p:nvPr>
            <p:ph type="pic" sz="quarter" idx="11"/>
          </p:nvPr>
        </p:nvSpPr>
        <p:spPr>
          <a:xfrm>
            <a:off x="1409700" y="0"/>
            <a:ext cx="4686300" cy="6858000"/>
          </a:xfrm>
          <a:prstGeom prst="rect">
            <a:avLst/>
          </a:prstGeom>
          <a:solidFill>
            <a:srgbClr val="19305A"/>
          </a:solidFill>
        </p:spPr>
        <p:txBody>
          <a:bodyPr/>
          <a:lstStyle>
            <a:lvl1pPr algn="ctr">
              <a:defRPr sz="1800"/>
            </a:lvl1pPr>
          </a:lstStyle>
          <a:p>
            <a:r>
              <a:rPr lang="en-US" dirty="0"/>
              <a:t>Click </a:t>
            </a:r>
            <a:r>
              <a:rPr lang="en-US" dirty="0" err="1"/>
              <a:t>iNMn</a:t>
            </a:r>
            <a:r>
              <a:rPr lang="en-US" dirty="0"/>
              <a:t> to add picture</a:t>
            </a:r>
          </a:p>
        </p:txBody>
      </p:sp>
      <p:grpSp>
        <p:nvGrpSpPr>
          <p:cNvPr id="6" name="Group 5">
            <a:extLst>
              <a:ext uri="{FF2B5EF4-FFF2-40B4-BE49-F238E27FC236}">
                <a16:creationId xmlns:a16="http://schemas.microsoft.com/office/drawing/2014/main" id="{BDF17DD0-2392-41E6-8402-D86E1EDE5C38}"/>
              </a:ext>
            </a:extLst>
          </p:cNvPr>
          <p:cNvGrpSpPr/>
          <p:nvPr userDrawn="1"/>
        </p:nvGrpSpPr>
        <p:grpSpPr>
          <a:xfrm rot="-8100000">
            <a:off x="554031" y="2607358"/>
            <a:ext cx="1645917" cy="1643283"/>
            <a:chOff x="0" y="0"/>
            <a:chExt cx="6350000" cy="6339840"/>
          </a:xfrm>
          <a:solidFill>
            <a:srgbClr val="19305A"/>
          </a:solidFill>
        </p:grpSpPr>
        <p:sp>
          <p:nvSpPr>
            <p:cNvPr id="7" name="Freeform 4">
              <a:extLst>
                <a:ext uri="{FF2B5EF4-FFF2-40B4-BE49-F238E27FC236}">
                  <a16:creationId xmlns:a16="http://schemas.microsoft.com/office/drawing/2014/main" id="{528D413B-0FE4-4B3C-8673-9D13FB79CCA3}"/>
                </a:ext>
              </a:extLst>
            </p:cNvPr>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grpFill/>
          </p:spPr>
        </p:sp>
      </p:grpSp>
      <p:sp>
        <p:nvSpPr>
          <p:cNvPr id="8" name="Title 1">
            <a:extLst>
              <a:ext uri="{FF2B5EF4-FFF2-40B4-BE49-F238E27FC236}">
                <a16:creationId xmlns:a16="http://schemas.microsoft.com/office/drawing/2014/main" id="{78FE4167-C492-4E32-AAA5-E419DB0767C0}"/>
              </a:ext>
            </a:extLst>
          </p:cNvPr>
          <p:cNvSpPr>
            <a:spLocks noGrp="1"/>
          </p:cNvSpPr>
          <p:nvPr>
            <p:ph type="title"/>
          </p:nvPr>
        </p:nvSpPr>
        <p:spPr>
          <a:xfrm rot="16200000">
            <a:off x="-2378496" y="3029253"/>
            <a:ext cx="6147661" cy="796317"/>
          </a:xfrm>
        </p:spPr>
        <p:txBody>
          <a:bodyPr>
            <a:normAutofit/>
          </a:bodyPr>
          <a:lstStyle>
            <a:lvl1pPr algn="ctr">
              <a:defRPr sz="2000" b="1" baseline="0">
                <a:solidFill>
                  <a:schemeClr val="bg1"/>
                </a:solidFill>
                <a:latin typeface="Montserrat Black" panose="00000A00000000000000" pitchFamily="2" charset="0"/>
              </a:defRPr>
            </a:lvl1pPr>
          </a:lstStyle>
          <a:p>
            <a:r>
              <a:rPr lang="en-US"/>
              <a:t>Click to edit Master title style</a:t>
            </a:r>
          </a:p>
        </p:txBody>
      </p:sp>
      <p:sp>
        <p:nvSpPr>
          <p:cNvPr id="11" name="TextBox 7">
            <a:extLst>
              <a:ext uri="{FF2B5EF4-FFF2-40B4-BE49-F238E27FC236}">
                <a16:creationId xmlns:a16="http://schemas.microsoft.com/office/drawing/2014/main" id="{CE7E423B-8E22-448E-9D42-4FB626FE600B}"/>
              </a:ext>
            </a:extLst>
          </p:cNvPr>
          <p:cNvSpPr txBox="1"/>
          <p:nvPr/>
        </p:nvSpPr>
        <p:spPr>
          <a:xfrm>
            <a:off x="6494009" y="666277"/>
            <a:ext cx="4686299" cy="2585323"/>
          </a:xfrm>
          <a:prstGeom prst="rect">
            <a:avLst/>
          </a:prstGeom>
        </p:spPr>
        <p:txBody>
          <a:bodyPr wrap="square" lIns="0" tIns="0" rIns="0" bIns="0" rtlCol="0" anchor="t">
            <a:spAutoFit/>
          </a:bodyPr>
          <a:lstStyle/>
          <a:p>
            <a:pPr>
              <a:lnSpc>
                <a:spcPct val="100000"/>
              </a:lnSpc>
            </a:pPr>
            <a:r>
              <a:rPr lang="en-US" sz="2800" spc="74" dirty="0">
                <a:solidFill>
                  <a:srgbClr val="002D5D"/>
                </a:solidFill>
                <a:latin typeface="Montserrat ExtraLight" panose="00000300000000000000" pitchFamily="2" charset="0"/>
              </a:rPr>
              <a:t>Lorem ipsum dolor sit </a:t>
            </a:r>
            <a:r>
              <a:rPr lang="en-US" sz="2800" spc="74" dirty="0" err="1">
                <a:solidFill>
                  <a:srgbClr val="002D5D"/>
                </a:solidFill>
                <a:latin typeface="Montserrat ExtraLight" panose="00000300000000000000" pitchFamily="2" charset="0"/>
              </a:rPr>
              <a:t>amet</a:t>
            </a:r>
            <a:r>
              <a:rPr lang="en-US" sz="2800" spc="74" dirty="0">
                <a:solidFill>
                  <a:srgbClr val="002D5D"/>
                </a:solidFill>
                <a:latin typeface="Montserrat ExtraLight" panose="00000300000000000000" pitchFamily="2" charset="0"/>
              </a:rPr>
              <a:t>, </a:t>
            </a:r>
            <a:r>
              <a:rPr lang="en-US" sz="2800" spc="74" dirty="0" err="1">
                <a:solidFill>
                  <a:srgbClr val="002D5D"/>
                </a:solidFill>
                <a:latin typeface="Montserrat ExtraLight" panose="00000300000000000000" pitchFamily="2" charset="0"/>
              </a:rPr>
              <a:t>NMnsectetur</a:t>
            </a:r>
            <a:r>
              <a:rPr lang="en-US" sz="2800" spc="74" dirty="0">
                <a:solidFill>
                  <a:srgbClr val="002D5D"/>
                </a:solidFill>
                <a:latin typeface="Montserrat ExtraLight" panose="00000300000000000000" pitchFamily="2" charset="0"/>
              </a:rPr>
              <a:t> , pharetra et </a:t>
            </a:r>
            <a:r>
              <a:rPr lang="en-US" sz="2800" spc="74" dirty="0" err="1">
                <a:solidFill>
                  <a:srgbClr val="002D5D"/>
                </a:solidFill>
                <a:latin typeface="Montserrat ExtraLight" panose="00000300000000000000" pitchFamily="2" charset="0"/>
              </a:rPr>
              <a:t>sem</a:t>
            </a:r>
            <a:r>
              <a:rPr lang="en-US" sz="2800" spc="74" dirty="0">
                <a:solidFill>
                  <a:srgbClr val="002D5D"/>
                </a:solidFill>
                <a:latin typeface="Montserrat ExtraLight" panose="00000300000000000000" pitchFamily="2" charset="0"/>
              </a:rPr>
              <a:t> </a:t>
            </a:r>
            <a:r>
              <a:rPr lang="en-US" sz="2800" spc="74" dirty="0" err="1">
                <a:solidFill>
                  <a:srgbClr val="002D5D"/>
                </a:solidFill>
                <a:latin typeface="Montserrat ExtraLight" panose="00000300000000000000" pitchFamily="2" charset="0"/>
              </a:rPr>
              <a:t>finibus</a:t>
            </a:r>
            <a:r>
              <a:rPr lang="en-US" sz="2800" spc="74" dirty="0">
                <a:solidFill>
                  <a:srgbClr val="002D5D"/>
                </a:solidFill>
                <a:latin typeface="Montserrat ExtraLight" panose="00000300000000000000" pitchFamily="2" charset="0"/>
              </a:rPr>
              <a:t>, </a:t>
            </a:r>
            <a:r>
              <a:rPr lang="en-US" sz="2800" spc="74" dirty="0">
                <a:solidFill>
                  <a:srgbClr val="002D5D"/>
                </a:solidFill>
                <a:latin typeface="Montserrat Black" panose="00000A00000000000000" pitchFamily="2" charset="0"/>
              </a:rPr>
              <a:t>emphasis text</a:t>
            </a:r>
            <a:r>
              <a:rPr lang="en-US" sz="2800" spc="74" dirty="0">
                <a:solidFill>
                  <a:srgbClr val="002D5D"/>
                </a:solidFill>
                <a:latin typeface="Montserrat ExtraLight" panose="00000300000000000000" pitchFamily="2" charset="0"/>
              </a:rPr>
              <a:t> </a:t>
            </a:r>
            <a:r>
              <a:rPr lang="en-US" sz="2800" spc="74" dirty="0" err="1">
                <a:solidFill>
                  <a:srgbClr val="002D5D"/>
                </a:solidFill>
                <a:latin typeface="Montserrat ExtraLight" panose="00000300000000000000" pitchFamily="2" charset="0"/>
              </a:rPr>
              <a:t>malesuade</a:t>
            </a:r>
            <a:r>
              <a:rPr lang="en-US" sz="2800" spc="74" dirty="0">
                <a:solidFill>
                  <a:srgbClr val="002D5D"/>
                </a:solidFill>
                <a:latin typeface="Montserrat ExtraLight" panose="00000300000000000000" pitchFamily="2" charset="0"/>
              </a:rPr>
              <a:t> </a:t>
            </a:r>
            <a:r>
              <a:rPr lang="en-US" sz="2800" spc="74" dirty="0" err="1">
                <a:solidFill>
                  <a:srgbClr val="002D5D"/>
                </a:solidFill>
                <a:latin typeface="Montserrat ExtraLight" panose="00000300000000000000" pitchFamily="2" charset="0"/>
              </a:rPr>
              <a:t>mattis</a:t>
            </a:r>
            <a:r>
              <a:rPr lang="en-US" sz="2800" spc="74" dirty="0">
                <a:solidFill>
                  <a:srgbClr val="002D5D"/>
                </a:solidFill>
                <a:latin typeface="Montserrat ExtraLight" panose="00000300000000000000" pitchFamily="2" charset="0"/>
              </a:rPr>
              <a:t> </a:t>
            </a:r>
            <a:r>
              <a:rPr lang="en-US" sz="2800" spc="74" dirty="0" err="1">
                <a:solidFill>
                  <a:srgbClr val="002D5D"/>
                </a:solidFill>
                <a:latin typeface="Montserrat ExtraLight" panose="00000300000000000000" pitchFamily="2" charset="0"/>
              </a:rPr>
              <a:t>mauris</a:t>
            </a:r>
            <a:r>
              <a:rPr lang="en-US" sz="2800" spc="74" dirty="0">
                <a:solidFill>
                  <a:srgbClr val="002D5D"/>
                </a:solidFill>
                <a:latin typeface="Montserrat ExtraLight" panose="00000300000000000000" pitchFamily="2" charset="0"/>
              </a:rPr>
              <a:t>. </a:t>
            </a:r>
            <a:r>
              <a:rPr lang="en-US" sz="2800" spc="74" dirty="0" err="1">
                <a:solidFill>
                  <a:srgbClr val="002D5D"/>
                </a:solidFill>
                <a:latin typeface="Montserrat ExtraLight" panose="00000300000000000000" pitchFamily="2" charset="0"/>
              </a:rPr>
              <a:t>Curabitur</a:t>
            </a:r>
            <a:r>
              <a:rPr lang="en-US" sz="2800" spc="74" dirty="0">
                <a:solidFill>
                  <a:srgbClr val="002D5D"/>
                </a:solidFill>
                <a:latin typeface="Montserrat ExtraLight" panose="00000300000000000000" pitchFamily="2" charset="0"/>
              </a:rPr>
              <a:t> </a:t>
            </a:r>
            <a:r>
              <a:rPr lang="en-US" sz="2800" spc="74" dirty="0" err="1">
                <a:solidFill>
                  <a:srgbClr val="002D5D"/>
                </a:solidFill>
                <a:latin typeface="Montserrat ExtraLight" panose="00000300000000000000" pitchFamily="2" charset="0"/>
              </a:rPr>
              <a:t>tellus</a:t>
            </a:r>
            <a:r>
              <a:rPr lang="en-US" sz="2800" spc="74" dirty="0">
                <a:solidFill>
                  <a:srgbClr val="002D5D"/>
                </a:solidFill>
                <a:latin typeface="Montserrat ExtraLight" panose="00000300000000000000" pitchFamily="2" charset="0"/>
              </a:rPr>
              <a:t> </a:t>
            </a:r>
            <a:r>
              <a:rPr lang="en-US" sz="2800" spc="74" dirty="0" err="1">
                <a:solidFill>
                  <a:srgbClr val="002D5D"/>
                </a:solidFill>
                <a:latin typeface="Montserrat ExtraLight" panose="00000300000000000000" pitchFamily="2" charset="0"/>
              </a:rPr>
              <a:t>velit</a:t>
            </a:r>
            <a:r>
              <a:rPr lang="en-US" sz="2800" spc="74" dirty="0">
                <a:solidFill>
                  <a:srgbClr val="002D5D"/>
                </a:solidFill>
                <a:latin typeface="Montserrat ExtraLight" panose="00000300000000000000" pitchFamily="2" charset="0"/>
              </a:rPr>
              <a:t>, semper sit </a:t>
            </a:r>
            <a:r>
              <a:rPr lang="en-US" sz="2800" spc="74" dirty="0" err="1">
                <a:solidFill>
                  <a:srgbClr val="002D5D"/>
                </a:solidFill>
                <a:latin typeface="Montserrat ExtraLight" panose="00000300000000000000" pitchFamily="2" charset="0"/>
              </a:rPr>
              <a:t>amet</a:t>
            </a:r>
            <a:r>
              <a:rPr lang="en-US" sz="2800" spc="74" dirty="0">
                <a:solidFill>
                  <a:srgbClr val="002D5D"/>
                </a:solidFill>
                <a:latin typeface="Montserrat ExtraLight" panose="00000300000000000000" pitchFamily="2" charset="0"/>
              </a:rPr>
              <a:t> </a:t>
            </a:r>
            <a:r>
              <a:rPr lang="en-US" sz="2800" spc="74" dirty="0" err="1">
                <a:solidFill>
                  <a:srgbClr val="002D5D"/>
                </a:solidFill>
                <a:latin typeface="Montserrat ExtraLight" panose="00000300000000000000" pitchFamily="2" charset="0"/>
              </a:rPr>
              <a:t>adipiscing</a:t>
            </a:r>
            <a:r>
              <a:rPr lang="en-US" sz="2800" spc="74" dirty="0">
                <a:solidFill>
                  <a:srgbClr val="002D5D"/>
                </a:solidFill>
                <a:latin typeface="Montserrat ExtraLight" panose="00000300000000000000" pitchFamily="2" charset="0"/>
              </a:rPr>
              <a:t> </a:t>
            </a:r>
            <a:r>
              <a:rPr lang="en-US" sz="2800" spc="74" dirty="0" err="1">
                <a:solidFill>
                  <a:srgbClr val="002D5D"/>
                </a:solidFill>
                <a:latin typeface="Montserrat ExtraLight" panose="00000300000000000000" pitchFamily="2" charset="0"/>
              </a:rPr>
              <a:t>elit</a:t>
            </a:r>
            <a:r>
              <a:rPr lang="en-US" sz="2800" spc="74" dirty="0">
                <a:solidFill>
                  <a:srgbClr val="002D5D"/>
                </a:solidFill>
                <a:latin typeface="Montserrat ExtraLight" panose="00000300000000000000" pitchFamily="2" charset="0"/>
              </a:rPr>
              <a:t>. </a:t>
            </a:r>
          </a:p>
        </p:txBody>
      </p:sp>
    </p:spTree>
    <p:extLst>
      <p:ext uri="{BB962C8B-B14F-4D97-AF65-F5344CB8AC3E}">
        <p14:creationId xmlns:p14="http://schemas.microsoft.com/office/powerpoint/2010/main" val="40450613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264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sp>
        <p:nvSpPr>
          <p:cNvPr id="2" name="Title 1"/>
          <p:cNvSpPr>
            <a:spLocks noGrp="1"/>
          </p:cNvSpPr>
          <p:nvPr>
            <p:ph type="title"/>
          </p:nvPr>
        </p:nvSpPr>
        <p:spPr>
          <a:xfrm>
            <a:off x="513279" y="4800600"/>
            <a:ext cx="11069135" cy="566739"/>
          </a:xfrm>
        </p:spPr>
        <p:txBody>
          <a:bodyPr anchor="b"/>
          <a:lstStyle>
            <a:lvl1pPr algn="l">
              <a:defRPr sz="2667" b="0"/>
            </a:lvl1pPr>
          </a:lstStyle>
          <a:p>
            <a:r>
              <a:rPr lang="en-US"/>
              <a:t>Click to edit Master title style</a:t>
            </a:r>
            <a:endParaRPr lang="en-US" dirty="0"/>
          </a:p>
        </p:txBody>
      </p:sp>
      <p:sp>
        <p:nvSpPr>
          <p:cNvPr id="3" name="Picture Placeholder 2"/>
          <p:cNvSpPr>
            <a:spLocks noGrp="1"/>
          </p:cNvSpPr>
          <p:nvPr>
            <p:ph type="pic" idx="1"/>
          </p:nvPr>
        </p:nvSpPr>
        <p:spPr>
          <a:xfrm>
            <a:off x="101600" y="177815"/>
            <a:ext cx="11988800" cy="4549775"/>
          </a:xfrm>
          <a:prstGeom prst="rect">
            <a:avLst/>
          </a:prstGeom>
          <a:noFill/>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1219200" y="5367353"/>
            <a:ext cx="10363213" cy="804863"/>
          </a:xfrm>
          <a:prstGeom prst="rect">
            <a:avLst/>
          </a:prstGeom>
          <a:noFill/>
        </p:spPr>
        <p:txBody>
          <a:bodyPr/>
          <a:lstStyle>
            <a:lvl1pPr marL="0" indent="0">
              <a:buNone/>
              <a:defRPr sz="1867">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6/6/2022</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7" name="TextBox 16"/>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grpSp>
        <p:nvGrpSpPr>
          <p:cNvPr id="18" name="Group 17"/>
          <p:cNvGrpSpPr/>
          <p:nvPr userDrawn="1"/>
        </p:nvGrpSpPr>
        <p:grpSpPr>
          <a:xfrm>
            <a:off x="0" y="6100075"/>
            <a:ext cx="12192000" cy="307778"/>
            <a:chOff x="0" y="4574984"/>
            <a:chExt cx="9144000" cy="230834"/>
          </a:xfrm>
        </p:grpSpPr>
        <p:sp>
          <p:nvSpPr>
            <p:cNvPr id="19" name="Rectangle 18"/>
            <p:cNvSpPr/>
            <p:nvPr userDrawn="1"/>
          </p:nvSpPr>
          <p:spPr>
            <a:xfrm>
              <a:off x="0" y="4629150"/>
              <a:ext cx="8115300" cy="141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20" name="TextBox 19"/>
            <p:cNvSpPr txBox="1"/>
            <p:nvPr userDrawn="1"/>
          </p:nvSpPr>
          <p:spPr>
            <a:xfrm>
              <a:off x="8115300" y="4574984"/>
              <a:ext cx="1028700" cy="230834"/>
            </a:xfrm>
            <a:prstGeom prst="rect">
              <a:avLst/>
            </a:prstGeom>
            <a:noFill/>
          </p:spPr>
          <p:txBody>
            <a:bodyPr wrap="square" rtlCol="0">
              <a:spAutoFit/>
            </a:bodyPr>
            <a:lstStyle/>
            <a:p>
              <a:pPr algn="r"/>
              <a:r>
                <a:rPr lang="en-US" sz="1400" b="1" dirty="0">
                  <a:solidFill>
                    <a:srgbClr val="22D9E5"/>
                  </a:solidFill>
                  <a:latin typeface="Century Gothic" panose="020B0502020202020204" pitchFamily="34" charset="0"/>
                </a:rPr>
                <a:t>COMMUNITY</a:t>
              </a:r>
            </a:p>
          </p:txBody>
        </p:sp>
      </p:grpSp>
    </p:spTree>
    <p:extLst>
      <p:ext uri="{BB962C8B-B14F-4D97-AF65-F5344CB8AC3E}">
        <p14:creationId xmlns:p14="http://schemas.microsoft.com/office/powerpoint/2010/main" val="2862487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7718A-9E57-4577-865C-D7482C1739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2E8807-0AE3-4FCF-A766-9D04E3A01B4D}"/>
              </a:ext>
            </a:extLst>
          </p:cNvPr>
          <p:cNvSpPr>
            <a:spLocks noGrp="1"/>
          </p:cNvSpPr>
          <p:nvPr>
            <p:ph type="dt" sz="half" idx="10"/>
          </p:nvPr>
        </p:nvSpPr>
        <p:spPr/>
        <p:txBody>
          <a:bodyPr/>
          <a:lstStyle/>
          <a:p>
            <a:fld id="{34A91847-F3D4-E243-840E-21A1C23B6B25}" type="datetimeFigureOut">
              <a:rPr lang="en-US" smtClean="0"/>
              <a:t>6/6/2022</a:t>
            </a:fld>
            <a:endParaRPr lang="en-US"/>
          </a:p>
        </p:txBody>
      </p:sp>
      <p:sp>
        <p:nvSpPr>
          <p:cNvPr id="4" name="Footer Placeholder 3">
            <a:extLst>
              <a:ext uri="{FF2B5EF4-FFF2-40B4-BE49-F238E27FC236}">
                <a16:creationId xmlns:a16="http://schemas.microsoft.com/office/drawing/2014/main" id="{97C3C03C-A1D6-4994-A5D8-B478C97648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C761FE-BC0E-45CC-8982-AFC99C559A4F}"/>
              </a:ext>
            </a:extLst>
          </p:cNvPr>
          <p:cNvSpPr>
            <a:spLocks noGrp="1"/>
          </p:cNvSpPr>
          <p:nvPr>
            <p:ph type="sldNum" sz="quarter" idx="12"/>
          </p:nvPr>
        </p:nvSpPr>
        <p:spPr/>
        <p:txBody>
          <a:bodyPr/>
          <a:lstStyle/>
          <a:p>
            <a:fld id="{A98EA350-6A5F-1B4A-8576-5D34B75D4A95}" type="slidenum">
              <a:rPr lang="en-US" smtClean="0"/>
              <a:t>‹#›</a:t>
            </a:fld>
            <a:endParaRPr lang="en-US"/>
          </a:p>
        </p:txBody>
      </p:sp>
      <p:grpSp>
        <p:nvGrpSpPr>
          <p:cNvPr id="6" name="Group 2">
            <a:extLst>
              <a:ext uri="{FF2B5EF4-FFF2-40B4-BE49-F238E27FC236}">
                <a16:creationId xmlns:a16="http://schemas.microsoft.com/office/drawing/2014/main" id="{EB93686D-645A-48CC-9EEF-7D40A7882934}"/>
              </a:ext>
            </a:extLst>
          </p:cNvPr>
          <p:cNvGrpSpPr>
            <a:grpSpLocks noChangeAspect="1"/>
          </p:cNvGrpSpPr>
          <p:nvPr userDrawn="1"/>
        </p:nvGrpSpPr>
        <p:grpSpPr>
          <a:xfrm>
            <a:off x="-95188" y="-4638368"/>
            <a:ext cx="20154776" cy="20154696"/>
            <a:chOff x="0" y="0"/>
            <a:chExt cx="6350025" cy="6350000"/>
          </a:xfrm>
        </p:grpSpPr>
        <p:sp>
          <p:nvSpPr>
            <p:cNvPr id="7" name="Freeform 3">
              <a:extLst>
                <a:ext uri="{FF2B5EF4-FFF2-40B4-BE49-F238E27FC236}">
                  <a16:creationId xmlns:a16="http://schemas.microsoft.com/office/drawing/2014/main" id="{B97109FF-8D21-493A-846D-5FF06908322D}"/>
                </a:ext>
              </a:extLst>
            </p:cNvPr>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l="-7142" r="-7142"/>
              </a:stretch>
            </a:blipFill>
          </p:spPr>
        </p:sp>
      </p:grpSp>
      <p:grpSp>
        <p:nvGrpSpPr>
          <p:cNvPr id="13" name="Group 8">
            <a:extLst>
              <a:ext uri="{FF2B5EF4-FFF2-40B4-BE49-F238E27FC236}">
                <a16:creationId xmlns:a16="http://schemas.microsoft.com/office/drawing/2014/main" id="{9DDCA21B-4B4E-4970-8766-B5CEEE6A70B8}"/>
              </a:ext>
            </a:extLst>
          </p:cNvPr>
          <p:cNvGrpSpPr/>
          <p:nvPr userDrawn="1"/>
        </p:nvGrpSpPr>
        <p:grpSpPr>
          <a:xfrm>
            <a:off x="-95188" y="1231779"/>
            <a:ext cx="7574511" cy="7420542"/>
            <a:chOff x="0" y="0"/>
            <a:chExt cx="12192000" cy="11944171"/>
          </a:xfrm>
        </p:grpSpPr>
        <p:pic>
          <p:nvPicPr>
            <p:cNvPr id="14" name="Picture 9">
              <a:extLst>
                <a:ext uri="{FF2B5EF4-FFF2-40B4-BE49-F238E27FC236}">
                  <a16:creationId xmlns:a16="http://schemas.microsoft.com/office/drawing/2014/main" id="{533A2B60-F9B8-41A8-9C38-FE6D8100011F}"/>
                </a:ext>
              </a:extLst>
            </p:cNvPr>
            <p:cNvPicPr>
              <a:picLocks noChangeAspect="1"/>
            </p:cNvPicPr>
            <p:nvPr/>
          </p:nvPicPr>
          <p:blipFill>
            <a:blip r:embed="rId3"/>
            <a:srcRect l="30110" r="30110"/>
            <a:stretch>
              <a:fillRect/>
            </a:stretch>
          </p:blipFill>
          <p:spPr>
            <a:xfrm>
              <a:off x="0" y="0"/>
              <a:ext cx="12192000" cy="11944171"/>
            </a:xfrm>
            <a:prstGeom prst="rect">
              <a:avLst/>
            </a:prstGeom>
          </p:spPr>
        </p:pic>
      </p:grpSp>
      <p:grpSp>
        <p:nvGrpSpPr>
          <p:cNvPr id="8" name="Group 4">
            <a:extLst>
              <a:ext uri="{FF2B5EF4-FFF2-40B4-BE49-F238E27FC236}">
                <a16:creationId xmlns:a16="http://schemas.microsoft.com/office/drawing/2014/main" id="{9A833F15-AA26-48CF-8081-EB746549F2B5}"/>
              </a:ext>
            </a:extLst>
          </p:cNvPr>
          <p:cNvGrpSpPr/>
          <p:nvPr userDrawn="1"/>
        </p:nvGrpSpPr>
        <p:grpSpPr>
          <a:xfrm>
            <a:off x="-295222" y="-97093"/>
            <a:ext cx="18878441" cy="1328872"/>
            <a:chOff x="0" y="0"/>
            <a:chExt cx="4390403" cy="309045"/>
          </a:xfrm>
        </p:grpSpPr>
        <p:sp>
          <p:nvSpPr>
            <p:cNvPr id="9" name="Freeform 5">
              <a:extLst>
                <a:ext uri="{FF2B5EF4-FFF2-40B4-BE49-F238E27FC236}">
                  <a16:creationId xmlns:a16="http://schemas.microsoft.com/office/drawing/2014/main" id="{5A98ABFF-97C8-4E38-96C4-194A918C6811}"/>
                </a:ext>
              </a:extLst>
            </p:cNvPr>
            <p:cNvSpPr/>
            <p:nvPr/>
          </p:nvSpPr>
          <p:spPr>
            <a:xfrm>
              <a:off x="0" y="0"/>
              <a:ext cx="4390403" cy="309045"/>
            </a:xfrm>
            <a:custGeom>
              <a:avLst/>
              <a:gdLst/>
              <a:ahLst/>
              <a:cxnLst/>
              <a:rect l="l" t="t" r="r" b="b"/>
              <a:pathLst>
                <a:path w="4390403" h="309045">
                  <a:moveTo>
                    <a:pt x="0" y="0"/>
                  </a:moveTo>
                  <a:lnTo>
                    <a:pt x="4390403" y="0"/>
                  </a:lnTo>
                  <a:lnTo>
                    <a:pt x="4390403" y="309045"/>
                  </a:lnTo>
                  <a:lnTo>
                    <a:pt x="0" y="309045"/>
                  </a:lnTo>
                  <a:close/>
                </a:path>
              </a:pathLst>
            </a:custGeom>
            <a:solidFill>
              <a:srgbClr val="002E5D"/>
            </a:solidFill>
          </p:spPr>
        </p:sp>
      </p:grpSp>
      <p:grpSp>
        <p:nvGrpSpPr>
          <p:cNvPr id="10" name="Group 10">
            <a:extLst>
              <a:ext uri="{FF2B5EF4-FFF2-40B4-BE49-F238E27FC236}">
                <a16:creationId xmlns:a16="http://schemas.microsoft.com/office/drawing/2014/main" id="{C512AB1D-4B4C-462F-9BA5-8B7B4F50D5B2}"/>
              </a:ext>
            </a:extLst>
          </p:cNvPr>
          <p:cNvGrpSpPr/>
          <p:nvPr userDrawn="1"/>
        </p:nvGrpSpPr>
        <p:grpSpPr>
          <a:xfrm>
            <a:off x="6751153" y="1627108"/>
            <a:ext cx="1597607" cy="1597607"/>
            <a:chOff x="0" y="0"/>
            <a:chExt cx="6350000" cy="6350000"/>
          </a:xfrm>
        </p:grpSpPr>
        <p:sp>
          <p:nvSpPr>
            <p:cNvPr id="11" name="Freeform 11">
              <a:extLst>
                <a:ext uri="{FF2B5EF4-FFF2-40B4-BE49-F238E27FC236}">
                  <a16:creationId xmlns:a16="http://schemas.microsoft.com/office/drawing/2014/main" id="{6B18468B-F50D-4780-93FE-1DFB2CCD915A}"/>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95B8"/>
            </a:solidFill>
          </p:spPr>
        </p:sp>
      </p:grpSp>
      <p:pic>
        <p:nvPicPr>
          <p:cNvPr id="12" name="Picture 12">
            <a:extLst>
              <a:ext uri="{FF2B5EF4-FFF2-40B4-BE49-F238E27FC236}">
                <a16:creationId xmlns:a16="http://schemas.microsoft.com/office/drawing/2014/main" id="{6C840CE3-332E-4EC6-B1FF-EF445FF1FDDB}"/>
              </a:ext>
            </a:extLst>
          </p:cNvPr>
          <p:cNvPicPr>
            <a:picLocks noChangeAspect="1"/>
          </p:cNvPicPr>
          <p:nvPr userDrawn="1"/>
        </p:nvPicPr>
        <p:blipFill>
          <a:blip r:embed="rId4"/>
          <a:srcRect/>
          <a:stretch>
            <a:fillRect/>
          </a:stretch>
        </p:blipFill>
        <p:spPr>
          <a:xfrm>
            <a:off x="7062383" y="2055301"/>
            <a:ext cx="975148" cy="741112"/>
          </a:xfrm>
          <a:prstGeom prst="rect">
            <a:avLst/>
          </a:prstGeom>
        </p:spPr>
      </p:pic>
      <p:sp>
        <p:nvSpPr>
          <p:cNvPr id="15" name="TextBox 7">
            <a:extLst>
              <a:ext uri="{FF2B5EF4-FFF2-40B4-BE49-F238E27FC236}">
                <a16:creationId xmlns:a16="http://schemas.microsoft.com/office/drawing/2014/main" id="{CE32B0C4-670D-47CA-9967-9DFBEF464B04}"/>
              </a:ext>
            </a:extLst>
          </p:cNvPr>
          <p:cNvSpPr txBox="1"/>
          <p:nvPr userDrawn="1"/>
        </p:nvSpPr>
        <p:spPr>
          <a:xfrm>
            <a:off x="8859364" y="2177180"/>
            <a:ext cx="7755442" cy="534185"/>
          </a:xfrm>
          <a:prstGeom prst="rect">
            <a:avLst/>
          </a:prstGeom>
        </p:spPr>
        <p:txBody>
          <a:bodyPr lIns="0" tIns="0" rIns="0" bIns="0" rtlCol="0" anchor="t">
            <a:spAutoFit/>
          </a:bodyPr>
          <a:lstStyle/>
          <a:p>
            <a:pPr>
              <a:lnSpc>
                <a:spcPts val="4479"/>
              </a:lnSpc>
              <a:spcBef>
                <a:spcPct val="0"/>
              </a:spcBef>
            </a:pPr>
            <a:r>
              <a:rPr lang="en-US" sz="3199">
                <a:solidFill>
                  <a:srgbClr val="FFFFFF"/>
                </a:solidFill>
                <a:latin typeface="Montserrat" panose="00000500000000000000" pitchFamily="2" charset="0"/>
              </a:rPr>
              <a:t>Add a quote here....</a:t>
            </a:r>
          </a:p>
        </p:txBody>
      </p:sp>
      <p:sp>
        <p:nvSpPr>
          <p:cNvPr id="16" name="TextBox 6">
            <a:extLst>
              <a:ext uri="{FF2B5EF4-FFF2-40B4-BE49-F238E27FC236}">
                <a16:creationId xmlns:a16="http://schemas.microsoft.com/office/drawing/2014/main" id="{1C25EE5F-A510-45DD-8C0D-89D177EB77E7}"/>
              </a:ext>
            </a:extLst>
          </p:cNvPr>
          <p:cNvSpPr txBox="1"/>
          <p:nvPr userDrawn="1"/>
        </p:nvSpPr>
        <p:spPr>
          <a:xfrm>
            <a:off x="8610600" y="5939664"/>
            <a:ext cx="6831667" cy="833372"/>
          </a:xfrm>
          <a:prstGeom prst="rect">
            <a:avLst/>
          </a:prstGeom>
        </p:spPr>
        <p:txBody>
          <a:bodyPr lIns="0" tIns="0" rIns="0" bIns="0" rtlCol="0" anchor="t">
            <a:spAutoFit/>
          </a:bodyPr>
          <a:lstStyle/>
          <a:p>
            <a:pPr>
              <a:lnSpc>
                <a:spcPts val="3360"/>
              </a:lnSpc>
              <a:spcBef>
                <a:spcPct val="0"/>
              </a:spcBef>
            </a:pPr>
            <a:r>
              <a:rPr lang="en-US" sz="2400">
                <a:solidFill>
                  <a:srgbClr val="FFFFFF"/>
                </a:solidFill>
                <a:latin typeface="Montserrat Light"/>
              </a:rPr>
              <a:t>- Name, Title</a:t>
            </a:r>
          </a:p>
          <a:p>
            <a:pPr>
              <a:lnSpc>
                <a:spcPts val="3359"/>
              </a:lnSpc>
              <a:spcBef>
                <a:spcPct val="0"/>
              </a:spcBef>
            </a:pPr>
            <a:r>
              <a:rPr lang="en-US" sz="2400">
                <a:solidFill>
                  <a:srgbClr val="FFFFFF"/>
                </a:solidFill>
                <a:latin typeface="Montserrat Light"/>
              </a:rPr>
              <a:t>Organization</a:t>
            </a:r>
          </a:p>
        </p:txBody>
      </p:sp>
    </p:spTree>
    <p:extLst>
      <p:ext uri="{BB962C8B-B14F-4D97-AF65-F5344CB8AC3E}">
        <p14:creationId xmlns:p14="http://schemas.microsoft.com/office/powerpoint/2010/main" val="23430952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AF73C-C9C0-4B91-884E-E7882775112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F8A4B9-7333-413B-8C63-30F598301BF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46A4CB-E032-4D81-8281-63B5AD666708}"/>
              </a:ext>
            </a:extLst>
          </p:cNvPr>
          <p:cNvSpPr>
            <a:spLocks noGrp="1"/>
          </p:cNvSpPr>
          <p:nvPr>
            <p:ph type="dt" sz="half" idx="10"/>
          </p:nvPr>
        </p:nvSpPr>
        <p:spPr>
          <a:xfrm>
            <a:off x="838200" y="6356350"/>
            <a:ext cx="2743200" cy="365125"/>
          </a:xfrm>
          <a:prstGeom prst="rect">
            <a:avLst/>
          </a:prstGeom>
        </p:spPr>
        <p:txBody>
          <a:bodyPr/>
          <a:lstStyle/>
          <a:p>
            <a:fld id="{5565A69D-791A-48E1-9CBD-455F580BF821}" type="datetimeFigureOut">
              <a:rPr lang="en-US" smtClean="0"/>
              <a:t>6/6/2022</a:t>
            </a:fld>
            <a:endParaRPr lang="en-US"/>
          </a:p>
        </p:txBody>
      </p:sp>
      <p:sp>
        <p:nvSpPr>
          <p:cNvPr id="5" name="Footer Placeholder 4">
            <a:extLst>
              <a:ext uri="{FF2B5EF4-FFF2-40B4-BE49-F238E27FC236}">
                <a16:creationId xmlns:a16="http://schemas.microsoft.com/office/drawing/2014/main" id="{1F4FB286-9A4C-4A92-97B5-43A773F619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5A5EFB-508E-494E-9CF2-3F296CB68E9C}"/>
              </a:ext>
            </a:extLst>
          </p:cNvPr>
          <p:cNvSpPr>
            <a:spLocks noGrp="1"/>
          </p:cNvSpPr>
          <p:nvPr>
            <p:ph type="sldNum" sz="quarter" idx="12"/>
          </p:nvPr>
        </p:nvSpPr>
        <p:spPr>
          <a:xfrm>
            <a:off x="8610600" y="6356350"/>
            <a:ext cx="2743200" cy="365125"/>
          </a:xfrm>
          <a:prstGeom prst="rect">
            <a:avLst/>
          </a:prstGeom>
        </p:spPr>
        <p:txBody>
          <a:bodyPr/>
          <a:lstStyle/>
          <a:p>
            <a:fld id="{39FFD2A0-8B75-49E7-BC0E-2A2B76D08E26}" type="slidenum">
              <a:rPr lang="en-US" smtClean="0"/>
              <a:t>‹#›</a:t>
            </a:fld>
            <a:endParaRPr lang="en-US"/>
          </a:p>
        </p:txBody>
      </p:sp>
      <p:pic>
        <p:nvPicPr>
          <p:cNvPr id="7" name="Picture 6" descr="A picture containing outdoor, building, park, person&#10;&#10;Description automatically generated">
            <a:extLst>
              <a:ext uri="{FF2B5EF4-FFF2-40B4-BE49-F238E27FC236}">
                <a16:creationId xmlns:a16="http://schemas.microsoft.com/office/drawing/2014/main" id="{3E18A8FE-0104-4FD3-A486-4F2C051A0B09}"/>
              </a:ext>
            </a:extLst>
          </p:cNvPr>
          <p:cNvPicPr>
            <a:picLocks noChangeAspect="1"/>
          </p:cNvPicPr>
          <p:nvPr userDrawn="1"/>
        </p:nvPicPr>
        <p:blipFill>
          <a:blip r:embed="rId2"/>
          <a:stretch>
            <a:fillRect/>
          </a:stretch>
        </p:blipFill>
        <p:spPr>
          <a:xfrm>
            <a:off x="-48695" y="-1172984"/>
            <a:ext cx="12733064" cy="9203968"/>
          </a:xfrm>
          <a:prstGeom prst="rect">
            <a:avLst/>
          </a:prstGeom>
        </p:spPr>
      </p:pic>
      <p:sp>
        <p:nvSpPr>
          <p:cNvPr id="8" name="Title Placeholder 1">
            <a:extLst>
              <a:ext uri="{FF2B5EF4-FFF2-40B4-BE49-F238E27FC236}">
                <a16:creationId xmlns:a16="http://schemas.microsoft.com/office/drawing/2014/main" id="{D07CF397-26E2-4478-A93E-B74AC653A0AA}"/>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p>
        </p:txBody>
      </p:sp>
      <p:sp>
        <p:nvSpPr>
          <p:cNvPr id="9" name="Text Placeholder 2">
            <a:extLst>
              <a:ext uri="{FF2B5EF4-FFF2-40B4-BE49-F238E27FC236}">
                <a16:creationId xmlns:a16="http://schemas.microsoft.com/office/drawing/2014/main" id="{16AC38A7-E7C2-4C6D-93E5-25315B9C1F76}"/>
              </a:ext>
            </a:extLst>
          </p:cNvPr>
          <p:cNvSpPr>
            <a:spLocks noGrp="1"/>
          </p:cNvSpPr>
          <p:nvPr>
            <p:ph idx="13"/>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FB6B5FE4-6667-4652-AFAF-A77774E0015B}"/>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65A69D-791A-48E1-9CBD-455F580BF821}" type="datetimeFigureOut">
              <a:rPr lang="en-US" smtClean="0"/>
              <a:pPr/>
              <a:t>6/6/2022</a:t>
            </a:fld>
            <a:endParaRPr lang="en-US"/>
          </a:p>
        </p:txBody>
      </p:sp>
      <p:sp>
        <p:nvSpPr>
          <p:cNvPr id="11" name="Slide Number Placeholder 5">
            <a:extLst>
              <a:ext uri="{FF2B5EF4-FFF2-40B4-BE49-F238E27FC236}">
                <a16:creationId xmlns:a16="http://schemas.microsoft.com/office/drawing/2014/main" id="{43CB8A32-5EC3-48D0-804B-7F2523DEBE76}"/>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FFD2A0-8B75-49E7-BC0E-2A2B76D08E26}" type="slidenum">
              <a:rPr lang="en-US" smtClean="0"/>
              <a:pPr/>
              <a:t>‹#›</a:t>
            </a:fld>
            <a:endParaRPr lang="en-US"/>
          </a:p>
        </p:txBody>
      </p:sp>
      <p:pic>
        <p:nvPicPr>
          <p:cNvPr id="12" name="Picture 2">
            <a:extLst>
              <a:ext uri="{FF2B5EF4-FFF2-40B4-BE49-F238E27FC236}">
                <a16:creationId xmlns:a16="http://schemas.microsoft.com/office/drawing/2014/main" id="{57DA7E20-9636-412F-AAB1-79FF0DEF697D}"/>
              </a:ext>
            </a:extLst>
          </p:cNvPr>
          <p:cNvPicPr>
            <a:picLocks noChangeAspect="1"/>
          </p:cNvPicPr>
          <p:nvPr userDrawn="1"/>
        </p:nvPicPr>
        <p:blipFill>
          <a:blip r:embed="rId3"/>
          <a:srcRect/>
          <a:stretch>
            <a:fillRect/>
          </a:stretch>
        </p:blipFill>
        <p:spPr>
          <a:xfrm>
            <a:off x="3393831" y="1825625"/>
            <a:ext cx="9519138" cy="7329736"/>
          </a:xfrm>
          <a:prstGeom prst="rect">
            <a:avLst/>
          </a:prstGeom>
        </p:spPr>
      </p:pic>
      <p:pic>
        <p:nvPicPr>
          <p:cNvPr id="13" name="Picture 3">
            <a:extLst>
              <a:ext uri="{FF2B5EF4-FFF2-40B4-BE49-F238E27FC236}">
                <a16:creationId xmlns:a16="http://schemas.microsoft.com/office/drawing/2014/main" id="{2D6479ED-3D27-4330-B861-15367F96F31D}"/>
              </a:ext>
            </a:extLst>
          </p:cNvPr>
          <p:cNvPicPr>
            <a:picLocks noChangeAspect="1"/>
          </p:cNvPicPr>
          <p:nvPr userDrawn="1"/>
        </p:nvPicPr>
        <p:blipFill>
          <a:blip r:embed="rId4"/>
          <a:srcRect/>
          <a:stretch>
            <a:fillRect/>
          </a:stretch>
        </p:blipFill>
        <p:spPr>
          <a:xfrm>
            <a:off x="8481645" y="5349875"/>
            <a:ext cx="3451631" cy="893109"/>
          </a:xfrm>
          <a:prstGeom prst="rect">
            <a:avLst/>
          </a:prstGeom>
        </p:spPr>
      </p:pic>
      <p:sp>
        <p:nvSpPr>
          <p:cNvPr id="14" name="TextBox 4">
            <a:extLst>
              <a:ext uri="{FF2B5EF4-FFF2-40B4-BE49-F238E27FC236}">
                <a16:creationId xmlns:a16="http://schemas.microsoft.com/office/drawing/2014/main" id="{87DC4A73-63CE-4EEB-B8CB-E7D73C2FC591}"/>
              </a:ext>
            </a:extLst>
          </p:cNvPr>
          <p:cNvSpPr txBox="1"/>
          <p:nvPr userDrawn="1"/>
        </p:nvSpPr>
        <p:spPr>
          <a:xfrm>
            <a:off x="8100837" y="4283214"/>
            <a:ext cx="3918247" cy="713465"/>
          </a:xfrm>
          <a:prstGeom prst="rect">
            <a:avLst/>
          </a:prstGeom>
        </p:spPr>
        <p:txBody>
          <a:bodyPr wrap="square" lIns="0" tIns="0" rIns="0" bIns="0" rtlCol="0" anchor="t">
            <a:spAutoFit/>
          </a:bodyPr>
          <a:lstStyle/>
          <a:p>
            <a:pPr>
              <a:lnSpc>
                <a:spcPts val="6124"/>
              </a:lnSpc>
              <a:spcBef>
                <a:spcPct val="0"/>
              </a:spcBef>
            </a:pPr>
            <a:r>
              <a:rPr lang="en-US" sz="4000" b="1">
                <a:solidFill>
                  <a:srgbClr val="FFFFFF"/>
                </a:solidFill>
                <a:latin typeface="Montserrat" panose="00000500000000000000" pitchFamily="2" charset="0"/>
              </a:rPr>
              <a:t>By Name</a:t>
            </a:r>
            <a:r>
              <a:rPr lang="en-US" sz="4000">
                <a:solidFill>
                  <a:srgbClr val="FFFFFF"/>
                </a:solidFill>
                <a:latin typeface="Montserrat" panose="00000500000000000000" pitchFamily="2" charset="0"/>
              </a:rPr>
              <a:t>, Title</a:t>
            </a:r>
          </a:p>
        </p:txBody>
      </p:sp>
    </p:spTree>
    <p:extLst>
      <p:ext uri="{BB962C8B-B14F-4D97-AF65-F5344CB8AC3E}">
        <p14:creationId xmlns:p14="http://schemas.microsoft.com/office/powerpoint/2010/main" val="6515531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B9B4C-709F-4E5F-9775-7AB1F2813C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descr="Logo, company name&#10;&#10;Description automatically generated">
            <a:extLst>
              <a:ext uri="{FF2B5EF4-FFF2-40B4-BE49-F238E27FC236}">
                <a16:creationId xmlns:a16="http://schemas.microsoft.com/office/drawing/2014/main" id="{82DB9244-E57E-41A7-B6DF-D76FA451667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7AB26ED-D0AE-4FAA-A7DA-BD129EE6B866}"/>
              </a:ext>
            </a:extLst>
          </p:cNvPr>
          <p:cNvSpPr txBox="1"/>
          <p:nvPr userDrawn="1"/>
        </p:nvSpPr>
        <p:spPr>
          <a:xfrm>
            <a:off x="838200" y="612002"/>
            <a:ext cx="11539557" cy="1555619"/>
          </a:xfrm>
          <a:prstGeom prst="rect">
            <a:avLst/>
          </a:prstGeom>
        </p:spPr>
        <p:txBody>
          <a:bodyPr lIns="0" tIns="0" rIns="0" bIns="0" rtlCol="0" anchor="t">
            <a:spAutoFit/>
          </a:bodyPr>
          <a:lstStyle/>
          <a:p>
            <a:pPr>
              <a:lnSpc>
                <a:spcPts val="13955"/>
              </a:lnSpc>
              <a:spcBef>
                <a:spcPct val="0"/>
              </a:spcBef>
            </a:pPr>
            <a:r>
              <a:rPr lang="en-US" sz="6600">
                <a:solidFill>
                  <a:srgbClr val="FFFFFF"/>
                </a:solidFill>
                <a:latin typeface="Montserrat Black" panose="00000A00000000000000" pitchFamily="2" charset="0"/>
              </a:rPr>
              <a:t>Title or Headline</a:t>
            </a:r>
          </a:p>
        </p:txBody>
      </p:sp>
      <p:sp>
        <p:nvSpPr>
          <p:cNvPr id="6" name="TextBox 5">
            <a:extLst>
              <a:ext uri="{FF2B5EF4-FFF2-40B4-BE49-F238E27FC236}">
                <a16:creationId xmlns:a16="http://schemas.microsoft.com/office/drawing/2014/main" id="{D746EA4A-558D-4BAC-8A04-94BC4E62D4F0}"/>
              </a:ext>
            </a:extLst>
          </p:cNvPr>
          <p:cNvSpPr txBox="1"/>
          <p:nvPr userDrawn="1"/>
        </p:nvSpPr>
        <p:spPr>
          <a:xfrm>
            <a:off x="838200" y="2414498"/>
            <a:ext cx="4879839" cy="820481"/>
          </a:xfrm>
          <a:prstGeom prst="rect">
            <a:avLst/>
          </a:prstGeom>
        </p:spPr>
        <p:txBody>
          <a:bodyPr lIns="0" tIns="0" rIns="0" bIns="0" rtlCol="0" anchor="t">
            <a:spAutoFit/>
          </a:bodyPr>
          <a:lstStyle/>
          <a:p>
            <a:pPr>
              <a:lnSpc>
                <a:spcPts val="6931"/>
              </a:lnSpc>
              <a:spcBef>
                <a:spcPct val="0"/>
              </a:spcBef>
            </a:pPr>
            <a:r>
              <a:rPr lang="en-US" sz="4000">
                <a:solidFill>
                  <a:srgbClr val="FFFFFF"/>
                </a:solidFill>
                <a:latin typeface="Montserrat" panose="00000500000000000000" pitchFamily="2" charset="0"/>
              </a:rPr>
              <a:t>By Name, Title</a:t>
            </a:r>
          </a:p>
        </p:txBody>
      </p:sp>
      <p:pic>
        <p:nvPicPr>
          <p:cNvPr id="7" name="Picture 8">
            <a:extLst>
              <a:ext uri="{FF2B5EF4-FFF2-40B4-BE49-F238E27FC236}">
                <a16:creationId xmlns:a16="http://schemas.microsoft.com/office/drawing/2014/main" id="{3F88D691-FBB8-4D01-A354-3EC75C74AA78}"/>
              </a:ext>
            </a:extLst>
          </p:cNvPr>
          <p:cNvPicPr>
            <a:picLocks noChangeAspect="1"/>
          </p:cNvPicPr>
          <p:nvPr userDrawn="1"/>
        </p:nvPicPr>
        <p:blipFill>
          <a:blip r:embed="rId3"/>
          <a:srcRect/>
          <a:stretch>
            <a:fillRect/>
          </a:stretch>
        </p:blipFill>
        <p:spPr>
          <a:xfrm>
            <a:off x="838200" y="4334083"/>
            <a:ext cx="3561081" cy="921430"/>
          </a:xfrm>
          <a:prstGeom prst="rect">
            <a:avLst/>
          </a:prstGeom>
        </p:spPr>
      </p:pic>
      <p:grpSp>
        <p:nvGrpSpPr>
          <p:cNvPr id="8" name="Group 4">
            <a:extLst>
              <a:ext uri="{FF2B5EF4-FFF2-40B4-BE49-F238E27FC236}">
                <a16:creationId xmlns:a16="http://schemas.microsoft.com/office/drawing/2014/main" id="{E7A4ED47-EBD1-479E-A6B9-BB7B3F2C5FB4}"/>
              </a:ext>
            </a:extLst>
          </p:cNvPr>
          <p:cNvGrpSpPr>
            <a:grpSpLocks noChangeAspect="1"/>
          </p:cNvGrpSpPr>
          <p:nvPr userDrawn="1"/>
        </p:nvGrpSpPr>
        <p:grpSpPr>
          <a:xfrm>
            <a:off x="8352138" y="3487092"/>
            <a:ext cx="4809696" cy="4809677"/>
            <a:chOff x="0" y="0"/>
            <a:chExt cx="6350000" cy="6349975"/>
          </a:xfrm>
        </p:grpSpPr>
        <p:sp>
          <p:nvSpPr>
            <p:cNvPr id="9" name="Freeform 5">
              <a:extLst>
                <a:ext uri="{FF2B5EF4-FFF2-40B4-BE49-F238E27FC236}">
                  <a16:creationId xmlns:a16="http://schemas.microsoft.com/office/drawing/2014/main" id="{A5993A9C-9260-4810-92C6-9AE4FCF655D0}"/>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3271" r="-11728"/>
              </a:stretch>
            </a:blipFill>
          </p:spPr>
        </p:sp>
      </p:grpSp>
    </p:spTree>
    <p:extLst>
      <p:ext uri="{BB962C8B-B14F-4D97-AF65-F5344CB8AC3E}">
        <p14:creationId xmlns:p14="http://schemas.microsoft.com/office/powerpoint/2010/main" val="26149364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0306C9E-1717-4D1A-9A68-A61972C84A6A}"/>
              </a:ext>
            </a:extLst>
          </p:cNvPr>
          <p:cNvGrpSpPr>
            <a:grpSpLocks noChangeAspect="1"/>
          </p:cNvGrpSpPr>
          <p:nvPr userDrawn="1"/>
        </p:nvGrpSpPr>
        <p:grpSpPr>
          <a:xfrm>
            <a:off x="7348721" y="-845636"/>
            <a:ext cx="8295634" cy="8295601"/>
            <a:chOff x="0" y="0"/>
            <a:chExt cx="6350000" cy="6349975"/>
          </a:xfrm>
        </p:grpSpPr>
        <p:sp>
          <p:nvSpPr>
            <p:cNvPr id="4" name="Freeform 3">
              <a:extLst>
                <a:ext uri="{FF2B5EF4-FFF2-40B4-BE49-F238E27FC236}">
                  <a16:creationId xmlns:a16="http://schemas.microsoft.com/office/drawing/2014/main" id="{479274FE-90A2-4317-A80F-AA474115D98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6666" r="-16666"/>
              </a:stretch>
            </a:blipFill>
          </p:spPr>
        </p:sp>
      </p:grpSp>
      <p:pic>
        <p:nvPicPr>
          <p:cNvPr id="5" name="Picture 4">
            <a:extLst>
              <a:ext uri="{FF2B5EF4-FFF2-40B4-BE49-F238E27FC236}">
                <a16:creationId xmlns:a16="http://schemas.microsoft.com/office/drawing/2014/main" id="{548CD4A3-D076-44F7-8E31-530B25DB997C}"/>
              </a:ext>
            </a:extLst>
          </p:cNvPr>
          <p:cNvPicPr>
            <a:picLocks noChangeAspect="1"/>
          </p:cNvPicPr>
          <p:nvPr userDrawn="1"/>
        </p:nvPicPr>
        <p:blipFill>
          <a:blip r:embed="rId3">
            <a:alphaModFix amt="25000"/>
          </a:blip>
          <a:srcRect l="10290" t="9775" r="7657" b="8173"/>
          <a:stretch>
            <a:fillRect/>
          </a:stretch>
        </p:blipFill>
        <p:spPr>
          <a:xfrm>
            <a:off x="121280" y="-186096"/>
            <a:ext cx="7033066" cy="7033066"/>
          </a:xfrm>
          <a:prstGeom prst="rect">
            <a:avLst/>
          </a:prstGeom>
        </p:spPr>
      </p:pic>
      <p:grpSp>
        <p:nvGrpSpPr>
          <p:cNvPr id="6" name="Group 5">
            <a:extLst>
              <a:ext uri="{FF2B5EF4-FFF2-40B4-BE49-F238E27FC236}">
                <a16:creationId xmlns:a16="http://schemas.microsoft.com/office/drawing/2014/main" id="{9C1D4926-99DA-4178-B58C-E9AC12372ACB}"/>
              </a:ext>
            </a:extLst>
          </p:cNvPr>
          <p:cNvGrpSpPr/>
          <p:nvPr userDrawn="1"/>
        </p:nvGrpSpPr>
        <p:grpSpPr>
          <a:xfrm>
            <a:off x="10216488" y="-789870"/>
            <a:ext cx="8368778" cy="8368778"/>
            <a:chOff x="0" y="0"/>
            <a:chExt cx="6350000" cy="6350000"/>
          </a:xfrm>
        </p:grpSpPr>
        <p:sp>
          <p:nvSpPr>
            <p:cNvPr id="7" name="Freeform 6">
              <a:extLst>
                <a:ext uri="{FF2B5EF4-FFF2-40B4-BE49-F238E27FC236}">
                  <a16:creationId xmlns:a16="http://schemas.microsoft.com/office/drawing/2014/main" id="{313FBD28-974F-448D-BC8F-7BDC712D580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9CDE">
                <a:alpha val="15686"/>
              </a:srgbClr>
            </a:solidFill>
          </p:spPr>
        </p:sp>
      </p:grpSp>
      <p:grpSp>
        <p:nvGrpSpPr>
          <p:cNvPr id="8" name="Group 7">
            <a:extLst>
              <a:ext uri="{FF2B5EF4-FFF2-40B4-BE49-F238E27FC236}">
                <a16:creationId xmlns:a16="http://schemas.microsoft.com/office/drawing/2014/main" id="{3BFC3A18-FF9C-4308-AFC9-1F51C2917CC7}"/>
              </a:ext>
            </a:extLst>
          </p:cNvPr>
          <p:cNvGrpSpPr/>
          <p:nvPr userDrawn="1"/>
        </p:nvGrpSpPr>
        <p:grpSpPr>
          <a:xfrm>
            <a:off x="9614422" y="397817"/>
            <a:ext cx="8368778" cy="8368778"/>
            <a:chOff x="0" y="0"/>
            <a:chExt cx="6350000" cy="6350000"/>
          </a:xfrm>
        </p:grpSpPr>
        <p:sp>
          <p:nvSpPr>
            <p:cNvPr id="9" name="Freeform 8">
              <a:extLst>
                <a:ext uri="{FF2B5EF4-FFF2-40B4-BE49-F238E27FC236}">
                  <a16:creationId xmlns:a16="http://schemas.microsoft.com/office/drawing/2014/main" id="{3290456C-B870-45B0-8274-36AE68FA083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9CDE">
                <a:alpha val="15686"/>
              </a:srgbClr>
            </a:solidFill>
          </p:spPr>
        </p:sp>
      </p:grpSp>
      <p:sp>
        <p:nvSpPr>
          <p:cNvPr id="10" name="AutoShape 9">
            <a:extLst>
              <a:ext uri="{FF2B5EF4-FFF2-40B4-BE49-F238E27FC236}">
                <a16:creationId xmlns:a16="http://schemas.microsoft.com/office/drawing/2014/main" id="{66387616-4F4D-4136-8E6A-100374213699}"/>
              </a:ext>
            </a:extLst>
          </p:cNvPr>
          <p:cNvSpPr/>
          <p:nvPr userDrawn="1"/>
        </p:nvSpPr>
        <p:spPr>
          <a:xfrm>
            <a:off x="0" y="5716782"/>
            <a:ext cx="12942277" cy="1150075"/>
          </a:xfrm>
          <a:prstGeom prst="rect">
            <a:avLst/>
          </a:prstGeom>
          <a:solidFill>
            <a:srgbClr val="1E3160"/>
          </a:solidFill>
        </p:spPr>
      </p:sp>
      <p:pic>
        <p:nvPicPr>
          <p:cNvPr id="11" name="Picture 10">
            <a:extLst>
              <a:ext uri="{FF2B5EF4-FFF2-40B4-BE49-F238E27FC236}">
                <a16:creationId xmlns:a16="http://schemas.microsoft.com/office/drawing/2014/main" id="{06C3F00E-1CB2-44FF-AE4A-6BB672C608B6}"/>
              </a:ext>
            </a:extLst>
          </p:cNvPr>
          <p:cNvPicPr>
            <a:picLocks noChangeAspect="1"/>
          </p:cNvPicPr>
          <p:nvPr userDrawn="1"/>
        </p:nvPicPr>
        <p:blipFill>
          <a:blip r:embed="rId4"/>
          <a:srcRect/>
          <a:stretch>
            <a:fillRect/>
          </a:stretch>
        </p:blipFill>
        <p:spPr>
          <a:xfrm>
            <a:off x="1323350" y="2603998"/>
            <a:ext cx="4459655" cy="1153936"/>
          </a:xfrm>
          <a:prstGeom prst="rect">
            <a:avLst/>
          </a:prstGeom>
        </p:spPr>
      </p:pic>
      <p:sp>
        <p:nvSpPr>
          <p:cNvPr id="12" name="TextBox 11">
            <a:extLst>
              <a:ext uri="{FF2B5EF4-FFF2-40B4-BE49-F238E27FC236}">
                <a16:creationId xmlns:a16="http://schemas.microsoft.com/office/drawing/2014/main" id="{A62DA0B5-56BB-4E4A-8FC1-E30136AE4064}"/>
              </a:ext>
            </a:extLst>
          </p:cNvPr>
          <p:cNvSpPr txBox="1"/>
          <p:nvPr userDrawn="1"/>
        </p:nvSpPr>
        <p:spPr>
          <a:xfrm>
            <a:off x="270937" y="6011882"/>
            <a:ext cx="13766818" cy="681533"/>
          </a:xfrm>
          <a:prstGeom prst="rect">
            <a:avLst/>
          </a:prstGeom>
        </p:spPr>
        <p:txBody>
          <a:bodyPr wrap="square" lIns="0" tIns="0" rIns="0" bIns="0" rtlCol="0" anchor="t">
            <a:spAutoFit/>
          </a:bodyPr>
          <a:lstStyle/>
          <a:p>
            <a:pPr>
              <a:lnSpc>
                <a:spcPts val="5940"/>
              </a:lnSpc>
              <a:spcBef>
                <a:spcPct val="0"/>
              </a:spcBef>
            </a:pPr>
            <a:r>
              <a:rPr lang="en-US" sz="3200">
                <a:solidFill>
                  <a:srgbClr val="FFFFFF"/>
                </a:solidFill>
                <a:latin typeface="Montserrat" panose="00000500000000000000" pitchFamily="2" charset="0"/>
              </a:rPr>
              <a:t>Helping people achieve education and workplace </a:t>
            </a:r>
            <a:r>
              <a:rPr lang="en-US" sz="3200" b="1">
                <a:solidFill>
                  <a:srgbClr val="FFFFFF"/>
                </a:solidFill>
                <a:latin typeface="Montserrat" panose="00000500000000000000" pitchFamily="2" charset="0"/>
              </a:rPr>
              <a:t>success</a:t>
            </a:r>
            <a:r>
              <a:rPr lang="en-US" sz="3200">
                <a:solidFill>
                  <a:srgbClr val="FFFFFF"/>
                </a:solidFill>
                <a:latin typeface="Montserrat" panose="00000500000000000000" pitchFamily="2" charset="0"/>
              </a:rPr>
              <a:t>.</a:t>
            </a:r>
          </a:p>
        </p:txBody>
      </p:sp>
    </p:spTree>
    <p:extLst>
      <p:ext uri="{BB962C8B-B14F-4D97-AF65-F5344CB8AC3E}">
        <p14:creationId xmlns:p14="http://schemas.microsoft.com/office/powerpoint/2010/main" val="33715157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ADF1F256-482B-4D45-9B80-F4A9D8153206}"/>
              </a:ext>
            </a:extLst>
          </p:cNvPr>
          <p:cNvGrpSpPr>
            <a:grpSpLocks noChangeAspect="1"/>
          </p:cNvGrpSpPr>
          <p:nvPr userDrawn="1"/>
        </p:nvGrpSpPr>
        <p:grpSpPr>
          <a:xfrm>
            <a:off x="4442" y="382081"/>
            <a:ext cx="1720675" cy="1745839"/>
            <a:chOff x="0" y="0"/>
            <a:chExt cx="2952750" cy="2995930"/>
          </a:xfrm>
        </p:grpSpPr>
        <p:sp>
          <p:nvSpPr>
            <p:cNvPr id="3" name="Freeform 3">
              <a:extLst>
                <a:ext uri="{FF2B5EF4-FFF2-40B4-BE49-F238E27FC236}">
                  <a16:creationId xmlns:a16="http://schemas.microsoft.com/office/drawing/2014/main" id="{A5C6FC68-41F1-4B4A-88FC-E7B75CBCA01A}"/>
                </a:ext>
              </a:extLst>
            </p:cNvPr>
            <p:cNvSpPr/>
            <p:nvPr/>
          </p:nvSpPr>
          <p:spPr>
            <a:xfrm>
              <a:off x="-2540" y="-5080"/>
              <a:ext cx="2962910" cy="3004820"/>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3"/>
              <a:stretch>
                <a:fillRect l="-13373" t="7" r="-13349" b="74"/>
              </a:stretch>
            </a:blipFill>
          </p:spPr>
        </p:sp>
      </p:grpSp>
      <p:grpSp>
        <p:nvGrpSpPr>
          <p:cNvPr id="6" name="Group 6">
            <a:extLst>
              <a:ext uri="{FF2B5EF4-FFF2-40B4-BE49-F238E27FC236}">
                <a16:creationId xmlns:a16="http://schemas.microsoft.com/office/drawing/2014/main" id="{79CEC39A-B6FD-4981-BCCA-C9BBE5AC02E2}"/>
              </a:ext>
            </a:extLst>
          </p:cNvPr>
          <p:cNvGrpSpPr>
            <a:grpSpLocks noChangeAspect="1"/>
          </p:cNvGrpSpPr>
          <p:nvPr userDrawn="1"/>
        </p:nvGrpSpPr>
        <p:grpSpPr>
          <a:xfrm>
            <a:off x="2532931" y="377423"/>
            <a:ext cx="1720675" cy="1745839"/>
            <a:chOff x="0" y="0"/>
            <a:chExt cx="2952750" cy="2995930"/>
          </a:xfrm>
        </p:grpSpPr>
        <p:sp>
          <p:nvSpPr>
            <p:cNvPr id="7" name="Freeform 7">
              <a:extLst>
                <a:ext uri="{FF2B5EF4-FFF2-40B4-BE49-F238E27FC236}">
                  <a16:creationId xmlns:a16="http://schemas.microsoft.com/office/drawing/2014/main" id="{16AD5208-7E0B-42BC-A327-89920B054A47}"/>
                </a:ext>
              </a:extLst>
            </p:cNvPr>
            <p:cNvSpPr/>
            <p:nvPr/>
          </p:nvSpPr>
          <p:spPr>
            <a:xfrm>
              <a:off x="-2540" y="-5080"/>
              <a:ext cx="2962910" cy="3004820"/>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4"/>
              <a:stretch>
                <a:fillRect l="-1538" t="7" r="-1514" b="74"/>
              </a:stretch>
            </a:blipFill>
          </p:spPr>
        </p:sp>
      </p:grpSp>
      <p:grpSp>
        <p:nvGrpSpPr>
          <p:cNvPr id="12" name="Group 12">
            <a:extLst>
              <a:ext uri="{FF2B5EF4-FFF2-40B4-BE49-F238E27FC236}">
                <a16:creationId xmlns:a16="http://schemas.microsoft.com/office/drawing/2014/main" id="{7622527A-6616-45A1-839B-79038279C617}"/>
              </a:ext>
            </a:extLst>
          </p:cNvPr>
          <p:cNvGrpSpPr>
            <a:grpSpLocks noChangeAspect="1"/>
          </p:cNvGrpSpPr>
          <p:nvPr userDrawn="1"/>
        </p:nvGrpSpPr>
        <p:grpSpPr>
          <a:xfrm>
            <a:off x="7589910" y="323202"/>
            <a:ext cx="1720675" cy="1745839"/>
            <a:chOff x="0" y="0"/>
            <a:chExt cx="2952750" cy="2995930"/>
          </a:xfrm>
        </p:grpSpPr>
        <p:sp>
          <p:nvSpPr>
            <p:cNvPr id="13" name="Freeform 13">
              <a:extLst>
                <a:ext uri="{FF2B5EF4-FFF2-40B4-BE49-F238E27FC236}">
                  <a16:creationId xmlns:a16="http://schemas.microsoft.com/office/drawing/2014/main" id="{005339A3-CA0A-4C36-9991-BCA6ABBBEBE5}"/>
                </a:ext>
              </a:extLst>
            </p:cNvPr>
            <p:cNvSpPr/>
            <p:nvPr/>
          </p:nvSpPr>
          <p:spPr>
            <a:xfrm>
              <a:off x="-2540" y="-5080"/>
              <a:ext cx="2962910" cy="3004820"/>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5"/>
              <a:stretch>
                <a:fillRect l="-26236" t="7" r="-26212" b="74"/>
              </a:stretch>
            </a:blipFill>
          </p:spPr>
        </p:sp>
      </p:grpSp>
      <p:grpSp>
        <p:nvGrpSpPr>
          <p:cNvPr id="14" name="Group 14">
            <a:extLst>
              <a:ext uri="{FF2B5EF4-FFF2-40B4-BE49-F238E27FC236}">
                <a16:creationId xmlns:a16="http://schemas.microsoft.com/office/drawing/2014/main" id="{D5DBAE86-3BC2-425F-974B-5C9073667359}"/>
              </a:ext>
            </a:extLst>
          </p:cNvPr>
          <p:cNvGrpSpPr>
            <a:grpSpLocks noChangeAspect="1"/>
          </p:cNvGrpSpPr>
          <p:nvPr userDrawn="1"/>
        </p:nvGrpSpPr>
        <p:grpSpPr>
          <a:xfrm>
            <a:off x="5061420" y="320981"/>
            <a:ext cx="1720675" cy="1745839"/>
            <a:chOff x="0" y="0"/>
            <a:chExt cx="2952750" cy="2995930"/>
          </a:xfrm>
        </p:grpSpPr>
        <p:sp>
          <p:nvSpPr>
            <p:cNvPr id="15" name="Freeform 15">
              <a:extLst>
                <a:ext uri="{FF2B5EF4-FFF2-40B4-BE49-F238E27FC236}">
                  <a16:creationId xmlns:a16="http://schemas.microsoft.com/office/drawing/2014/main" id="{CBF76BC1-FA16-41A0-B3E6-F096792CB621}"/>
                </a:ext>
              </a:extLst>
            </p:cNvPr>
            <p:cNvSpPr/>
            <p:nvPr/>
          </p:nvSpPr>
          <p:spPr>
            <a:xfrm>
              <a:off x="-2540" y="-5080"/>
              <a:ext cx="2962910" cy="3004820"/>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6"/>
              <a:stretch>
                <a:fillRect l="-17597" t="7" r="-17573" b="74"/>
              </a:stretch>
            </a:blipFill>
          </p:spPr>
        </p:sp>
      </p:grpSp>
      <p:grpSp>
        <p:nvGrpSpPr>
          <p:cNvPr id="18" name="Group 14">
            <a:extLst>
              <a:ext uri="{FF2B5EF4-FFF2-40B4-BE49-F238E27FC236}">
                <a16:creationId xmlns:a16="http://schemas.microsoft.com/office/drawing/2014/main" id="{33EC472B-092E-43D6-8098-7CD14049A06D}"/>
              </a:ext>
            </a:extLst>
          </p:cNvPr>
          <p:cNvGrpSpPr>
            <a:grpSpLocks noChangeAspect="1"/>
          </p:cNvGrpSpPr>
          <p:nvPr userDrawn="1"/>
        </p:nvGrpSpPr>
        <p:grpSpPr>
          <a:xfrm>
            <a:off x="10116918" y="318021"/>
            <a:ext cx="1720675" cy="1745839"/>
            <a:chOff x="0" y="0"/>
            <a:chExt cx="2952750" cy="2995930"/>
          </a:xfrm>
          <a:blipFill dpi="0" rotWithShape="1">
            <a:blip r:embed="rId7">
              <a:extLst>
                <a:ext uri="{28A0092B-C50C-407E-A947-70E740481C1C}">
                  <a14:useLocalDpi xmlns:a14="http://schemas.microsoft.com/office/drawing/2010/main" val="0"/>
                </a:ext>
              </a:extLst>
            </a:blip>
            <a:srcRect/>
            <a:stretch>
              <a:fillRect/>
            </a:stretch>
          </a:blipFill>
        </p:grpSpPr>
        <p:sp>
          <p:nvSpPr>
            <p:cNvPr id="19" name="Freeform 15">
              <a:extLst>
                <a:ext uri="{FF2B5EF4-FFF2-40B4-BE49-F238E27FC236}">
                  <a16:creationId xmlns:a16="http://schemas.microsoft.com/office/drawing/2014/main" id="{F39BE812-D1E4-4C2A-81B9-7D4CA3547E4B}"/>
                </a:ext>
              </a:extLst>
            </p:cNvPr>
            <p:cNvSpPr/>
            <p:nvPr/>
          </p:nvSpPr>
          <p:spPr>
            <a:xfrm>
              <a:off x="-2540" y="-5080"/>
              <a:ext cx="2962910" cy="3004820"/>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grpFill/>
          </p:spPr>
        </p:sp>
      </p:grpSp>
      <p:sp>
        <p:nvSpPr>
          <p:cNvPr id="20" name="TextBox 18">
            <a:extLst>
              <a:ext uri="{FF2B5EF4-FFF2-40B4-BE49-F238E27FC236}">
                <a16:creationId xmlns:a16="http://schemas.microsoft.com/office/drawing/2014/main" id="{326EC082-0636-42BD-AA4E-C811793D331E}"/>
              </a:ext>
            </a:extLst>
          </p:cNvPr>
          <p:cNvSpPr txBox="1"/>
          <p:nvPr userDrawn="1"/>
        </p:nvSpPr>
        <p:spPr>
          <a:xfrm>
            <a:off x="1320339" y="1843228"/>
            <a:ext cx="9825642" cy="1703864"/>
          </a:xfrm>
          <a:prstGeom prst="rect">
            <a:avLst/>
          </a:prstGeom>
        </p:spPr>
        <p:txBody>
          <a:bodyPr lIns="0" tIns="0" rIns="0" bIns="0" rtlCol="0" anchor="t">
            <a:spAutoFit/>
          </a:bodyPr>
          <a:lstStyle/>
          <a:p>
            <a:pPr algn="ctr">
              <a:lnSpc>
                <a:spcPts val="14804"/>
              </a:lnSpc>
              <a:spcBef>
                <a:spcPct val="0"/>
              </a:spcBef>
            </a:pPr>
            <a:r>
              <a:rPr lang="en-US" sz="8000">
                <a:solidFill>
                  <a:srgbClr val="FFFFFF"/>
                </a:solidFill>
                <a:latin typeface="Montserrat Classic"/>
              </a:rPr>
              <a:t>Add a heading</a:t>
            </a:r>
          </a:p>
        </p:txBody>
      </p:sp>
      <p:sp>
        <p:nvSpPr>
          <p:cNvPr id="21" name="TextBox 20">
            <a:extLst>
              <a:ext uri="{FF2B5EF4-FFF2-40B4-BE49-F238E27FC236}">
                <a16:creationId xmlns:a16="http://schemas.microsoft.com/office/drawing/2014/main" id="{1873D60C-3333-4BF4-8CFB-EA00ECA92ECD}"/>
              </a:ext>
            </a:extLst>
          </p:cNvPr>
          <p:cNvSpPr txBox="1"/>
          <p:nvPr userDrawn="1"/>
        </p:nvSpPr>
        <p:spPr>
          <a:xfrm>
            <a:off x="4832282" y="3738829"/>
            <a:ext cx="2756148" cy="405765"/>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Light"/>
              </a:rPr>
              <a:t>Add a subheading</a:t>
            </a:r>
          </a:p>
        </p:txBody>
      </p:sp>
      <p:sp>
        <p:nvSpPr>
          <p:cNvPr id="22" name="TextBox 21">
            <a:extLst>
              <a:ext uri="{FF2B5EF4-FFF2-40B4-BE49-F238E27FC236}">
                <a16:creationId xmlns:a16="http://schemas.microsoft.com/office/drawing/2014/main" id="{FBDFDDF0-9379-4433-BB1C-0B127B5CD952}"/>
              </a:ext>
            </a:extLst>
          </p:cNvPr>
          <p:cNvSpPr txBox="1"/>
          <p:nvPr userDrawn="1"/>
        </p:nvSpPr>
        <p:spPr>
          <a:xfrm>
            <a:off x="4782238" y="4857846"/>
            <a:ext cx="3002756" cy="306705"/>
          </a:xfrm>
          <a:prstGeom prst="rect">
            <a:avLst/>
          </a:prstGeom>
        </p:spPr>
        <p:txBody>
          <a:bodyPr lIns="0" tIns="0" rIns="0" bIns="0" rtlCol="0" anchor="t">
            <a:spAutoFit/>
          </a:bodyPr>
          <a:lstStyle/>
          <a:p>
            <a:pPr algn="ctr">
              <a:lnSpc>
                <a:spcPts val="2520"/>
              </a:lnSpc>
              <a:spcBef>
                <a:spcPct val="0"/>
              </a:spcBef>
            </a:pPr>
            <a:r>
              <a:rPr lang="en-US">
                <a:solidFill>
                  <a:srgbClr val="545454"/>
                </a:solidFill>
                <a:latin typeface="Montserrat Light"/>
              </a:rPr>
              <a:t>Add a little bit of body text</a:t>
            </a:r>
          </a:p>
        </p:txBody>
      </p:sp>
    </p:spTree>
    <p:extLst>
      <p:ext uri="{BB962C8B-B14F-4D97-AF65-F5344CB8AC3E}">
        <p14:creationId xmlns:p14="http://schemas.microsoft.com/office/powerpoint/2010/main" val="34905465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cSld name="4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52919" y="6356350"/>
            <a:ext cx="1104000" cy="285536"/>
          </a:xfrm>
          <a:prstGeom prst="rect">
            <a:avLst/>
          </a:prstGeom>
        </p:spPr>
      </p:pic>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2" y="841790"/>
            <a:ext cx="10531483" cy="807720"/>
          </a:xfrm>
        </p:spPr>
        <p:txBody>
          <a:bodyPr anchor="b">
            <a:normAutofit/>
          </a:bodyPr>
          <a:lstStyle>
            <a:lvl1pPr marL="0" indent="0">
              <a:spcBef>
                <a:spcPts val="0"/>
              </a:spcBef>
              <a:buNone/>
              <a:defRPr sz="24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half" idx="2"/>
          </p:nvPr>
        </p:nvSpPr>
        <p:spPr>
          <a:xfrm>
            <a:off x="816703" y="1749140"/>
            <a:ext cx="10531482"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824137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B8C3CA-7306-4579-8619-17B42B430A5C}"/>
              </a:ext>
            </a:extLst>
          </p:cNvPr>
          <p:cNvSpPr>
            <a:spLocks noGrp="1"/>
          </p:cNvSpPr>
          <p:nvPr>
            <p:ph type="sldNum" sz="quarter" idx="10"/>
          </p:nvPr>
        </p:nvSpPr>
        <p:spPr/>
        <p:txBody>
          <a:bodyPr/>
          <a:lstStyle/>
          <a:p>
            <a:fld id="{D7796B6F-FFD1-4DFE-B3C1-F872E9286486}" type="slidenum">
              <a:rPr lang="en-US" smtClean="0"/>
              <a:t>‹#›</a:t>
            </a:fld>
            <a:endParaRPr lang="en-US"/>
          </a:p>
        </p:txBody>
      </p:sp>
      <p:grpSp>
        <p:nvGrpSpPr>
          <p:cNvPr id="4" name="Group 2">
            <a:extLst>
              <a:ext uri="{FF2B5EF4-FFF2-40B4-BE49-F238E27FC236}">
                <a16:creationId xmlns:a16="http://schemas.microsoft.com/office/drawing/2014/main" id="{A4D0F3D7-BF2C-46AA-BA39-932BBCA84EA7}"/>
              </a:ext>
            </a:extLst>
          </p:cNvPr>
          <p:cNvGrpSpPr>
            <a:grpSpLocks noChangeAspect="1"/>
          </p:cNvGrpSpPr>
          <p:nvPr/>
        </p:nvGrpSpPr>
        <p:grpSpPr>
          <a:xfrm>
            <a:off x="-65314" y="-2"/>
            <a:ext cx="12257314" cy="6858001"/>
            <a:chOff x="-82312" y="519072"/>
            <a:chExt cx="6221435" cy="3480910"/>
          </a:xfrm>
        </p:grpSpPr>
        <p:sp>
          <p:nvSpPr>
            <p:cNvPr id="5" name="Freeform 3">
              <a:extLst>
                <a:ext uri="{FF2B5EF4-FFF2-40B4-BE49-F238E27FC236}">
                  <a16:creationId xmlns:a16="http://schemas.microsoft.com/office/drawing/2014/main" id="{CB0FECC2-131E-4E52-B2FA-B7AE0001CB9E}"/>
                </a:ext>
              </a:extLst>
            </p:cNvPr>
            <p:cNvSpPr/>
            <p:nvPr/>
          </p:nvSpPr>
          <p:spPr>
            <a:xfrm>
              <a:off x="-82312" y="519072"/>
              <a:ext cx="6221435" cy="3480910"/>
            </a:xfrm>
            <a:custGeom>
              <a:avLst/>
              <a:gdLst/>
              <a:ahLst/>
              <a:cxnLst/>
              <a:rect l="l" t="t" r="r" b="b"/>
              <a:pathLst>
                <a:path w="6350026" h="6350000">
                  <a:moveTo>
                    <a:pt x="0" y="0"/>
                  </a:moveTo>
                  <a:lnTo>
                    <a:pt x="6350026" y="0"/>
                  </a:lnTo>
                  <a:lnTo>
                    <a:pt x="6350026" y="6350000"/>
                  </a:lnTo>
                  <a:lnTo>
                    <a:pt x="0" y="6350000"/>
                  </a:lnTo>
                  <a:close/>
                </a:path>
              </a:pathLst>
            </a:custGeom>
            <a:blipFill>
              <a:blip r:embed="rId2" cstate="print">
                <a:extLst>
                  <a:ext uri="{28A0092B-C50C-407E-A947-70E740481C1C}">
                    <a14:useLocalDpi xmlns:a14="http://schemas.microsoft.com/office/drawing/2010/main"/>
                  </a:ext>
                </a:extLst>
              </a:blip>
              <a:stretch>
                <a:fillRect l="493"/>
              </a:stretch>
            </a:blipFill>
          </p:spPr>
          <p:txBody>
            <a:bodyPr/>
            <a:lstStyle/>
            <a:p>
              <a:endParaRPr lang="en-US"/>
            </a:p>
          </p:txBody>
        </p:sp>
      </p:grpSp>
      <p:grpSp>
        <p:nvGrpSpPr>
          <p:cNvPr id="18" name="Group 5">
            <a:extLst>
              <a:ext uri="{FF2B5EF4-FFF2-40B4-BE49-F238E27FC236}">
                <a16:creationId xmlns:a16="http://schemas.microsoft.com/office/drawing/2014/main" id="{3F5F4B05-F535-4B33-BB06-3E574E07E8E4}"/>
              </a:ext>
            </a:extLst>
          </p:cNvPr>
          <p:cNvGrpSpPr/>
          <p:nvPr/>
        </p:nvGrpSpPr>
        <p:grpSpPr>
          <a:xfrm>
            <a:off x="0" y="0"/>
            <a:ext cx="12192000" cy="655310"/>
            <a:chOff x="0" y="0"/>
            <a:chExt cx="4290365" cy="152400"/>
          </a:xfrm>
        </p:grpSpPr>
        <p:sp>
          <p:nvSpPr>
            <p:cNvPr id="19" name="Freeform 6">
              <a:extLst>
                <a:ext uri="{FF2B5EF4-FFF2-40B4-BE49-F238E27FC236}">
                  <a16:creationId xmlns:a16="http://schemas.microsoft.com/office/drawing/2014/main" id="{16ABB61E-7C97-4D62-AFE5-FF99DD51603C}"/>
                </a:ext>
              </a:extLst>
            </p:cNvPr>
            <p:cNvSpPr/>
            <p:nvPr/>
          </p:nvSpPr>
          <p:spPr>
            <a:xfrm>
              <a:off x="0" y="0"/>
              <a:ext cx="4290365" cy="152400"/>
            </a:xfrm>
            <a:custGeom>
              <a:avLst/>
              <a:gdLst/>
              <a:ahLst/>
              <a:cxnLst/>
              <a:rect l="l" t="t" r="r" b="b"/>
              <a:pathLst>
                <a:path w="4290365" h="152400">
                  <a:moveTo>
                    <a:pt x="0" y="0"/>
                  </a:moveTo>
                  <a:lnTo>
                    <a:pt x="4290365" y="0"/>
                  </a:lnTo>
                  <a:lnTo>
                    <a:pt x="4290365" y="152400"/>
                  </a:lnTo>
                  <a:lnTo>
                    <a:pt x="0" y="152400"/>
                  </a:lnTo>
                  <a:close/>
                </a:path>
              </a:pathLst>
            </a:custGeom>
            <a:solidFill>
              <a:srgbClr val="002E5D"/>
            </a:solidFill>
          </p:spPr>
        </p:sp>
      </p:grpSp>
      <p:pic>
        <p:nvPicPr>
          <p:cNvPr id="20" name="Picture 19">
            <a:extLst>
              <a:ext uri="{FF2B5EF4-FFF2-40B4-BE49-F238E27FC236}">
                <a16:creationId xmlns:a16="http://schemas.microsoft.com/office/drawing/2014/main" id="{BC519D08-0DCD-4FEA-BA46-415D12D16E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68542" y="5278441"/>
            <a:ext cx="2145083" cy="1210324"/>
          </a:xfrm>
          <a:prstGeom prst="rect">
            <a:avLst/>
          </a:prstGeom>
        </p:spPr>
      </p:pic>
      <p:sp>
        <p:nvSpPr>
          <p:cNvPr id="23" name="Slide Number Placeholder 2">
            <a:extLst>
              <a:ext uri="{FF2B5EF4-FFF2-40B4-BE49-F238E27FC236}">
                <a16:creationId xmlns:a16="http://schemas.microsoft.com/office/drawing/2014/main" id="{396C6AC5-2C92-4976-8584-E69BA7BD1029}"/>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8EA350-6A5F-1B4A-8576-5D34B75D4A95}" type="slidenum">
              <a:rPr lang="en-US" smtClean="0">
                <a:solidFill>
                  <a:schemeClr val="bg2"/>
                </a:solidFill>
              </a:rPr>
              <a:pPr/>
              <a:t>‹#›</a:t>
            </a:fld>
            <a:endParaRPr lang="en-US">
              <a:solidFill>
                <a:schemeClr val="bg2"/>
              </a:solidFill>
            </a:endParaRPr>
          </a:p>
        </p:txBody>
      </p:sp>
      <p:sp>
        <p:nvSpPr>
          <p:cNvPr id="16" name="Title 1">
            <a:extLst>
              <a:ext uri="{FF2B5EF4-FFF2-40B4-BE49-F238E27FC236}">
                <a16:creationId xmlns:a16="http://schemas.microsoft.com/office/drawing/2014/main" id="{82026D98-8813-43DA-A4EA-DD19694C8268}"/>
              </a:ext>
            </a:extLst>
          </p:cNvPr>
          <p:cNvSpPr>
            <a:spLocks noGrp="1"/>
          </p:cNvSpPr>
          <p:nvPr>
            <p:ph type="title"/>
          </p:nvPr>
        </p:nvSpPr>
        <p:spPr>
          <a:xfrm>
            <a:off x="838200" y="2976588"/>
            <a:ext cx="10390322" cy="1325563"/>
          </a:xfrm>
        </p:spPr>
        <p:txBody>
          <a:bodyPr>
            <a:normAutofit/>
          </a:bodyPr>
          <a:lstStyle>
            <a:lvl1pPr algn="ctr">
              <a:defRPr sz="4400" b="1" i="0" baseline="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4120714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sp>
        <p:nvSpPr>
          <p:cNvPr id="2" name="Title 1"/>
          <p:cNvSpPr>
            <a:spLocks noGrp="1"/>
          </p:cNvSpPr>
          <p:nvPr>
            <p:ph type="title"/>
          </p:nvPr>
        </p:nvSpPr>
        <p:spPr>
          <a:xfrm>
            <a:off x="513279" y="4800600"/>
            <a:ext cx="11069135" cy="566739"/>
          </a:xfrm>
        </p:spPr>
        <p:txBody>
          <a:bodyPr anchor="b"/>
          <a:lstStyle>
            <a:lvl1pPr algn="l">
              <a:defRPr sz="2667" b="0"/>
            </a:lvl1pPr>
          </a:lstStyle>
          <a:p>
            <a:r>
              <a:rPr lang="en-US"/>
              <a:t>Click to edit Master title style</a:t>
            </a:r>
            <a:endParaRPr lang="en-US" dirty="0"/>
          </a:p>
        </p:txBody>
      </p:sp>
      <p:sp>
        <p:nvSpPr>
          <p:cNvPr id="3" name="Picture Placeholder 2"/>
          <p:cNvSpPr>
            <a:spLocks noGrp="1"/>
          </p:cNvSpPr>
          <p:nvPr>
            <p:ph type="pic" idx="1"/>
          </p:nvPr>
        </p:nvSpPr>
        <p:spPr>
          <a:xfrm>
            <a:off x="101600" y="177815"/>
            <a:ext cx="11988800" cy="4549775"/>
          </a:xfrm>
          <a:prstGeom prst="rect">
            <a:avLst/>
          </a:prstGeom>
          <a:noFill/>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1219200" y="5367353"/>
            <a:ext cx="10363213" cy="804863"/>
          </a:xfrm>
          <a:prstGeom prst="rect">
            <a:avLst/>
          </a:prstGeom>
          <a:noFill/>
        </p:spPr>
        <p:txBody>
          <a:bodyPr/>
          <a:lstStyle>
            <a:lvl1pPr marL="0" indent="0">
              <a:buNone/>
              <a:defRPr sz="1867">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6/6/2022</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7" name="TextBox 16"/>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sp>
        <p:nvSpPr>
          <p:cNvPr id="19" name="Rectangle 18"/>
          <p:cNvSpPr/>
          <p:nvPr userDrawn="1"/>
        </p:nvSpPr>
        <p:spPr>
          <a:xfrm>
            <a:off x="0" y="6172288"/>
            <a:ext cx="9875520" cy="188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9CFF1A"/>
              </a:solidFill>
              <a:latin typeface="Arial"/>
            </a:endParaRPr>
          </a:p>
        </p:txBody>
      </p:sp>
      <p:sp>
        <p:nvSpPr>
          <p:cNvPr id="20" name="TextBox 19"/>
          <p:cNvSpPr txBox="1"/>
          <p:nvPr userDrawn="1"/>
        </p:nvSpPr>
        <p:spPr>
          <a:xfrm>
            <a:off x="9631680" y="6100067"/>
            <a:ext cx="2560320" cy="307777"/>
          </a:xfrm>
          <a:prstGeom prst="rect">
            <a:avLst/>
          </a:prstGeom>
          <a:noFill/>
        </p:spPr>
        <p:txBody>
          <a:bodyPr wrap="square" rtlCol="0">
            <a:spAutoFit/>
          </a:bodyPr>
          <a:lstStyle/>
          <a:p>
            <a:pPr algn="r"/>
            <a:r>
              <a:rPr lang="en-US" sz="1400" b="1" dirty="0">
                <a:solidFill>
                  <a:srgbClr val="9CFF1A"/>
                </a:solidFill>
                <a:latin typeface="Century Gothic" panose="020B0502020202020204" pitchFamily="34" charset="0"/>
              </a:rPr>
              <a:t>BUSINESS AND INDUSTRY</a:t>
            </a:r>
          </a:p>
        </p:txBody>
      </p:sp>
    </p:spTree>
    <p:extLst>
      <p:ext uri="{BB962C8B-B14F-4D97-AF65-F5344CB8AC3E}">
        <p14:creationId xmlns:p14="http://schemas.microsoft.com/office/powerpoint/2010/main" val="1174785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2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59886"/>
            <a:ext cx="11582400" cy="656591"/>
          </a:xfrm>
        </p:spPr>
        <p:txBody>
          <a:bodyPr wrap="square">
            <a:normAutofit/>
          </a:bodyPr>
          <a:lstStyle/>
          <a:p>
            <a:r>
              <a:rPr lang="en-US" dirty="0"/>
              <a:t>Click to edit Master title style</a:t>
            </a:r>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6/6/2022</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9" name="Picture 18"/>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sp>
        <p:nvSpPr>
          <p:cNvPr id="20" name="Rectangle 19"/>
          <p:cNvSpPr/>
          <p:nvPr userDrawn="1"/>
        </p:nvSpPr>
        <p:spPr>
          <a:xfrm>
            <a:off x="0" y="6172288"/>
            <a:ext cx="9875520" cy="188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21" name="TextBox 20"/>
          <p:cNvSpPr txBox="1"/>
          <p:nvPr userDrawn="1"/>
        </p:nvSpPr>
        <p:spPr>
          <a:xfrm>
            <a:off x="9631680" y="6100067"/>
            <a:ext cx="2560320" cy="307777"/>
          </a:xfrm>
          <a:prstGeom prst="rect">
            <a:avLst/>
          </a:prstGeom>
          <a:noFill/>
        </p:spPr>
        <p:txBody>
          <a:bodyPr wrap="square" rtlCol="0">
            <a:spAutoFit/>
          </a:bodyPr>
          <a:lstStyle/>
          <a:p>
            <a:pPr algn="r"/>
            <a:r>
              <a:rPr lang="en-US" sz="1400" b="1" dirty="0">
                <a:solidFill>
                  <a:srgbClr val="9CFF1A"/>
                </a:solidFill>
                <a:latin typeface="Century Gothic" panose="020B0502020202020204" pitchFamily="34" charset="0"/>
              </a:rPr>
              <a:t>BUSINESS AND INDUSTRY</a:t>
            </a:r>
          </a:p>
        </p:txBody>
      </p:sp>
      <p:sp>
        <p:nvSpPr>
          <p:cNvPr id="22" name="TextBox 21"/>
          <p:cNvSpPr txBox="1"/>
          <p:nvPr userDrawn="1"/>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Tree>
    <p:extLst>
      <p:ext uri="{BB962C8B-B14F-4D97-AF65-F5344CB8AC3E}">
        <p14:creationId xmlns:p14="http://schemas.microsoft.com/office/powerpoint/2010/main" val="1228952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4_Custom Layout">
    <p:bg>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1016000" y="1193800"/>
            <a:ext cx="5994400" cy="4267200"/>
          </a:xfrm>
          <a:prstGeom prst="rect">
            <a:avLst/>
          </a:prstGeom>
          <a:noFill/>
        </p:spPr>
        <p:txBody>
          <a:bodyPr anchor="ctr"/>
          <a:lstStyle>
            <a:lvl1pPr marL="0" indent="0" algn="ctr">
              <a:buNone/>
              <a:defRPr i="1">
                <a:solidFill>
                  <a:schemeClr val="bg1"/>
                </a:solidFill>
              </a:defRPr>
            </a:lvl1pPr>
            <a:lvl2pPr marL="609585" indent="0" algn="r">
              <a:buNone/>
              <a:defRPr i="1">
                <a:solidFill>
                  <a:schemeClr val="bg1"/>
                </a:solidFill>
              </a:defRPr>
            </a:lvl2pPr>
            <a:lvl3pPr marL="1219170" indent="0" algn="ctr">
              <a:buNone/>
              <a:defRPr i="1">
                <a:solidFill>
                  <a:schemeClr val="bg1"/>
                </a:solidFill>
              </a:defRPr>
            </a:lvl3pPr>
            <a:lvl4pPr marL="1828754" indent="0" algn="ctr">
              <a:buNone/>
              <a:defRPr i="1">
                <a:solidFill>
                  <a:schemeClr val="bg1"/>
                </a:solidFill>
              </a:defRPr>
            </a:lvl4pPr>
            <a:lvl5pPr marL="2438339" indent="0" algn="ctr">
              <a:buNone/>
              <a:defRPr i="1">
                <a:solidFill>
                  <a:schemeClr val="bg1"/>
                </a:solidFill>
              </a:defRPr>
            </a:lvl5pPr>
          </a:lstStyle>
          <a:p>
            <a:pPr lvl="0"/>
            <a:r>
              <a:rPr lang="en-US" dirty="0"/>
              <a:t>“Click to edit Master text styles”</a:t>
            </a:r>
          </a:p>
          <a:p>
            <a:pPr lvl="1"/>
            <a:r>
              <a:rPr lang="en-US" dirty="0"/>
              <a:t>-- author</a:t>
            </a:r>
          </a:p>
        </p:txBody>
      </p:sp>
      <p:sp>
        <p:nvSpPr>
          <p:cNvPr id="15" name="TextBox 14"/>
          <p:cNvSpPr txBox="1"/>
          <p:nvPr userDrawn="1"/>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Tree>
    <p:extLst>
      <p:ext uri="{BB962C8B-B14F-4D97-AF65-F5344CB8AC3E}">
        <p14:creationId xmlns:p14="http://schemas.microsoft.com/office/powerpoint/2010/main" val="106726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6/6/2022</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193800"/>
            <a:ext cx="11582400" cy="4830763"/>
          </a:xfrm>
          <a:prstGeom prst="rect">
            <a:avLst/>
          </a:prstGeom>
          <a:noFill/>
        </p:spPr>
        <p:txBody>
          <a:bodyPr/>
          <a:lstStyle>
            <a:lvl1pPr marL="0" indent="0">
              <a:buClr>
                <a:srgbClr val="4B4B4D"/>
              </a:buClr>
              <a:buSzPct val="125000"/>
              <a:buFont typeface="Arial" panose="020B0604020202020204" pitchFamily="34" charset="0"/>
              <a:buNone/>
              <a:defRPr/>
            </a:lvl1pPr>
            <a:lvl2pPr>
              <a:buClr>
                <a:schemeClr val="bg2"/>
              </a:buClr>
              <a:buSzPct val="120000"/>
              <a:defRPr/>
            </a:lvl2pPr>
            <a:lvl3pPr marL="1676358" indent="-457189">
              <a:buClr>
                <a:schemeClr val="tx2">
                  <a:lumMod val="75000"/>
                  <a:lumOff val="25000"/>
                </a:schemeClr>
              </a:buClr>
              <a:buFont typeface="Arial" panose="020B0604020202020204" pitchFamily="34" charset="0"/>
              <a:buChar char="•"/>
              <a:defRPr/>
            </a:lvl3pPr>
            <a:lvl4pPr>
              <a:buClr>
                <a:schemeClr val="accent1"/>
              </a:buClr>
              <a:defRPr/>
            </a:lvl4pPr>
            <a:lvl5pPr>
              <a:buClr>
                <a:schemeClr val="accent3">
                  <a:lumMod val="40000"/>
                  <a:lumOff val="6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1"/>
            <a:ext cx="11582400" cy="1198561"/>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6/6/2022</a:t>
            </a:fld>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514460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6/6/2022</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6/6/2022</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6/6/2022</a:t>
            </a:fld>
            <a:endParaRPr lang="en-US" sz="1800" dirty="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6/6/2022</a:t>
            </a:fld>
            <a:endParaRPr lang="en-US" sz="1800" dirty="0">
              <a:solidFill>
                <a:prstClr val="black"/>
              </a:solidFill>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6/6/2022</a:t>
            </a:fld>
            <a:endParaRPr lang="en-US" sz="1800" dirty="0">
              <a:solidFill>
                <a:prstClr val="black"/>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6/6/2022</a:t>
            </a:fld>
            <a:endParaRPr lang="en-US" sz="1800" dirty="0">
              <a:solidFill>
                <a:prstClr val="black"/>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6/6/2022</a:t>
            </a:fld>
            <a:endParaRPr lang="en-US" sz="1800" dirty="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6/6/2022</a:t>
            </a:fld>
            <a:endParaRPr lang="en-US" sz="1800" dirty="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6/6/2022</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6/6/2022</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6/6/2022</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7" name="Content Placeholder 6"/>
          <p:cNvSpPr>
            <a:spLocks noGrp="1"/>
          </p:cNvSpPr>
          <p:nvPr>
            <p:ph sz="quarter" idx="13"/>
          </p:nvPr>
        </p:nvSpPr>
        <p:spPr>
          <a:xfrm>
            <a:off x="304800" y="1193800"/>
            <a:ext cx="11684000" cy="4775200"/>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041222"/>
            <a:ext cx="10820400" cy="188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9" name="TextBox 8"/>
          <p:cNvSpPr txBox="1"/>
          <p:nvPr userDrawn="1"/>
        </p:nvSpPr>
        <p:spPr>
          <a:xfrm>
            <a:off x="10820400" y="5969000"/>
            <a:ext cx="1371600" cy="307777"/>
          </a:xfrm>
          <a:prstGeom prst="rect">
            <a:avLst/>
          </a:prstGeom>
          <a:noFill/>
        </p:spPr>
        <p:txBody>
          <a:bodyPr wrap="square" rtlCol="0">
            <a:spAutoFit/>
          </a:bodyPr>
          <a:lstStyle/>
          <a:p>
            <a:pPr algn="r"/>
            <a:r>
              <a:rPr lang="en-US" sz="1400" b="1" dirty="0">
                <a:solidFill>
                  <a:srgbClr val="22D9E5"/>
                </a:solidFill>
                <a:latin typeface="Century Gothic" panose="020B0502020202020204" pitchFamily="34" charset="0"/>
              </a:rPr>
              <a:t>COMMUNITY</a:t>
            </a:r>
          </a:p>
        </p:txBody>
      </p:sp>
    </p:spTree>
    <p:extLst>
      <p:ext uri="{BB962C8B-B14F-4D97-AF65-F5344CB8AC3E}">
        <p14:creationId xmlns:p14="http://schemas.microsoft.com/office/powerpoint/2010/main" val="134525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6" y="665"/>
            <a:ext cx="12189631" cy="6856667"/>
          </a:xfrm>
          <a:prstGeom prst="rect">
            <a:avLst/>
          </a:prstGeom>
        </p:spPr>
      </p:pic>
      <p:sp>
        <p:nvSpPr>
          <p:cNvPr id="3" name="Subtitle 2"/>
          <p:cNvSpPr>
            <a:spLocks noGrp="1"/>
          </p:cNvSpPr>
          <p:nvPr>
            <p:ph type="subTitle" idx="1"/>
          </p:nvPr>
        </p:nvSpPr>
        <p:spPr>
          <a:xfrm>
            <a:off x="1524002" y="4326467"/>
            <a:ext cx="7480151" cy="1037659"/>
          </a:xfrm>
          <a:prstGeom prst="rect">
            <a:avLst/>
          </a:prstGeom>
        </p:spPr>
        <p:txBody>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8" name="Title 7">
            <a:extLst>
              <a:ext uri="{FF2B5EF4-FFF2-40B4-BE49-F238E27FC236}">
                <a16:creationId xmlns:a16="http://schemas.microsoft.com/office/drawing/2014/main" id="{D549B9DA-B246-4EEB-B88F-6E64659851AD}"/>
              </a:ext>
            </a:extLst>
          </p:cNvPr>
          <p:cNvSpPr>
            <a:spLocks noGrp="1"/>
          </p:cNvSpPr>
          <p:nvPr>
            <p:ph type="title"/>
          </p:nvPr>
        </p:nvSpPr>
        <p:spPr>
          <a:xfrm>
            <a:off x="1524002" y="1597891"/>
            <a:ext cx="7480151" cy="2728576"/>
          </a:xfrm>
        </p:spPr>
        <p:txBody>
          <a:bodyPr/>
          <a:lstStyle>
            <a:lvl1pPr>
              <a:defRPr>
                <a:solidFill>
                  <a:schemeClr val="bg1"/>
                </a:solidFill>
              </a:defRPr>
            </a:lvl1pPr>
          </a:lstStyle>
          <a:p>
            <a:r>
              <a:rPr lang="en-US"/>
              <a:t>Click to edit Master title style</a:t>
            </a:r>
          </a:p>
        </p:txBody>
      </p:sp>
      <p:sp>
        <p:nvSpPr>
          <p:cNvPr id="9" name="Date Placeholder 8">
            <a:extLst>
              <a:ext uri="{FF2B5EF4-FFF2-40B4-BE49-F238E27FC236}">
                <a16:creationId xmlns:a16="http://schemas.microsoft.com/office/drawing/2014/main" id="{0B8430E5-56DC-4D4E-8E0C-064A4EBB9CEF}"/>
              </a:ext>
            </a:extLst>
          </p:cNvPr>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10" name="Footer Placeholder 9">
            <a:extLst>
              <a:ext uri="{FF2B5EF4-FFF2-40B4-BE49-F238E27FC236}">
                <a16:creationId xmlns:a16="http://schemas.microsoft.com/office/drawing/2014/main" id="{4D4CF198-164A-403B-80C4-44E0196DF56C}"/>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393C20EE-24EE-4FCE-8C00-CBB4F6AEFA3E}"/>
              </a:ext>
            </a:extLst>
          </p:cNvPr>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851514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44073"/>
            <a:ext cx="10515600" cy="4532891"/>
          </a:xfrm>
          <a:prstGeom prst="rect">
            <a:avLst/>
          </a:prstGeom>
        </p:spPr>
        <p:txBody>
          <a:bodyPr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dirty="0"/>
          </a:p>
        </p:txBody>
      </p:sp>
      <p:sp>
        <p:nvSpPr>
          <p:cNvPr id="7" name="Title 6">
            <a:extLst>
              <a:ext uri="{FF2B5EF4-FFF2-40B4-BE49-F238E27FC236}">
                <a16:creationId xmlns:a16="http://schemas.microsoft.com/office/drawing/2014/main" id="{F4E87B5A-4C30-4ABE-B2BE-71FBF9F2A8B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8256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7" y="668"/>
            <a:ext cx="12189627" cy="6856664"/>
          </a:xfrm>
          <a:prstGeom prst="rect">
            <a:avLst/>
          </a:prstGeom>
        </p:spPr>
      </p:pic>
      <p:sp>
        <p:nvSpPr>
          <p:cNvPr id="2" name="Title 1"/>
          <p:cNvSpPr>
            <a:spLocks noGrp="1"/>
          </p:cNvSpPr>
          <p:nvPr>
            <p:ph type="title"/>
          </p:nvPr>
        </p:nvSpPr>
        <p:spPr>
          <a:xfrm>
            <a:off x="1893457" y="423335"/>
            <a:ext cx="8340436" cy="2713228"/>
          </a:xfrm>
          <a:prstGeom prst="rect">
            <a:avLst/>
          </a:prstGeom>
        </p:spPr>
        <p:txBody>
          <a:bodyPr rIns="457200"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1893457" y="3246269"/>
            <a:ext cx="8340436" cy="1500187"/>
          </a:xfrm>
          <a:prstGeom prst="rect">
            <a:avLst/>
          </a:prstGeom>
        </p:spPr>
        <p:txBody>
          <a:bodyPr tIns="182880" rIns="457200" bIns="182880" anchor="t" anchorCtr="0"/>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260146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F37E57-90EB-4392-A853-E6C177DBF2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4572"/>
          </a:xfrm>
          <a:prstGeom prst="rect">
            <a:avLst/>
          </a:prstGeom>
        </p:spPr>
      </p:pic>
      <p:sp>
        <p:nvSpPr>
          <p:cNvPr id="3" name="Date Placeholder 2">
            <a:extLst>
              <a:ext uri="{FF2B5EF4-FFF2-40B4-BE49-F238E27FC236}">
                <a16:creationId xmlns:a16="http://schemas.microsoft.com/office/drawing/2014/main" id="{EB0C64CA-01BD-460D-89C9-0C2043D580EB}"/>
              </a:ext>
            </a:extLst>
          </p:cNvPr>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4" name="Footer Placeholder 3">
            <a:extLst>
              <a:ext uri="{FF2B5EF4-FFF2-40B4-BE49-F238E27FC236}">
                <a16:creationId xmlns:a16="http://schemas.microsoft.com/office/drawing/2014/main" id="{1583761E-B5D3-45B1-B910-9807F7E125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9D9092A-2CD1-40F9-B4AA-7D5FC15F2ADE}"/>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8" name="Title 7">
            <a:extLst>
              <a:ext uri="{FF2B5EF4-FFF2-40B4-BE49-F238E27FC236}">
                <a16:creationId xmlns:a16="http://schemas.microsoft.com/office/drawing/2014/main" id="{E1829E2D-5DC0-4E9F-B678-9019679156F8}"/>
              </a:ext>
            </a:extLst>
          </p:cNvPr>
          <p:cNvSpPr>
            <a:spLocks noGrp="1"/>
          </p:cNvSpPr>
          <p:nvPr>
            <p:ph type="title"/>
          </p:nvPr>
        </p:nvSpPr>
        <p:spPr>
          <a:xfrm>
            <a:off x="838200" y="4290581"/>
            <a:ext cx="11353800" cy="891019"/>
          </a:xfrm>
          <a:prstGeom prst="rect">
            <a:avLst/>
          </a:prstGeom>
        </p:spPr>
        <p:txBody>
          <a:bodyPr anchor="t"/>
          <a:lstStyle/>
          <a:p>
            <a:r>
              <a:rPr lang="en-US"/>
              <a:t>Click to edit Master title style</a:t>
            </a:r>
          </a:p>
        </p:txBody>
      </p:sp>
      <p:sp>
        <p:nvSpPr>
          <p:cNvPr id="9" name="Text Placeholder 2">
            <a:extLst>
              <a:ext uri="{FF2B5EF4-FFF2-40B4-BE49-F238E27FC236}">
                <a16:creationId xmlns:a16="http://schemas.microsoft.com/office/drawing/2014/main" id="{4389D740-357F-4BFD-B6E8-D6C74B9D819B}"/>
              </a:ext>
            </a:extLst>
          </p:cNvPr>
          <p:cNvSpPr>
            <a:spLocks noGrp="1"/>
          </p:cNvSpPr>
          <p:nvPr>
            <p:ph type="body" idx="1"/>
          </p:nvPr>
        </p:nvSpPr>
        <p:spPr>
          <a:xfrm>
            <a:off x="3581400" y="5331273"/>
            <a:ext cx="8610600" cy="688099"/>
          </a:xfrm>
          <a:prstGeom prst="rect">
            <a:avLst/>
          </a:prstGeom>
        </p:spPr>
        <p:txBody>
          <a:bodyPr>
            <a:normAutofit/>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08101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
        <p:nvSpPr>
          <p:cNvPr id="8" name="Title 7">
            <a:extLst>
              <a:ext uri="{FF2B5EF4-FFF2-40B4-BE49-F238E27FC236}">
                <a16:creationId xmlns:a16="http://schemas.microsoft.com/office/drawing/2014/main" id="{CD0CFDC3-B650-4CCE-8A51-79C6018F06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2986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786F29-BF4F-4B2A-B4D2-37C78A859B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4572"/>
          </a:xfrm>
          <a:prstGeom prst="rect">
            <a:avLst/>
          </a:prstGeom>
        </p:spPr>
      </p:pic>
      <p:sp>
        <p:nvSpPr>
          <p:cNvPr id="2" name="Title 1"/>
          <p:cNvSpPr>
            <a:spLocks noGrp="1"/>
          </p:cNvSpPr>
          <p:nvPr>
            <p:ph type="title"/>
          </p:nvPr>
        </p:nvSpPr>
        <p:spPr>
          <a:xfrm>
            <a:off x="839788" y="365126"/>
            <a:ext cx="10515600" cy="1149351"/>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671761"/>
            <a:ext cx="5157787" cy="2980893"/>
          </a:xfrm>
          <a:prstGeom prst="rect">
            <a:avLst/>
          </a:prstGeom>
        </p:spPr>
        <p:txBody>
          <a:bodyPr/>
          <a:lstStyle>
            <a:lvl1pPr>
              <a:defRPr sz="24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671762"/>
            <a:ext cx="5183188" cy="2980895"/>
          </a:xfrm>
          <a:prstGeom prst="rect">
            <a:avLst/>
          </a:prstGeom>
        </p:spPr>
        <p:txBody>
          <a:bodyPr/>
          <a:lstStyle>
            <a:lvl1pPr>
              <a:defRPr sz="24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1715948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13" name="Content Placeholder 12">
            <a:extLst>
              <a:ext uri="{FF2B5EF4-FFF2-40B4-BE49-F238E27FC236}">
                <a16:creationId xmlns:a16="http://schemas.microsoft.com/office/drawing/2014/main" id="{8527C91C-D68F-46DB-9618-F4AE37D5AFEF}"/>
              </a:ext>
            </a:extLst>
          </p:cNvPr>
          <p:cNvSpPr>
            <a:spLocks noGrp="1"/>
          </p:cNvSpPr>
          <p:nvPr>
            <p:ph sz="quarter" idx="13"/>
          </p:nvPr>
        </p:nvSpPr>
        <p:spPr>
          <a:xfrm>
            <a:off x="838201" y="1458913"/>
            <a:ext cx="10393363" cy="2817523"/>
          </a:xfrm>
        </p:spPr>
        <p:txBody>
          <a:bodyPr lIns="1645920" tIns="914400" rIns="1645920" bIns="914400" anchor="t" anchorCtr="0">
            <a:normAutofit/>
          </a:bodyPr>
          <a:lstStyle>
            <a:lvl1pPr marL="0" indent="0">
              <a:buNone/>
              <a:defRPr sz="3600" i="1"/>
            </a:lvl1pPr>
            <a:lvl2pPr marL="457189" indent="0">
              <a:buNone/>
              <a:defRPr/>
            </a:lvl2pPr>
            <a:lvl3pPr marL="914377" indent="0">
              <a:buNone/>
              <a:defRPr/>
            </a:lvl3pPr>
            <a:lvl4pPr marL="1371566" indent="0">
              <a:buNone/>
              <a:defRPr/>
            </a:lvl4pPr>
            <a:lvl5pPr marL="1828754" indent="0">
              <a:buNone/>
              <a:defRPr/>
            </a:lvl5pPr>
          </a:lstStyle>
          <a:p>
            <a:pPr lvl="0"/>
            <a:r>
              <a:rPr lang="en-US" dirty="0"/>
              <a:t>Edit Master text styles</a:t>
            </a:r>
          </a:p>
        </p:txBody>
      </p:sp>
      <p:sp>
        <p:nvSpPr>
          <p:cNvPr id="16" name="Text Placeholder 15">
            <a:extLst>
              <a:ext uri="{FF2B5EF4-FFF2-40B4-BE49-F238E27FC236}">
                <a16:creationId xmlns:a16="http://schemas.microsoft.com/office/drawing/2014/main" id="{40D0A9EE-76F6-42DC-BF8D-A7F378AFACB4}"/>
              </a:ext>
            </a:extLst>
          </p:cNvPr>
          <p:cNvSpPr>
            <a:spLocks noGrp="1"/>
          </p:cNvSpPr>
          <p:nvPr>
            <p:ph type="body" sz="quarter" idx="14"/>
          </p:nvPr>
        </p:nvSpPr>
        <p:spPr>
          <a:xfrm>
            <a:off x="828675" y="4284663"/>
            <a:ext cx="10402888" cy="850900"/>
          </a:xfrm>
        </p:spPr>
        <p:txBody>
          <a:bodyPr anchor="b" anchorCtr="0">
            <a:normAutofit/>
          </a:bodyPr>
          <a:lstStyle>
            <a:lvl1pPr marL="0" indent="0" algn="r">
              <a:buNone/>
              <a:defRPr sz="1800"/>
            </a:lvl1pPr>
            <a:lvl2pPr marL="457189" indent="0" algn="r">
              <a:buNone/>
              <a:defRPr/>
            </a:lvl2pPr>
            <a:lvl3pPr marL="914377" indent="0" algn="r">
              <a:buNone/>
              <a:defRPr/>
            </a:lvl3pPr>
            <a:lvl4pPr marL="1371566" indent="0" algn="r">
              <a:buNone/>
              <a:defRPr/>
            </a:lvl4pPr>
            <a:lvl5pPr marL="1828754" indent="0" algn="r">
              <a:buNone/>
              <a:defRPr/>
            </a:lvl5pPr>
          </a:lstStyle>
          <a:p>
            <a:pPr lvl="0"/>
            <a:endParaRPr lang="en-US" dirty="0"/>
          </a:p>
        </p:txBody>
      </p:sp>
    </p:spTree>
    <p:extLst>
      <p:ext uri="{BB962C8B-B14F-4D97-AF65-F5344CB8AC3E}">
        <p14:creationId xmlns:p14="http://schemas.microsoft.com/office/powerpoint/2010/main" val="2951315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only st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20"/>
            <a:ext cx="105156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590342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only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 y="1715"/>
            <a:ext cx="12185907"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20"/>
            <a:ext cx="105156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405430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2571"/>
            <a:ext cx="12188952" cy="6852859"/>
          </a:xfrm>
          <a:prstGeom prst="rect">
            <a:avLst/>
          </a:prstGeom>
        </p:spPr>
      </p:pic>
      <p:sp>
        <p:nvSpPr>
          <p:cNvPr id="2" name="Date Placeholder 1"/>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dirty="0"/>
          </a:p>
        </p:txBody>
      </p:sp>
      <p:sp>
        <p:nvSpPr>
          <p:cNvPr id="10" name="Picture Placeholder 9">
            <a:extLst>
              <a:ext uri="{FF2B5EF4-FFF2-40B4-BE49-F238E27FC236}">
                <a16:creationId xmlns:a16="http://schemas.microsoft.com/office/drawing/2014/main" id="{1D4316CC-A48F-4BBE-B42A-217912B9343F}"/>
              </a:ext>
            </a:extLst>
          </p:cNvPr>
          <p:cNvSpPr>
            <a:spLocks noGrp="1" noChangeAspect="1"/>
          </p:cNvSpPr>
          <p:nvPr>
            <p:ph type="pic" sz="quarter" idx="13"/>
          </p:nvPr>
        </p:nvSpPr>
        <p:spPr>
          <a:xfrm>
            <a:off x="0" y="1"/>
            <a:ext cx="12188952" cy="5116945"/>
          </a:xfrm>
        </p:spPr>
        <p:txBody>
          <a:bodyPr anchor="ctr" anchorCtr="0">
            <a:noAutofit/>
          </a:bodyPr>
          <a:lstStyle>
            <a:lvl1pPr marL="0" indent="0" algn="ctr">
              <a:buNone/>
              <a:defRPr/>
            </a:lvl1pPr>
          </a:lstStyle>
          <a:p>
            <a:endParaRPr lang="en-US" dirty="0"/>
          </a:p>
        </p:txBody>
      </p:sp>
      <p:sp>
        <p:nvSpPr>
          <p:cNvPr id="11" name="Title 10">
            <a:extLst>
              <a:ext uri="{FF2B5EF4-FFF2-40B4-BE49-F238E27FC236}">
                <a16:creationId xmlns:a16="http://schemas.microsoft.com/office/drawing/2014/main" id="{18FF99EB-A947-4D83-8F9E-CA5EF676B147}"/>
              </a:ext>
            </a:extLst>
          </p:cNvPr>
          <p:cNvSpPr>
            <a:spLocks noGrp="1"/>
          </p:cNvSpPr>
          <p:nvPr>
            <p:ph type="title"/>
          </p:nvPr>
        </p:nvSpPr>
        <p:spPr>
          <a:xfrm>
            <a:off x="838202" y="5218545"/>
            <a:ext cx="10420927" cy="1003851"/>
          </a:xfrm>
        </p:spPr>
        <p:txBody>
          <a:bodyPr anchor="t">
            <a:normAutofit/>
          </a:bodyPr>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048044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6/6/2022</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7" name="Content Placeholder 6"/>
          <p:cNvSpPr>
            <a:spLocks noGrp="1"/>
          </p:cNvSpPr>
          <p:nvPr>
            <p:ph sz="quarter" idx="13"/>
          </p:nvPr>
        </p:nvSpPr>
        <p:spPr>
          <a:xfrm>
            <a:off x="304800" y="1193800"/>
            <a:ext cx="11684000" cy="4775200"/>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0" y="6041222"/>
            <a:ext cx="9875520" cy="188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11" name="TextBox 10"/>
          <p:cNvSpPr txBox="1"/>
          <p:nvPr userDrawn="1"/>
        </p:nvSpPr>
        <p:spPr>
          <a:xfrm>
            <a:off x="9631680" y="5969000"/>
            <a:ext cx="2560320" cy="307777"/>
          </a:xfrm>
          <a:prstGeom prst="rect">
            <a:avLst/>
          </a:prstGeom>
          <a:noFill/>
        </p:spPr>
        <p:txBody>
          <a:bodyPr wrap="square" rtlCol="0">
            <a:spAutoFit/>
          </a:bodyPr>
          <a:lstStyle/>
          <a:p>
            <a:pPr algn="r"/>
            <a:r>
              <a:rPr lang="en-US" sz="1400" b="1" dirty="0">
                <a:solidFill>
                  <a:srgbClr val="9CFF1A"/>
                </a:solidFill>
                <a:latin typeface="Century Gothic" panose="020B0502020202020204" pitchFamily="34" charset="0"/>
              </a:rPr>
              <a:t>BUSINESS AND INDUSTRY</a:t>
            </a:r>
          </a:p>
        </p:txBody>
      </p:sp>
    </p:spTree>
    <p:extLst>
      <p:ext uri="{BB962C8B-B14F-4D97-AF65-F5344CB8AC3E}">
        <p14:creationId xmlns:p14="http://schemas.microsoft.com/office/powerpoint/2010/main" val="3390657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D9F3DECE-3D90-46B8-AA48-F29BB31281AC}"/>
              </a:ext>
            </a:extLst>
          </p:cNvPr>
          <p:cNvSpPr>
            <a:spLocks noGrp="1"/>
          </p:cNvSpPr>
          <p:nvPr>
            <p:ph type="media" sz="quarter" idx="14"/>
          </p:nvPr>
        </p:nvSpPr>
        <p:spPr>
          <a:xfrm>
            <a:off x="1134919" y="803563"/>
            <a:ext cx="9922164" cy="4932219"/>
          </a:xfrm>
        </p:spPr>
        <p:txBody>
          <a:bodyPr anchor="ctr" anchorCtr="0"/>
          <a:lstStyle>
            <a:lvl1pPr marL="0" indent="0" algn="ctr">
              <a:buNone/>
              <a:defRPr>
                <a:noFill/>
              </a:defRPr>
            </a:lvl1pPr>
          </a:lstStyle>
          <a:p>
            <a:endParaRPr lang="en-US" dirty="0"/>
          </a:p>
        </p:txBody>
      </p:sp>
      <p:sp>
        <p:nvSpPr>
          <p:cNvPr id="2" name="Date Placeholder 1"/>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4183285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457201"/>
            <a:ext cx="6172200" cy="5403851"/>
          </a:xfrm>
          <a:prstGeom prst="rect">
            <a:avLst/>
          </a:prstGeo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1386304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457201"/>
            <a:ext cx="6172200" cy="5403851"/>
          </a:xfrm>
          <a:prstGeom prst="rect">
            <a:avLst/>
          </a:prstGeom>
          <a:noFill/>
        </p:spPr>
        <p:txBody>
          <a:bodyPr anchor="ct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3831342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 consultant information">
    <p:spTree>
      <p:nvGrpSpPr>
        <p:cNvPr id="1" name=""/>
        <p:cNvGrpSpPr/>
        <p:nvPr/>
      </p:nvGrpSpPr>
      <p:grpSpPr>
        <a:xfrm>
          <a:off x="0" y="0"/>
          <a:ext cx="0" cy="0"/>
          <a:chOff x="0" y="0"/>
          <a:chExt cx="0" cy="0"/>
        </a:xfrm>
      </p:grpSpPr>
      <p:pic>
        <p:nvPicPr>
          <p:cNvPr id="7" name="Picture 6" descr="Kansans Can contact page&#10;Kansas State Department of Education&#10;www.ksde.org&#10;#KansansCan&#10;Kansas leads the world in the success of each student.">
            <a:extLst>
              <a:ext uri="{FF2B5EF4-FFF2-40B4-BE49-F238E27FC236}">
                <a16:creationId xmlns:a16="http://schemas.microsoft.com/office/drawing/2014/main" id="{B85CF677-628B-43A7-AA88-9DD0BBB3A0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
        <p:nvSpPr>
          <p:cNvPr id="3" name="Date Placeholder 2">
            <a:extLst>
              <a:ext uri="{FF2B5EF4-FFF2-40B4-BE49-F238E27FC236}">
                <a16:creationId xmlns:a16="http://schemas.microsoft.com/office/drawing/2014/main" id="{E5289218-7CB7-4181-8221-C0440523BEC9}"/>
              </a:ext>
            </a:extLst>
          </p:cNvPr>
          <p:cNvSpPr>
            <a:spLocks noGrp="1"/>
          </p:cNvSpPr>
          <p:nvPr>
            <p:ph type="dt" sz="half" idx="10"/>
          </p:nvPr>
        </p:nvSpPr>
        <p:spPr/>
        <p:txBody>
          <a:bodyPr/>
          <a:lstStyle/>
          <a:p>
            <a:fld id="{4A706AEE-E4B8-4315-A38A-5DBF50C52D73}" type="datetimeFigureOut">
              <a:rPr lang="en-US" smtClean="0"/>
              <a:t>6/6/2022</a:t>
            </a:fld>
            <a:endParaRPr lang="en-US" dirty="0"/>
          </a:p>
        </p:txBody>
      </p:sp>
      <p:sp>
        <p:nvSpPr>
          <p:cNvPr id="4" name="Footer Placeholder 3">
            <a:extLst>
              <a:ext uri="{FF2B5EF4-FFF2-40B4-BE49-F238E27FC236}">
                <a16:creationId xmlns:a16="http://schemas.microsoft.com/office/drawing/2014/main" id="{C0DB162A-3F38-40BA-82D2-7C72C64118D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4B03C34-34B1-4B5B-AEED-AE92CCC42FD7}"/>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9" name="Content Placeholder 8">
            <a:extLst>
              <a:ext uri="{FF2B5EF4-FFF2-40B4-BE49-F238E27FC236}">
                <a16:creationId xmlns:a16="http://schemas.microsoft.com/office/drawing/2014/main" id="{019EEF34-BD1D-4AD5-89F7-C78D3A3B74B9}"/>
              </a:ext>
            </a:extLst>
          </p:cNvPr>
          <p:cNvSpPr>
            <a:spLocks noGrp="1"/>
          </p:cNvSpPr>
          <p:nvPr>
            <p:ph sz="quarter" idx="13"/>
          </p:nvPr>
        </p:nvSpPr>
        <p:spPr>
          <a:xfrm>
            <a:off x="1244890" y="3168074"/>
            <a:ext cx="4592495" cy="2354047"/>
          </a:xfrm>
        </p:spPr>
        <p:txBody>
          <a:bodyPr anchor="ctr">
            <a:normAutofit/>
          </a:bodyPr>
          <a:lstStyle>
            <a:lvl1pPr marL="0" indent="0">
              <a:buNone/>
              <a:defRPr sz="2000" b="0"/>
            </a:lvl1pPr>
            <a:lvl2pPr marL="457189" indent="0">
              <a:buNone/>
              <a:defRPr sz="2000"/>
            </a:lvl2pPr>
            <a:lvl3pPr marL="914377" indent="0">
              <a:buNone/>
              <a:defRPr/>
            </a:lvl3pPr>
            <a:lvl4pPr marL="1371566" indent="0">
              <a:buNone/>
              <a:defRPr/>
            </a:lvl4pPr>
            <a:lvl5pPr marL="1828754" indent="0">
              <a:buNone/>
              <a:defRPr/>
            </a:lvl5pPr>
          </a:lstStyle>
          <a:p>
            <a:pPr lvl="0"/>
            <a:r>
              <a:rPr lang="en-US" dirty="0"/>
              <a:t>Edit Master text styles</a:t>
            </a:r>
          </a:p>
          <a:p>
            <a:pPr lvl="0"/>
            <a:endParaRPr lang="en-US" dirty="0"/>
          </a:p>
          <a:p>
            <a:pPr lvl="1"/>
            <a:endParaRPr lang="en-US" dirty="0"/>
          </a:p>
        </p:txBody>
      </p:sp>
      <p:sp>
        <p:nvSpPr>
          <p:cNvPr id="13" name="Content Placeholder 8">
            <a:extLst>
              <a:ext uri="{FF2B5EF4-FFF2-40B4-BE49-F238E27FC236}">
                <a16:creationId xmlns:a16="http://schemas.microsoft.com/office/drawing/2014/main" id="{D0AFE5B4-1938-41A0-B0F4-D9FA324FA7EF}"/>
              </a:ext>
            </a:extLst>
          </p:cNvPr>
          <p:cNvSpPr>
            <a:spLocks noGrp="1"/>
          </p:cNvSpPr>
          <p:nvPr>
            <p:ph sz="quarter" idx="14"/>
          </p:nvPr>
        </p:nvSpPr>
        <p:spPr>
          <a:xfrm>
            <a:off x="6338745" y="3168074"/>
            <a:ext cx="4592495" cy="2354047"/>
          </a:xfrm>
        </p:spPr>
        <p:txBody>
          <a:bodyPr anchor="ctr">
            <a:normAutofit/>
          </a:bodyPr>
          <a:lstStyle>
            <a:lvl1pPr marL="0" indent="0">
              <a:buNone/>
              <a:defRPr sz="2000" b="0"/>
            </a:lvl1pPr>
            <a:lvl2pPr marL="457189" indent="0">
              <a:buNone/>
              <a:defRPr sz="2000"/>
            </a:lvl2pPr>
            <a:lvl3pPr marL="914377" indent="0">
              <a:buNone/>
              <a:defRPr/>
            </a:lvl3pPr>
            <a:lvl4pPr marL="1371566" indent="0">
              <a:buNone/>
              <a:defRPr/>
            </a:lvl4pPr>
            <a:lvl5pPr marL="1828754" indent="0">
              <a:buNone/>
              <a:defRPr/>
            </a:lvl5pPr>
          </a:lstStyle>
          <a:p>
            <a:pPr lvl="0"/>
            <a:r>
              <a:rPr lang="en-US" dirty="0"/>
              <a:t>Edit Master text styles</a:t>
            </a:r>
          </a:p>
          <a:p>
            <a:pPr lvl="0"/>
            <a:endParaRPr lang="en-US" dirty="0"/>
          </a:p>
          <a:p>
            <a:pPr lvl="1"/>
            <a:endParaRPr lang="en-US" dirty="0"/>
          </a:p>
        </p:txBody>
      </p:sp>
      <p:sp>
        <p:nvSpPr>
          <p:cNvPr id="14" name="TextBox 13"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a:extLst>
              <a:ext uri="{FF2B5EF4-FFF2-40B4-BE49-F238E27FC236}">
                <a16:creationId xmlns:a16="http://schemas.microsoft.com/office/drawing/2014/main" id="{1A8F5A1F-1699-4EF1-82AF-7354D891452F}"/>
              </a:ext>
            </a:extLst>
          </p:cNvPr>
          <p:cNvSpPr txBox="1"/>
          <p:nvPr userDrawn="1"/>
        </p:nvSpPr>
        <p:spPr>
          <a:xfrm>
            <a:off x="1244890" y="5661893"/>
            <a:ext cx="9686349" cy="507831"/>
          </a:xfrm>
          <a:prstGeom prst="rect">
            <a:avLst/>
          </a:prstGeom>
          <a:noFill/>
        </p:spPr>
        <p:txBody>
          <a:bodyPr wrap="square" rtlCol="0">
            <a:spAutoFit/>
          </a:bodyPr>
          <a:lstStyle/>
          <a:p>
            <a:r>
              <a:rPr lang="en-US" sz="900" dirty="0"/>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p>
        </p:txBody>
      </p:sp>
    </p:spTree>
    <p:extLst>
      <p:ext uri="{BB962C8B-B14F-4D97-AF65-F5344CB8AC3E}">
        <p14:creationId xmlns:p14="http://schemas.microsoft.com/office/powerpoint/2010/main" val="3792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Base tour map">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1085AB-ECF2-454A-981D-BC9DB12B77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2800" r="7284" b="1334"/>
          <a:stretch/>
        </p:blipFill>
        <p:spPr>
          <a:xfrm>
            <a:off x="2369" y="6364224"/>
            <a:ext cx="11299615" cy="402336"/>
          </a:xfrm>
          <a:prstGeom prst="rect">
            <a:avLst/>
          </a:prstGeom>
          <a:noFill/>
        </p:spPr>
      </p:pic>
      <p:pic>
        <p:nvPicPr>
          <p:cNvPr id="9" name="Picture 8">
            <a:extLst>
              <a:ext uri="{FF2B5EF4-FFF2-40B4-BE49-F238E27FC236}">
                <a16:creationId xmlns:a16="http://schemas.microsoft.com/office/drawing/2014/main" id="{0DCC66F4-7D89-416C-BA0C-56A510C85D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1120" y="482179"/>
            <a:ext cx="9509760" cy="5765500"/>
          </a:xfrm>
          <a:prstGeom prst="rect">
            <a:avLst/>
          </a:prstGeom>
        </p:spPr>
      </p:pic>
    </p:spTree>
    <p:extLst>
      <p:ext uri="{BB962C8B-B14F-4D97-AF65-F5344CB8AC3E}">
        <p14:creationId xmlns:p14="http://schemas.microsoft.com/office/powerpoint/2010/main" val="3019442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400" b="0" i="0" baseline="0" dirty="0">
              <a:solidFill>
                <a:srgbClr val="FFFFFF"/>
              </a:solidFill>
              <a:latin typeface="Calibri" panose="020F0502020204030204" pitchFamily="34" charset="0"/>
              <a:ea typeface="+mj-ea"/>
              <a:cs typeface="+mj-cs"/>
              <a:sym typeface="Calibri" panose="020F0502020204030204" pitchFamily="34" charset="0"/>
            </a:endParaRPr>
          </a:p>
        </p:txBody>
      </p:sp>
      <p:pic>
        <p:nvPicPr>
          <p:cNvPr id="38" name="Picture 37">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7">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39" name="Rectangle 38">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44" name="Straight Connector 43">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45"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Straight Arrow Connector 45">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1">
                <a:solidFill>
                  <a:schemeClr val="accent3"/>
                </a:solidFill>
                <a:latin typeface="Cambria" panose="02040503050406030204" pitchFamily="18" charset="0"/>
                <a:ea typeface="Cambria" panose="02040503050406030204" pitchFamily="18" charset="0"/>
              </a:defRPr>
            </a:lvl1pPr>
          </a:lstStyle>
          <a:p>
            <a:pPr lvl="0"/>
            <a:r>
              <a:rPr lang="en-US" dirty="0"/>
              <a:t>Title</a:t>
            </a:r>
          </a:p>
        </p:txBody>
      </p:sp>
      <p:sp>
        <p:nvSpPr>
          <p:cNvPr id="36" name="Text Placeholder 5"/>
          <p:cNvSpPr>
            <a:spLocks noGrp="1"/>
          </p:cNvSpPr>
          <p:nvPr>
            <p:ph type="body" sz="quarter" idx="11" hasCustomPrompt="1"/>
          </p:nvPr>
        </p:nvSpPr>
        <p:spPr>
          <a:xfrm>
            <a:off x="6136274" y="3470657"/>
            <a:ext cx="5827128" cy="502702"/>
          </a:xfrm>
        </p:spPr>
        <p:txBody>
          <a:bodyPr lIns="91440" tIns="45720" rIns="91440" bIns="45720"/>
          <a:lstStyle>
            <a:lvl1pPr algn="ctr">
              <a:lnSpc>
                <a:spcPct val="100000"/>
              </a:lnSpc>
              <a:buFontTx/>
              <a:buNone/>
              <a:defRPr sz="3200" b="1">
                <a:solidFill>
                  <a:schemeClr val="bg1"/>
                </a:solidFill>
                <a:latin typeface="Cambria" panose="02040503050406030204" pitchFamily="18" charset="0"/>
                <a:ea typeface="Cambria" panose="02040503050406030204" pitchFamily="18" charset="0"/>
              </a:defRPr>
            </a:lvl1pPr>
          </a:lstStyle>
          <a:p>
            <a:pPr lvl="0"/>
            <a:r>
              <a:rPr lang="en-US" dirty="0"/>
              <a:t>Subtitle</a:t>
            </a:r>
          </a:p>
        </p:txBody>
      </p:sp>
      <p:sp>
        <p:nvSpPr>
          <p:cNvPr id="37" name="Text Placeholder 5"/>
          <p:cNvSpPr>
            <a:spLocks noGrp="1"/>
          </p:cNvSpPr>
          <p:nvPr>
            <p:ph type="body" sz="quarter" idx="12" hasCustomPrompt="1"/>
          </p:nvPr>
        </p:nvSpPr>
        <p:spPr>
          <a:xfrm>
            <a:off x="6136274" y="4012707"/>
            <a:ext cx="5827128" cy="424004"/>
          </a:xfrm>
        </p:spPr>
        <p:txBody>
          <a:bodyPr lIns="91440" tIns="45720" rIns="91440" bIns="45720"/>
          <a:lstStyle>
            <a:lvl1pPr algn="ctr">
              <a:lnSpc>
                <a:spcPct val="100000"/>
              </a:lnSpc>
              <a:buFontTx/>
              <a:buNone/>
              <a:defRPr sz="2800" b="1">
                <a:solidFill>
                  <a:schemeClr val="accent3"/>
                </a:solidFill>
                <a:latin typeface="Cambria" panose="02040503050406030204" pitchFamily="18" charset="0"/>
                <a:ea typeface="Cambria" panose="02040503050406030204" pitchFamily="18" charset="0"/>
              </a:defRPr>
            </a:lvl1pPr>
          </a:lstStyle>
          <a:p>
            <a:pPr lvl="0"/>
            <a:r>
              <a:rPr lang="en-US" dirty="0"/>
              <a:t>Date</a:t>
            </a:r>
          </a:p>
        </p:txBody>
      </p:sp>
    </p:spTree>
    <p:extLst>
      <p:ext uri="{BB962C8B-B14F-4D97-AF65-F5344CB8AC3E}">
        <p14:creationId xmlns:p14="http://schemas.microsoft.com/office/powerpoint/2010/main" val="3181953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ient 1">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5" imgW="352" imgH="355" progId="TCLayout.ActiveDocument.1">
                  <p:embed/>
                </p:oleObj>
              </mc:Choice>
              <mc:Fallback>
                <p:oleObj name="think-cell Slide" r:id="rId5" imgW="352" imgH="355"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dirty="0"/>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7">
            <a:duotone>
              <a:srgbClr val="FFC000">
                <a:shade val="45000"/>
                <a:satMod val="135000"/>
              </a:srgbClr>
              <a:prstClr val="white"/>
            </a:duotone>
            <a:extLst>
              <a:ext uri="{28A0092B-C50C-407E-A947-70E740481C1C}">
                <a14:useLocalDpi xmlns:a14="http://schemas.microsoft.com/office/drawing/2010/main" val="0"/>
              </a:ext>
            </a:extLst>
          </a:blip>
          <a:srcRect l="24347"/>
          <a:stretch/>
        </p:blipFill>
        <p:spPr>
          <a:xfrm>
            <a:off x="-1" y="507851"/>
            <a:ext cx="4206363"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0" y="649895"/>
            <a:ext cx="4206362"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11" name="Group 10">
            <a:extLst>
              <a:ext uri="{FF2B5EF4-FFF2-40B4-BE49-F238E27FC236}">
                <a16:creationId xmlns:a16="http://schemas.microsoft.com/office/drawing/2014/main" id="{773C75AE-9566-4E3B-8ABC-6E24FB4BE25B}"/>
              </a:ext>
            </a:extLst>
          </p:cNvPr>
          <p:cNvGrpSpPr/>
          <p:nvPr userDrawn="1"/>
        </p:nvGrpSpPr>
        <p:grpSpPr>
          <a:xfrm>
            <a:off x="3724275" y="1070092"/>
            <a:ext cx="8544665" cy="97898"/>
            <a:chOff x="3724275" y="1070092"/>
            <a:chExt cx="8544665" cy="97898"/>
          </a:xfrm>
        </p:grpSpPr>
        <p:cxnSp>
          <p:nvCxnSpPr>
            <p:cNvPr id="12" name="Straight Connector 11">
              <a:extLst>
                <a:ext uri="{FF2B5EF4-FFF2-40B4-BE49-F238E27FC236}">
                  <a16:creationId xmlns:a16="http://schemas.microsoft.com/office/drawing/2014/main" id="{E5832262-43E3-4A07-82F9-44A3C389201E}"/>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3" name="Rectangle 11">
              <a:extLst>
                <a:ext uri="{FF2B5EF4-FFF2-40B4-BE49-F238E27FC236}">
                  <a16:creationId xmlns:a16="http://schemas.microsoft.com/office/drawing/2014/main" id="{5065A4B8-5F15-4D02-9448-AB93774FE071}"/>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F8E9294F-BB5D-46ED-B464-54CBD1CF8C8D}"/>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5" name="Straight Arrow Connector 14">
              <a:extLst>
                <a:ext uri="{FF2B5EF4-FFF2-40B4-BE49-F238E27FC236}">
                  <a16:creationId xmlns:a16="http://schemas.microsoft.com/office/drawing/2014/main" id="{D0A5D17E-15DF-4C7D-8634-463BF7667DBC}"/>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D4801302-3D6B-4CBE-AB1F-66B2163E9DE9}"/>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3" name="Title 2"/>
          <p:cNvSpPr>
            <a:spLocks noGrp="1"/>
          </p:cNvSpPr>
          <p:nvPr>
            <p:ph type="title" hasCustomPrompt="1"/>
          </p:nvPr>
        </p:nvSpPr>
        <p:spPr>
          <a:xfrm>
            <a:off x="4500978" y="682294"/>
            <a:ext cx="7402544" cy="387798"/>
          </a:xfrm>
        </p:spPr>
        <p:txBody>
          <a:bodyPr anchor="b"/>
          <a:lstStyle>
            <a:lvl1pPr>
              <a:defRPr sz="2800"/>
            </a:lvl1pPr>
          </a:lstStyle>
          <a:p>
            <a:r>
              <a:rPr lang="en-US" dirty="0"/>
              <a:t>Click to add title</a:t>
            </a:r>
          </a:p>
        </p:txBody>
      </p:sp>
    </p:spTree>
    <p:extLst>
      <p:ext uri="{BB962C8B-B14F-4D97-AF65-F5344CB8AC3E}">
        <p14:creationId xmlns:p14="http://schemas.microsoft.com/office/powerpoint/2010/main" val="4262178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ient 2">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5" imgW="352" imgH="355" progId="TCLayout.ActiveDocument.1">
                  <p:embed/>
                </p:oleObj>
              </mc:Choice>
              <mc:Fallback>
                <p:oleObj name="think-cell Slide" r:id="rId5" imgW="352" imgH="355"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dirty="0"/>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7">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20"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chemeClr val="bg1"/>
                </a:solidFill>
              </a:defRPr>
            </a:lvl1pPr>
          </a:lstStyle>
          <a:p>
            <a:pPr lvl="0"/>
            <a:r>
              <a:rPr lang="en-US" dirty="0"/>
              <a:t>Title</a:t>
            </a:r>
          </a:p>
        </p:txBody>
      </p:sp>
    </p:spTree>
    <p:extLst>
      <p:ext uri="{BB962C8B-B14F-4D97-AF65-F5344CB8AC3E}">
        <p14:creationId xmlns:p14="http://schemas.microsoft.com/office/powerpoint/2010/main" val="375379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ient 3">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2"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dirty="0"/>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05193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051934"/>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a:solidFill>
                <a:srgbClr val="051934"/>
              </a:solidFill>
            </a:ln>
          </p:spPr>
          <p:style>
            <a:lnRef idx="1">
              <a:schemeClr val="accent4"/>
            </a:lnRef>
            <a:fillRef idx="0">
              <a:schemeClr val="accent4"/>
            </a:fillRef>
            <a:effectRef idx="0">
              <a:schemeClr val="accent4"/>
            </a:effectRef>
            <a:fontRef idx="minor">
              <a:schemeClr val="tx1"/>
            </a:fontRef>
          </p:style>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051934"/>
            </a:solidFill>
            <a:ln>
              <a:solidFill>
                <a:srgbClr val="05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9"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rgbClr val="575757"/>
                </a:solidFill>
              </a:defRPr>
            </a:lvl1pPr>
          </a:lstStyle>
          <a:p>
            <a:pPr lvl="0"/>
            <a:r>
              <a:rPr lang="en-US" dirty="0"/>
              <a:t>Title</a:t>
            </a:r>
          </a:p>
        </p:txBody>
      </p:sp>
    </p:spTree>
    <p:extLst>
      <p:ext uri="{BB962C8B-B14F-4D97-AF65-F5344CB8AC3E}">
        <p14:creationId xmlns:p14="http://schemas.microsoft.com/office/powerpoint/2010/main" val="2997360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ient 4">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6" name="think-cell Slide" r:id="rId5" imgW="352" imgH="355" progId="TCLayout.ActiveDocument.1">
                  <p:embed/>
                </p:oleObj>
              </mc:Choice>
              <mc:Fallback>
                <p:oleObj name="think-cell Slide" r:id="rId5" imgW="352" imgH="355"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dirty="0"/>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17"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Oval 17">
            <a:extLst>
              <a:ext uri="{FF2B5EF4-FFF2-40B4-BE49-F238E27FC236}">
                <a16:creationId xmlns:a16="http://schemas.microsoft.com/office/drawing/2014/main" id="{E2B21D19-2C3D-44F2-BD7B-B357A1D0C7A4}"/>
              </a:ext>
            </a:extLst>
          </p:cNvPr>
          <p:cNvSpPr/>
          <p:nvPr userDrawn="1"/>
        </p:nvSpPr>
        <p:spPr>
          <a:xfrm>
            <a:off x="283028" y="5268686"/>
            <a:ext cx="1445051" cy="144505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0" name="Picture 19"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7" cstate="print">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cxnSp>
        <p:nvCxnSpPr>
          <p:cNvPr id="22" name="Straight Connector 21">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23"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 name="Straight Arrow Connector 23">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25" name="Straight Arrow Connector 24">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26" name="Straight Arrow Connector 25">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sp>
        <p:nvSpPr>
          <p:cNvPr id="29" name="Title 2"/>
          <p:cNvSpPr>
            <a:spLocks noGrp="1"/>
          </p:cNvSpPr>
          <p:nvPr userDrawn="1">
            <p:ph type="title" hasCustomPrompt="1"/>
          </p:nvPr>
        </p:nvSpPr>
        <p:spPr>
          <a:xfrm>
            <a:off x="1059732" y="682294"/>
            <a:ext cx="10843790" cy="387798"/>
          </a:xfrm>
        </p:spPr>
        <p:txBody>
          <a:bodyPr anchor="b"/>
          <a:lstStyle>
            <a:lvl1pPr>
              <a:defRPr sz="2800"/>
            </a:lvl1pPr>
          </a:lstStyle>
          <a:p>
            <a:r>
              <a:rPr lang="en-US" dirty="0"/>
              <a:t>Click to add title</a:t>
            </a:r>
          </a:p>
        </p:txBody>
      </p:sp>
    </p:spTree>
    <p:extLst>
      <p:ext uri="{BB962C8B-B14F-4D97-AF65-F5344CB8AC3E}">
        <p14:creationId xmlns:p14="http://schemas.microsoft.com/office/powerpoint/2010/main" val="1162948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a:xfrm>
            <a:off x="0" y="1600200"/>
            <a:ext cx="12192000" cy="274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2" name="Title 1"/>
          <p:cNvSpPr>
            <a:spLocks noGrp="1"/>
          </p:cNvSpPr>
          <p:nvPr>
            <p:ph type="title" hasCustomPrompt="1"/>
          </p:nvPr>
        </p:nvSpPr>
        <p:spPr>
          <a:xfrm>
            <a:off x="2133601" y="1600200"/>
            <a:ext cx="10058411" cy="2743203"/>
          </a:xfrm>
          <a:noFill/>
        </p:spPr>
        <p:txBody>
          <a:bodyPr wrap="square" lIns="365760" rIns="274320" anchor="ctr" anchorCtr="0"/>
          <a:lstStyle>
            <a:lvl1pPr algn="l">
              <a:defRPr sz="5333" b="1"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3657601" y="4343400"/>
            <a:ext cx="8534401" cy="914400"/>
          </a:xfrm>
          <a:prstGeom prst="rect">
            <a:avLst/>
          </a:prstGeom>
          <a:noFill/>
        </p:spPr>
        <p:txBody>
          <a:bodyPr rIns="274320" anchor="t"/>
          <a:lstStyle>
            <a:lvl1pPr marL="0" indent="0">
              <a:buNone/>
              <a:defRPr sz="2667" spc="400">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6/6/2022</a:t>
            </a:fld>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17" name="TextBox 16"/>
          <p:cNvSpPr txBox="1"/>
          <p:nvPr/>
        </p:nvSpPr>
        <p:spPr>
          <a:xfrm>
            <a:off x="8256592" y="6446602"/>
            <a:ext cx="2106609" cy="235898"/>
          </a:xfrm>
          <a:prstGeom prst="rect">
            <a:avLst/>
          </a:prstGeom>
          <a:noFill/>
        </p:spPr>
        <p:txBody>
          <a:bodyPr wrap="square" rtlCol="0" anchor="b">
            <a:spAutoFit/>
          </a:bodyPr>
          <a:lstStyle/>
          <a:p>
            <a:pPr algn="r"/>
            <a:r>
              <a:rPr lang="en-US" sz="933" i="1" dirty="0">
                <a:solidFill>
                  <a:srgbClr val="FFFFFF">
                    <a:lumMod val="65000"/>
                  </a:srgbClr>
                </a:solidFill>
                <a:latin typeface="Arial"/>
              </a:rPr>
              <a:t>www.ksde.org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474" y="1193800"/>
            <a:ext cx="3066492" cy="463296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4800" y="5461000"/>
            <a:ext cx="1431235" cy="1097280"/>
          </a:xfrm>
          <a:prstGeom prst="rect">
            <a:avLst/>
          </a:prstGeom>
        </p:spPr>
      </p:pic>
    </p:spTree>
    <p:extLst>
      <p:ext uri="{BB962C8B-B14F-4D97-AF65-F5344CB8AC3E}">
        <p14:creationId xmlns:p14="http://schemas.microsoft.com/office/powerpoint/2010/main" val="3082823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ient 5">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0" name="think-cell Slide" r:id="rId5" imgW="352" imgH="355" progId="TCLayout.ActiveDocument.1">
                  <p:embed/>
                </p:oleObj>
              </mc:Choice>
              <mc:Fallback>
                <p:oleObj name="think-cell Slide" r:id="rId5" imgW="352" imgH="355"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dirty="0"/>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6"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9" name="Group 8">
            <a:extLst>
              <a:ext uri="{FF2B5EF4-FFF2-40B4-BE49-F238E27FC236}">
                <a16:creationId xmlns:a16="http://schemas.microsoft.com/office/drawing/2014/main" id="{2F8C7957-DB72-4CA6-AB40-261946F24E10}"/>
              </a:ext>
            </a:extLst>
          </p:cNvPr>
          <p:cNvGrpSpPr/>
          <p:nvPr userDrawn="1"/>
        </p:nvGrpSpPr>
        <p:grpSpPr>
          <a:xfrm>
            <a:off x="1963091" y="1070092"/>
            <a:ext cx="11778343" cy="97898"/>
            <a:chOff x="283028" y="1070092"/>
            <a:chExt cx="11778343" cy="97898"/>
          </a:xfrm>
        </p:grpSpPr>
        <p:cxnSp>
          <p:nvCxnSpPr>
            <p:cNvPr id="10" name="Straight Connector 9">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11"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3" name="Straight Arrow Connector 12">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4" name="Straight Arrow Connector 13">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grpSp>
        <p:nvGrpSpPr>
          <p:cNvPr id="15" name="Group 14">
            <a:extLst>
              <a:ext uri="{FF2B5EF4-FFF2-40B4-BE49-F238E27FC236}">
                <a16:creationId xmlns:a16="http://schemas.microsoft.com/office/drawing/2014/main" id="{34AE90C2-9094-487A-B01B-8531116BA3AD}"/>
              </a:ext>
            </a:extLst>
          </p:cNvPr>
          <p:cNvGrpSpPr/>
          <p:nvPr userDrawn="1"/>
        </p:nvGrpSpPr>
        <p:grpSpPr>
          <a:xfrm>
            <a:off x="161584" y="316369"/>
            <a:ext cx="1680063" cy="1701419"/>
            <a:chOff x="154656" y="5156581"/>
            <a:chExt cx="1680063" cy="1701419"/>
          </a:xfrm>
        </p:grpSpPr>
        <p:sp>
          <p:nvSpPr>
            <p:cNvPr id="16" name="Oval 15">
              <a:extLst>
                <a:ext uri="{FF2B5EF4-FFF2-40B4-BE49-F238E27FC236}">
                  <a16:creationId xmlns:a16="http://schemas.microsoft.com/office/drawing/2014/main" id="{E2B21D19-2C3D-44F2-BD7B-B357A1D0C7A4}"/>
                </a:ext>
              </a:extLst>
            </p:cNvPr>
            <p:cNvSpPr/>
            <p:nvPr/>
          </p:nvSpPr>
          <p:spPr>
            <a:xfrm>
              <a:off x="283028" y="5268686"/>
              <a:ext cx="1445051" cy="1445051"/>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16"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p:nvPicPr>
          <p:blipFill rotWithShape="1">
            <a:blip r:embed="rId7" cstate="print">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grpSp>
      <p:sp>
        <p:nvSpPr>
          <p:cNvPr id="19" name="Title 2"/>
          <p:cNvSpPr>
            <a:spLocks noGrp="1"/>
          </p:cNvSpPr>
          <p:nvPr>
            <p:ph type="title" hasCustomPrompt="1"/>
          </p:nvPr>
        </p:nvSpPr>
        <p:spPr>
          <a:xfrm>
            <a:off x="2739795" y="682294"/>
            <a:ext cx="9163727" cy="387798"/>
          </a:xfrm>
        </p:spPr>
        <p:txBody>
          <a:bodyPr anchor="b"/>
          <a:lstStyle>
            <a:lvl1pPr>
              <a:defRPr sz="2800"/>
            </a:lvl1pPr>
          </a:lstStyle>
          <a:p>
            <a:r>
              <a:rPr lang="en-US" dirty="0"/>
              <a:t>Click to add title</a:t>
            </a:r>
          </a:p>
        </p:txBody>
      </p:sp>
    </p:spTree>
    <p:extLst>
      <p:ext uri="{BB962C8B-B14F-4D97-AF65-F5344CB8AC3E}">
        <p14:creationId xmlns:p14="http://schemas.microsoft.com/office/powerpoint/2010/main" val="1138547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ient 6">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4"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dirty="0"/>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grpSp>
        <p:nvGrpSpPr>
          <p:cNvPr id="6" name="Group 5">
            <a:extLst>
              <a:ext uri="{FF2B5EF4-FFF2-40B4-BE49-F238E27FC236}">
                <a16:creationId xmlns:a16="http://schemas.microsoft.com/office/drawing/2014/main" id="{2F8C7957-DB72-4CA6-AB40-261946F24E10}"/>
              </a:ext>
            </a:extLst>
          </p:cNvPr>
          <p:cNvGrpSpPr/>
          <p:nvPr userDrawn="1"/>
        </p:nvGrpSpPr>
        <p:grpSpPr>
          <a:xfrm rot="5400000">
            <a:off x="-3773681" y="6033979"/>
            <a:ext cx="11778343" cy="97898"/>
            <a:chOff x="283028" y="1070092"/>
            <a:chExt cx="11778343" cy="97898"/>
          </a:xfrm>
        </p:grpSpPr>
        <p:cxnSp>
          <p:nvCxnSpPr>
            <p:cNvPr id="8" name="Straight Connector 7">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9"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1" name="Straight Arrow Connector 10">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2" name="Straight Arrow Connector 11">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grpSp>
        <p:nvGrpSpPr>
          <p:cNvPr id="13" name="Group 12">
            <a:extLst>
              <a:ext uri="{FF2B5EF4-FFF2-40B4-BE49-F238E27FC236}">
                <a16:creationId xmlns:a16="http://schemas.microsoft.com/office/drawing/2014/main" id="{34AE90C2-9094-487A-B01B-8531116BA3AD}"/>
              </a:ext>
            </a:extLst>
          </p:cNvPr>
          <p:cNvGrpSpPr/>
          <p:nvPr userDrawn="1"/>
        </p:nvGrpSpPr>
        <p:grpSpPr>
          <a:xfrm>
            <a:off x="161584" y="316369"/>
            <a:ext cx="1680063" cy="1701419"/>
            <a:chOff x="154656" y="5156581"/>
            <a:chExt cx="1680063" cy="1701419"/>
          </a:xfrm>
        </p:grpSpPr>
        <p:sp>
          <p:nvSpPr>
            <p:cNvPr id="14" name="Oval 13">
              <a:extLst>
                <a:ext uri="{FF2B5EF4-FFF2-40B4-BE49-F238E27FC236}">
                  <a16:creationId xmlns:a16="http://schemas.microsoft.com/office/drawing/2014/main" id="{E2B21D19-2C3D-44F2-BD7B-B357A1D0C7A4}"/>
                </a:ext>
              </a:extLst>
            </p:cNvPr>
            <p:cNvSpPr/>
            <p:nvPr/>
          </p:nvSpPr>
          <p:spPr>
            <a:xfrm>
              <a:off x="283028" y="5268686"/>
              <a:ext cx="1445051" cy="1445051"/>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p:nvPicPr>
          <p:blipFill rotWithShape="1">
            <a:blip r:embed="rId6" cstate="print">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grpSp>
      <p:sp>
        <p:nvSpPr>
          <p:cNvPr id="4" name="Text Placeholder 3"/>
          <p:cNvSpPr>
            <a:spLocks noGrp="1"/>
          </p:cNvSpPr>
          <p:nvPr>
            <p:ph type="body" sz="quarter" idx="11" hasCustomPrompt="1"/>
          </p:nvPr>
        </p:nvSpPr>
        <p:spPr>
          <a:xfrm>
            <a:off x="2344477" y="590132"/>
            <a:ext cx="9228229" cy="584775"/>
          </a:xfrm>
        </p:spPr>
        <p:txBody>
          <a:bodyPr lIns="91440" tIns="45720" rIns="91440" bIns="45720"/>
          <a:lstStyle>
            <a:lvl1pPr marL="0" algn="l" defTabSz="914400" rtl="0" eaLnBrk="1" latinLnBrk="0" hangingPunct="1">
              <a:defRPr lang="en-US" sz="3200" kern="1200" dirty="0">
                <a:solidFill>
                  <a:schemeClr val="tx2"/>
                </a:solidFill>
                <a:latin typeface="+mn-lt"/>
                <a:ea typeface="+mn-ea"/>
                <a:cs typeface="+mn-cs"/>
              </a:defRPr>
            </a:lvl1pPr>
          </a:lstStyle>
          <a:p>
            <a:pPr lvl="0"/>
            <a:r>
              <a:rPr lang="en-US" dirty="0"/>
              <a:t>Title</a:t>
            </a:r>
          </a:p>
        </p:txBody>
      </p:sp>
    </p:spTree>
    <p:extLst>
      <p:ext uri="{BB962C8B-B14F-4D97-AF65-F5344CB8AC3E}">
        <p14:creationId xmlns:p14="http://schemas.microsoft.com/office/powerpoint/2010/main" val="1109863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ient 7">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8" name="think-cell Slide" r:id="rId5" imgW="352" imgH="355" progId="TCLayout.ActiveDocument.1">
                  <p:embed/>
                </p:oleObj>
              </mc:Choice>
              <mc:Fallback>
                <p:oleObj name="think-cell Slide" r:id="rId5" imgW="352" imgH="355"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25" name="Rectangle 6">
            <a:extLst>
              <a:ext uri="{FF2B5EF4-FFF2-40B4-BE49-F238E27FC236}">
                <a16:creationId xmlns:a16="http://schemas.microsoft.com/office/drawing/2014/main" id="{BD0CCF64-679E-4CB8-8048-AF2370333156}"/>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8">
            <a:extLst>
              <a:ext uri="{FF2B5EF4-FFF2-40B4-BE49-F238E27FC236}">
                <a16:creationId xmlns:a16="http://schemas.microsoft.com/office/drawing/2014/main" id="{28C2FB08-5927-4322-9E4D-942431372235}"/>
              </a:ext>
            </a:extLst>
          </p:cNvPr>
          <p:cNvSpPr/>
          <p:nvPr userDrawn="1"/>
        </p:nvSpPr>
        <p:spPr>
          <a:xfrm>
            <a:off x="6670551" y="5850386"/>
            <a:ext cx="5521449"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2"/>
          <p:cNvSpPr>
            <a:spLocks noGrp="1"/>
          </p:cNvSpPr>
          <p:nvPr>
            <p:ph type="title" hasCustomPrompt="1"/>
          </p:nvPr>
        </p:nvSpPr>
        <p:spPr>
          <a:xfrm>
            <a:off x="1289412" y="682294"/>
            <a:ext cx="10614110" cy="387798"/>
          </a:xfrm>
        </p:spPr>
        <p:txBody>
          <a:bodyPr anchor="b"/>
          <a:lstStyle>
            <a:lvl1pPr>
              <a:defRPr sz="2800"/>
            </a:lvl1pPr>
          </a:lstStyle>
          <a:p>
            <a:r>
              <a:rPr lang="en-US" dirty="0"/>
              <a:t>Click to add title</a:t>
            </a:r>
          </a:p>
        </p:txBody>
      </p:sp>
      <p:grpSp>
        <p:nvGrpSpPr>
          <p:cNvPr id="4" name="Group 3"/>
          <p:cNvGrpSpPr/>
          <p:nvPr userDrawn="1"/>
        </p:nvGrpSpPr>
        <p:grpSpPr>
          <a:xfrm>
            <a:off x="191589" y="1070092"/>
            <a:ext cx="11869783" cy="97898"/>
            <a:chOff x="191589" y="1070092"/>
            <a:chExt cx="11869783" cy="97898"/>
          </a:xfrm>
        </p:grpSpPr>
        <p:sp>
          <p:nvSpPr>
            <p:cNvPr id="21" name="Rectangle 11">
              <a:extLst>
                <a:ext uri="{FF2B5EF4-FFF2-40B4-BE49-F238E27FC236}">
                  <a16:creationId xmlns:a16="http://schemas.microsoft.com/office/drawing/2014/main" id="{3BEE02AA-3F87-4005-8099-FBC9718DDD55}"/>
                </a:ext>
              </a:extLst>
            </p:cNvPr>
            <p:cNvSpPr/>
            <p:nvPr/>
          </p:nvSpPr>
          <p:spPr>
            <a:xfrm>
              <a:off x="746937" y="1070092"/>
              <a:ext cx="485500"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Arrow Connector 21">
              <a:extLst>
                <a:ext uri="{FF2B5EF4-FFF2-40B4-BE49-F238E27FC236}">
                  <a16:creationId xmlns:a16="http://schemas.microsoft.com/office/drawing/2014/main" id="{DC11E594-9CD6-4AA3-963B-7D63B33A4A51}"/>
                </a:ext>
              </a:extLst>
            </p:cNvPr>
            <p:cNvCxnSpPr/>
            <p:nvPr/>
          </p:nvCxnSpPr>
          <p:spPr>
            <a:xfrm flipH="1">
              <a:off x="191589" y="1070092"/>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6E58C44-C5E8-4F2A-8768-7B02C6FA32F7}"/>
                </a:ext>
              </a:extLst>
            </p:cNvPr>
            <p:cNvCxnSpPr/>
            <p:nvPr/>
          </p:nvCxnSpPr>
          <p:spPr>
            <a:xfrm flipH="1">
              <a:off x="262269" y="1122066"/>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15D2565-0252-40A1-9AF8-9A87442F6F08}"/>
                </a:ext>
              </a:extLst>
            </p:cNvPr>
            <p:cNvCxnSpPr/>
            <p:nvPr/>
          </p:nvCxnSpPr>
          <p:spPr>
            <a:xfrm flipH="1">
              <a:off x="191589" y="1167990"/>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832262-43E3-4A07-82F9-44A3C389201E}"/>
                </a:ext>
              </a:extLst>
            </p:cNvPr>
            <p:cNvCxnSpPr>
              <a:cxnSpLocks/>
            </p:cNvCxnSpPr>
            <p:nvPr userDrawn="1"/>
          </p:nvCxnSpPr>
          <p:spPr>
            <a:xfrm>
              <a:off x="1289412" y="1118586"/>
              <a:ext cx="10771960" cy="0"/>
            </a:xfrm>
            <a:prstGeom prst="line">
              <a:avLst/>
            </a:prstGeom>
            <a:noFill/>
            <a:ln w="12700" cap="flat" cmpd="sng" algn="ctr">
              <a:solidFill>
                <a:srgbClr val="FFC000"/>
              </a:solidFill>
              <a:prstDash val="solid"/>
              <a:miter lim="800000"/>
            </a:ln>
            <a:effectLst/>
          </p:spPr>
        </p:cxnSp>
      </p:grpSp>
    </p:spTree>
    <p:extLst>
      <p:ext uri="{BB962C8B-B14F-4D97-AF65-F5344CB8AC3E}">
        <p14:creationId xmlns:p14="http://schemas.microsoft.com/office/powerpoint/2010/main" val="4106768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ient 8">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2" name="think-cell Slide" r:id="rId5" imgW="352" imgH="355" progId="TCLayout.ActiveDocument.1">
                  <p:embed/>
                </p:oleObj>
              </mc:Choice>
              <mc:Fallback>
                <p:oleObj name="think-cell Slide" r:id="rId5" imgW="352" imgH="355"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28" name="Title 2"/>
          <p:cNvSpPr>
            <a:spLocks noGrp="1"/>
          </p:cNvSpPr>
          <p:nvPr>
            <p:ph type="title" hasCustomPrompt="1"/>
          </p:nvPr>
        </p:nvSpPr>
        <p:spPr>
          <a:xfrm>
            <a:off x="1058257" y="644194"/>
            <a:ext cx="10845265" cy="387798"/>
          </a:xfrm>
        </p:spPr>
        <p:txBody>
          <a:bodyPr anchor="b"/>
          <a:lstStyle>
            <a:lvl1pPr>
              <a:defRPr sz="2800"/>
            </a:lvl1pPr>
          </a:lstStyle>
          <a:p>
            <a:r>
              <a:rPr lang="en-US" dirty="0"/>
              <a:t>Click to add title</a:t>
            </a:r>
          </a:p>
        </p:txBody>
      </p:sp>
      <p:grpSp>
        <p:nvGrpSpPr>
          <p:cNvPr id="33" name="Group 32">
            <a:extLst>
              <a:ext uri="{FF2B5EF4-FFF2-40B4-BE49-F238E27FC236}">
                <a16:creationId xmlns:a16="http://schemas.microsoft.com/office/drawing/2014/main" id="{6E542512-36EF-412B-B089-57D5D6F17427}"/>
              </a:ext>
            </a:extLst>
          </p:cNvPr>
          <p:cNvGrpSpPr/>
          <p:nvPr userDrawn="1"/>
        </p:nvGrpSpPr>
        <p:grpSpPr>
          <a:xfrm>
            <a:off x="281553" y="998742"/>
            <a:ext cx="11778343" cy="97898"/>
            <a:chOff x="283028" y="1070092"/>
            <a:chExt cx="11778343" cy="97898"/>
          </a:xfrm>
        </p:grpSpPr>
        <p:cxnSp>
          <p:nvCxnSpPr>
            <p:cNvPr id="34" name="Straight Connector 33">
              <a:extLst>
                <a:ext uri="{FF2B5EF4-FFF2-40B4-BE49-F238E27FC236}">
                  <a16:creationId xmlns:a16="http://schemas.microsoft.com/office/drawing/2014/main" id="{CCB2A574-04D4-4196-9FFB-2730EAB13081}"/>
                </a:ext>
              </a:extLst>
            </p:cNvPr>
            <p:cNvCxnSpPr>
              <a:cxnSpLocks/>
            </p:cNvCxnSpPr>
            <p:nvPr/>
          </p:nvCxnSpPr>
          <p:spPr>
            <a:xfrm>
              <a:off x="1059732" y="1118586"/>
              <a:ext cx="11001639" cy="0"/>
            </a:xfrm>
            <a:prstGeom prst="line">
              <a:avLst/>
            </a:prstGeom>
            <a:ln w="12700">
              <a:solidFill>
                <a:schemeClr val="accent3"/>
              </a:solidFill>
            </a:ln>
          </p:spPr>
          <p:style>
            <a:lnRef idx="1">
              <a:schemeClr val="accent4"/>
            </a:lnRef>
            <a:fillRef idx="0">
              <a:schemeClr val="accent4"/>
            </a:fillRef>
            <a:effectRef idx="0">
              <a:schemeClr val="accent4"/>
            </a:effectRef>
            <a:fontRef idx="minor">
              <a:schemeClr val="tx1"/>
            </a:fontRef>
          </p:style>
        </p:cxnSp>
        <p:sp>
          <p:nvSpPr>
            <p:cNvPr id="35" name="Rectangle 11">
              <a:extLst>
                <a:ext uri="{FF2B5EF4-FFF2-40B4-BE49-F238E27FC236}">
                  <a16:creationId xmlns:a16="http://schemas.microsoft.com/office/drawing/2014/main" id="{5B3F89F9-A56C-4B93-916D-17D734A8A350}"/>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Arrow Connector 35">
              <a:extLst>
                <a:ext uri="{FF2B5EF4-FFF2-40B4-BE49-F238E27FC236}">
                  <a16:creationId xmlns:a16="http://schemas.microsoft.com/office/drawing/2014/main" id="{E342FA8D-39D5-4A0E-B424-B6C5CF82D2AB}"/>
                </a:ext>
              </a:extLst>
            </p:cNvPr>
            <p:cNvCxnSpPr/>
            <p:nvPr/>
          </p:nvCxnSpPr>
          <p:spPr>
            <a:xfrm flipH="1">
              <a:off x="283028"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0FFE91A-B89F-4F15-B45A-2DDB75C8CD66}"/>
                </a:ext>
              </a:extLst>
            </p:cNvPr>
            <p:cNvCxnSpPr/>
            <p:nvPr/>
          </p:nvCxnSpPr>
          <p:spPr>
            <a:xfrm flipH="1">
              <a:off x="333034"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43F1C8E-2570-41A9-A43D-120A0A2FE922}"/>
                </a:ext>
              </a:extLst>
            </p:cNvPr>
            <p:cNvCxnSpPr/>
            <p:nvPr/>
          </p:nvCxnSpPr>
          <p:spPr>
            <a:xfrm flipH="1">
              <a:off x="283028"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9523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6"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5" name="Title 4"/>
          <p:cNvSpPr>
            <a:spLocks noGrp="1"/>
          </p:cNvSpPr>
          <p:nvPr>
            <p:ph type="title" hasCustomPrompt="1"/>
          </p:nvPr>
        </p:nvSpPr>
        <p:spPr>
          <a:xfrm>
            <a:off x="288478" y="622800"/>
            <a:ext cx="11615045"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dirty="0"/>
              <a:t>Click to add title</a:t>
            </a:r>
          </a:p>
        </p:txBody>
      </p:sp>
    </p:spTree>
    <p:extLst>
      <p:ext uri="{BB962C8B-B14F-4D97-AF65-F5344CB8AC3E}">
        <p14:creationId xmlns:p14="http://schemas.microsoft.com/office/powerpoint/2010/main" val="1106082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0"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288478" y="2085628"/>
            <a:ext cx="11615045"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9" name="Title 4"/>
          <p:cNvSpPr>
            <a:spLocks noGrp="1"/>
          </p:cNvSpPr>
          <p:nvPr>
            <p:ph type="title" hasCustomPrompt="1"/>
          </p:nvPr>
        </p:nvSpPr>
        <p:spPr>
          <a:xfrm>
            <a:off x="288478" y="622800"/>
            <a:ext cx="11615045"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dirty="0"/>
              <a:t>Click to add title</a:t>
            </a:r>
          </a:p>
        </p:txBody>
      </p:sp>
    </p:spTree>
    <p:extLst>
      <p:ext uri="{BB962C8B-B14F-4D97-AF65-F5344CB8AC3E}">
        <p14:creationId xmlns:p14="http://schemas.microsoft.com/office/powerpoint/2010/main" val="3694280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4"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endParaRPr lang="en-US" dirty="0"/>
          </a:p>
        </p:txBody>
      </p:sp>
      <p:sp>
        <p:nvSpPr>
          <p:cNvPr id="9" name="Title 1"/>
          <p:cNvSpPr>
            <a:spLocks noGrp="1"/>
          </p:cNvSpPr>
          <p:nvPr>
            <p:ph type="title" hasCustomPrompt="1"/>
          </p:nvPr>
        </p:nvSpPr>
        <p:spPr bwMode="ltGray">
          <a:xfrm>
            <a:off x="288478" y="1544274"/>
            <a:ext cx="3793922" cy="1495794"/>
          </a:xfrm>
          <a:noFill/>
        </p:spPr>
        <p:txBody>
          <a:bodyPr wrap="square" lIns="0" tIns="0" rIns="320040" bIns="0" anchor="b">
            <a:noAutofit/>
          </a:bodyPr>
          <a:lstStyle>
            <a:lvl1pPr>
              <a:defRPr sz="3200">
                <a:solidFill>
                  <a:schemeClr val="tx2"/>
                </a:solidFill>
                <a:latin typeface="+mj-lt"/>
                <a:ea typeface="+mj-ea"/>
                <a:cs typeface="+mj-cs"/>
                <a:sym typeface="+mj-lt"/>
              </a:defRPr>
            </a:lvl1pPr>
          </a:lstStyle>
          <a:p>
            <a:r>
              <a:rPr lang="en-US" dirty="0"/>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048292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38"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dirty="0"/>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Tree>
    <p:extLst>
      <p:ext uri="{BB962C8B-B14F-4D97-AF65-F5344CB8AC3E}">
        <p14:creationId xmlns:p14="http://schemas.microsoft.com/office/powerpoint/2010/main" val="1116040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2"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dirty="0"/>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169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6"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dirty="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288478" y="2681103"/>
            <a:ext cx="3469403" cy="1495794"/>
          </a:xfrm>
          <a:prstGeom prst="rect">
            <a:avLst/>
          </a:prstGeom>
        </p:spPr>
        <p:txBody>
          <a:bodyPr anchor="ctr">
            <a:noAutofit/>
          </a:bodyPr>
          <a:lstStyle>
            <a:lvl1pPr>
              <a:defRPr sz="3200">
                <a:solidFill>
                  <a:schemeClr val="tx2"/>
                </a:solidFill>
                <a:latin typeface="+mj-lt"/>
                <a:ea typeface="+mj-ea"/>
                <a:cs typeface="+mj-cs"/>
                <a:sym typeface="+mj-lt"/>
              </a:defRPr>
            </a:lvl1pPr>
          </a:lstStyle>
          <a:p>
            <a:r>
              <a:rPr lang="en-US" dirty="0"/>
              <a:t>Click to add title</a:t>
            </a:r>
          </a:p>
        </p:txBody>
      </p:sp>
    </p:spTree>
    <p:extLst>
      <p:ext uri="{BB962C8B-B14F-4D97-AF65-F5344CB8AC3E}">
        <p14:creationId xmlns:p14="http://schemas.microsoft.com/office/powerpoint/2010/main" val="1852195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77801"/>
            <a:ext cx="10972800" cy="102076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6400" y="1193800"/>
            <a:ext cx="5588000" cy="4978400"/>
          </a:xfrm>
          <a:prstGeom prst="rect">
            <a:avLst/>
          </a:prstGeom>
          <a:noFill/>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193800"/>
            <a:ext cx="5588000" cy="4978400"/>
          </a:xfrm>
          <a:prstGeom prst="rect">
            <a:avLst/>
          </a:prstGeom>
          <a:noFill/>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6/6/2022</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876769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0"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2" name="Title 4"/>
          <p:cNvSpPr>
            <a:spLocks noGrp="1"/>
          </p:cNvSpPr>
          <p:nvPr>
            <p:ph type="title" hasCustomPrompt="1"/>
          </p:nvPr>
        </p:nvSpPr>
        <p:spPr>
          <a:xfrm>
            <a:off x="288478" y="622800"/>
            <a:ext cx="6598322"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dirty="0"/>
              <a:t>Click to add title</a:t>
            </a:r>
          </a:p>
        </p:txBody>
      </p:sp>
    </p:spTree>
    <p:extLst>
      <p:ext uri="{BB962C8B-B14F-4D97-AF65-F5344CB8AC3E}">
        <p14:creationId xmlns:p14="http://schemas.microsoft.com/office/powerpoint/2010/main" val="1574570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4"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dirty="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288478" y="2681103"/>
            <a:ext cx="3469403"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dirty="0"/>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126840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58"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dirty="0">
              <a:solidFill>
                <a:srgbClr val="FFFFFF"/>
              </a:solidFill>
              <a:latin typeface="Calibri" panose="020F0502020204030204" pitchFamily="34" charset="0"/>
              <a:ea typeface="+mj-ea"/>
              <a:cs typeface="+mj-cs"/>
              <a:sym typeface="Calibri" panose="020F0502020204030204" pitchFamily="34" charset="0"/>
            </a:endParaRPr>
          </a:p>
        </p:txBody>
      </p:sp>
      <p:pic>
        <p:nvPicPr>
          <p:cNvPr id="11" name="Picture 10"/>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288478" y="1785600"/>
            <a:ext cx="4729922"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dirty="0"/>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285293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2"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dirty="0">
              <a:solidFill>
                <a:srgbClr val="FFFFFF"/>
              </a:solidFill>
              <a:latin typeface="Calibri" panose="020F0502020204030204" pitchFamily="34" charset="0"/>
              <a:ea typeface="+mj-ea"/>
              <a:cs typeface="+mj-cs"/>
              <a:sym typeface="Calibri" panose="020F0502020204030204" pitchFamily="34" charset="0"/>
            </a:endParaRP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14" name="Title 1"/>
          <p:cNvSpPr>
            <a:spLocks noGrp="1"/>
          </p:cNvSpPr>
          <p:nvPr>
            <p:ph type="title" hasCustomPrompt="1"/>
          </p:nvPr>
        </p:nvSpPr>
        <p:spPr bwMode="blackWhite">
          <a:xfrm>
            <a:off x="288478" y="1804650"/>
            <a:ext cx="6589075"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dirty="0"/>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586705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6"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288478" y="2764203"/>
            <a:ext cx="2820160" cy="1314311"/>
          </a:xfrm>
          <a:prstGeom prst="rect">
            <a:avLst/>
          </a:prstGeom>
        </p:spPr>
        <p:txBody>
          <a:bodyPr anchor="ctr">
            <a:noAutofit/>
          </a:bodyPr>
          <a:lstStyle>
            <a:lvl1pPr>
              <a:defRPr sz="3200" baseline="0">
                <a:solidFill>
                  <a:schemeClr val="tx2"/>
                </a:solidFill>
                <a:latin typeface="+mj-lt"/>
                <a:ea typeface="+mj-ea"/>
                <a:cs typeface="+mj-cs"/>
                <a:sym typeface="+mj-lt"/>
              </a:defRPr>
            </a:lvl1pPr>
          </a:lstStyle>
          <a:p>
            <a:r>
              <a:rPr lang="en-US" dirty="0">
                <a:solidFill>
                  <a:schemeClr val="tx2"/>
                </a:solidFill>
              </a:rPr>
              <a:t>Click to add title</a:t>
            </a: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152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0"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dirty="0">
              <a:solidFill>
                <a:prstClr val="white"/>
              </a:solidFill>
              <a:sym typeface="+mn-lt"/>
            </a:endParaRPr>
          </a:p>
        </p:txBody>
      </p:sp>
      <p:sp>
        <p:nvSpPr>
          <p:cNvPr id="3" name="Title 2"/>
          <p:cNvSpPr>
            <a:spLocks noGrp="1"/>
          </p:cNvSpPr>
          <p:nvPr>
            <p:ph type="title" hasCustomPrompt="1"/>
          </p:nvPr>
        </p:nvSpPr>
        <p:spPr>
          <a:xfrm>
            <a:off x="288478" y="2764203"/>
            <a:ext cx="2820160"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352621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554"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chemeClr val="tx2"/>
                </a:solidFill>
                <a:latin typeface="+mj-lt"/>
                <a:ea typeface="+mj-ea"/>
                <a:cs typeface="+mj-cs"/>
                <a:sym typeface="+mj-lt"/>
              </a:defRPr>
            </a:lvl1pPr>
          </a:lstStyle>
          <a:p>
            <a:r>
              <a:rPr lang="en-US" dirty="0"/>
              <a:t>Click to add title</a:t>
            </a:r>
          </a:p>
        </p:txBody>
      </p:sp>
      <p:pic>
        <p:nvPicPr>
          <p:cNvPr id="15" name="Picture 14"/>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556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78"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923754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2"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3" name="Title 4"/>
          <p:cNvSpPr>
            <a:spLocks noGrp="1"/>
          </p:cNvSpPr>
          <p:nvPr>
            <p:ph type="title" hasCustomPrompt="1"/>
          </p:nvPr>
        </p:nvSpPr>
        <p:spPr>
          <a:xfrm>
            <a:off x="288478" y="622800"/>
            <a:ext cx="5015168"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dirty="0"/>
              <a:t>Click to add title</a:t>
            </a:r>
          </a:p>
        </p:txBody>
      </p:sp>
    </p:spTree>
    <p:extLst>
      <p:ext uri="{BB962C8B-B14F-4D97-AF65-F5344CB8AC3E}">
        <p14:creationId xmlns:p14="http://schemas.microsoft.com/office/powerpoint/2010/main" val="1947383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26"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21" name="Title 4"/>
          <p:cNvSpPr>
            <a:spLocks noGrp="1"/>
          </p:cNvSpPr>
          <p:nvPr>
            <p:ph type="title" hasCustomPrompt="1"/>
          </p:nvPr>
        </p:nvSpPr>
        <p:spPr>
          <a:xfrm>
            <a:off x="288478" y="583120"/>
            <a:ext cx="5015168"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dirty="0"/>
              <a:t>Click to add title</a:t>
            </a:r>
          </a:p>
        </p:txBody>
      </p:sp>
    </p:spTree>
    <p:extLst>
      <p:ext uri="{BB962C8B-B14F-4D97-AF65-F5344CB8AC3E}">
        <p14:creationId xmlns:p14="http://schemas.microsoft.com/office/powerpoint/2010/main" val="479543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177801"/>
            <a:ext cx="11277600" cy="102076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6400" y="1193801"/>
            <a:ext cx="5588000" cy="4876799"/>
          </a:xfrm>
          <a:prstGeom prst="rect">
            <a:avLst/>
          </a:prstGeom>
          <a:noFill/>
        </p:spPr>
        <p:txBody>
          <a:bodyPr/>
          <a:lstStyle>
            <a:lvl1pPr marL="0" indent="0">
              <a:buNone/>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93801"/>
            <a:ext cx="5486400" cy="4876799"/>
          </a:xfrm>
          <a:prstGeom prst="rect">
            <a:avLst/>
          </a:prstGeom>
          <a:noFill/>
        </p:spPr>
        <p:txBody>
          <a:bodyPr/>
          <a:lstStyle>
            <a:lvl1pPr marL="0" indent="0">
              <a:buNone/>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6/6/2022</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2715955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0"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pic>
        <p:nvPicPr>
          <p:cNvPr id="16" name="Picture 15"/>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0" name="Title 4"/>
          <p:cNvSpPr>
            <a:spLocks noGrp="1"/>
          </p:cNvSpPr>
          <p:nvPr>
            <p:ph type="title" hasCustomPrompt="1"/>
          </p:nvPr>
        </p:nvSpPr>
        <p:spPr>
          <a:xfrm>
            <a:off x="288478" y="622800"/>
            <a:ext cx="6598322"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dirty="0"/>
              <a:t>Click to add title</a:t>
            </a:r>
          </a:p>
        </p:txBody>
      </p:sp>
    </p:spTree>
    <p:extLst>
      <p:ext uri="{BB962C8B-B14F-4D97-AF65-F5344CB8AC3E}">
        <p14:creationId xmlns:p14="http://schemas.microsoft.com/office/powerpoint/2010/main" val="1755744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4"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4" name="Title 4"/>
          <p:cNvSpPr>
            <a:spLocks noGrp="1"/>
          </p:cNvSpPr>
          <p:nvPr>
            <p:ph type="title" hasCustomPrompt="1"/>
          </p:nvPr>
        </p:nvSpPr>
        <p:spPr>
          <a:xfrm>
            <a:off x="288478" y="583120"/>
            <a:ext cx="6598322"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dirty="0"/>
              <a:t>Click to add title</a:t>
            </a:r>
          </a:p>
        </p:txBody>
      </p:sp>
    </p:spTree>
    <p:extLst>
      <p:ext uri="{BB962C8B-B14F-4D97-AF65-F5344CB8AC3E}">
        <p14:creationId xmlns:p14="http://schemas.microsoft.com/office/powerpoint/2010/main" val="1366371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698"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dirty="0"/>
              <a:t>Click to add big statement text</a:t>
            </a:r>
          </a:p>
        </p:txBody>
      </p:sp>
    </p:spTree>
    <p:extLst>
      <p:ext uri="{BB962C8B-B14F-4D97-AF65-F5344CB8AC3E}">
        <p14:creationId xmlns:p14="http://schemas.microsoft.com/office/powerpoint/2010/main" val="542458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2"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dirty="0"/>
              <a:t>Click to add big statement text</a:t>
            </a:r>
          </a:p>
        </p:txBody>
      </p:sp>
    </p:spTree>
    <p:extLst>
      <p:ext uri="{BB962C8B-B14F-4D97-AF65-F5344CB8AC3E}">
        <p14:creationId xmlns:p14="http://schemas.microsoft.com/office/powerpoint/2010/main" val="4181329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746"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ea typeface="+mn-ea"/>
              <a:cs typeface="+mn-cs"/>
              <a:sym typeface="+mn-lt"/>
            </a:endParaRPr>
          </a:p>
        </p:txBody>
      </p:sp>
    </p:spTree>
    <p:extLst>
      <p:ext uri="{BB962C8B-B14F-4D97-AF65-F5344CB8AC3E}">
        <p14:creationId xmlns:p14="http://schemas.microsoft.com/office/powerpoint/2010/main" val="3189815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75000"/>
            <a:lumOff val="2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0" name="think-cell Slide" r:id="rId5" imgW="352" imgH="355" progId="TCLayout.ActiveDocument.1">
                  <p:embed/>
                </p:oleObj>
              </mc:Choice>
              <mc:Fallback>
                <p:oleObj name="think-cell Slide" r:id="rId5" imgW="352" imgH="355"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8" name="Title 4"/>
          <p:cNvSpPr>
            <a:spLocks noGrp="1"/>
          </p:cNvSpPr>
          <p:nvPr>
            <p:ph type="title" hasCustomPrompt="1"/>
          </p:nvPr>
        </p:nvSpPr>
        <p:spPr>
          <a:xfrm>
            <a:off x="288478" y="583120"/>
            <a:ext cx="11615045"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dirty="0"/>
              <a:t>Click to add title</a:t>
            </a:r>
          </a:p>
        </p:txBody>
      </p:sp>
    </p:spTree>
    <p:extLst>
      <p:ext uri="{BB962C8B-B14F-4D97-AF65-F5344CB8AC3E}">
        <p14:creationId xmlns:p14="http://schemas.microsoft.com/office/powerpoint/2010/main" val="414677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94"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612606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18"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343229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2"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904272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866"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5" name="Picture 24">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26" name="Rectangle 25">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31" name="Straight Connector 30">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32"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Arrow Connector 32">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9"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0">
                <a:solidFill>
                  <a:schemeClr val="bg1"/>
                </a:solidFill>
                <a:latin typeface="Cambria" panose="02040503050406030204" pitchFamily="18" charset="0"/>
                <a:ea typeface="Cambria" panose="02040503050406030204" pitchFamily="18" charset="0"/>
              </a:defRPr>
            </a:lvl1pPr>
          </a:lstStyle>
          <a:p>
            <a:pPr lvl="0"/>
            <a:r>
              <a:rPr lang="en-US" dirty="0"/>
              <a:t>Questions or Discussion?</a:t>
            </a:r>
          </a:p>
        </p:txBody>
      </p:sp>
    </p:spTree>
    <p:extLst>
      <p:ext uri="{BB962C8B-B14F-4D97-AF65-F5344CB8AC3E}">
        <p14:creationId xmlns:p14="http://schemas.microsoft.com/office/powerpoint/2010/main" val="4147891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50800"/>
            <a:ext cx="11480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304801" y="1193800"/>
            <a:ext cx="5534436" cy="1016000"/>
          </a:xfrm>
          <a:prstGeom prst="rect">
            <a:avLst/>
          </a:prstGeom>
          <a:solidFill>
            <a:schemeClr val="tx2"/>
          </a:solidFill>
        </p:spPr>
        <p:txBody>
          <a:bodyPr anchor="b">
            <a:normAutofit/>
          </a:bodyPr>
          <a:lstStyle>
            <a:lvl1pPr marL="0" indent="0">
              <a:buNone/>
              <a:defRPr sz="24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04801" y="2209800"/>
            <a:ext cx="5536553" cy="3951288"/>
          </a:xfrm>
          <a:prstGeom prst="rect">
            <a:avLst/>
          </a:prstGeom>
          <a:solidFill>
            <a:schemeClr val="bg1">
              <a:alpha val="95000"/>
            </a:schemeClr>
          </a:solidFill>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396568" y="1193800"/>
            <a:ext cx="5389033" cy="1016000"/>
          </a:xfrm>
          <a:prstGeom prst="rect">
            <a:avLst/>
          </a:prstGeom>
          <a:solidFill>
            <a:schemeClr val="tx2"/>
          </a:solidFill>
        </p:spPr>
        <p:txBody>
          <a:bodyPr anchor="b">
            <a:normAutofit/>
          </a:bodyPr>
          <a:lstStyle>
            <a:lvl1pPr marL="0" indent="0">
              <a:buNone/>
              <a:defRPr sz="24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396568" y="2209800"/>
            <a:ext cx="5389033" cy="3951288"/>
          </a:xfrm>
          <a:prstGeom prst="rect">
            <a:avLst/>
          </a:prstGeom>
          <a:solidFill>
            <a:schemeClr val="bg1">
              <a:alpha val="95000"/>
            </a:schemeClr>
          </a:solidFill>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Century Gothic" panose="020B0502020202020204" pitchFamily="34" charset="0"/>
              </a:defRPr>
            </a:lvl1pPr>
          </a:lstStyle>
          <a:p>
            <a:fld id="{96F4B587-9FDF-46DF-B460-9026AE4DF246}" type="datetimeFigureOut">
              <a:rPr lang="en-US" smtClean="0">
                <a:solidFill>
                  <a:prstClr val="black">
                    <a:tint val="75000"/>
                  </a:prstClr>
                </a:solidFill>
              </a:rPr>
              <a:pPr/>
              <a:t>6/6/2022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2153503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90"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390036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14"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11" name="Rectangle 10">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6" name="Straight Connector 15">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7"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Arrow Connector 17">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1"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1">
                <a:solidFill>
                  <a:schemeClr val="accent3"/>
                </a:solidFill>
                <a:latin typeface="Cambria" panose="02040503050406030204" pitchFamily="18" charset="0"/>
                <a:ea typeface="Cambria" panose="02040503050406030204" pitchFamily="18" charset="0"/>
              </a:defRPr>
            </a:lvl1pPr>
          </a:lstStyle>
          <a:p>
            <a:pPr lvl="0"/>
            <a:r>
              <a:rPr lang="en-US" dirty="0"/>
              <a:t>Title</a:t>
            </a:r>
          </a:p>
        </p:txBody>
      </p:sp>
      <p:sp>
        <p:nvSpPr>
          <p:cNvPr id="22" name="Text Placeholder 5"/>
          <p:cNvSpPr>
            <a:spLocks noGrp="1"/>
          </p:cNvSpPr>
          <p:nvPr>
            <p:ph type="body" sz="quarter" idx="11" hasCustomPrompt="1"/>
          </p:nvPr>
        </p:nvSpPr>
        <p:spPr>
          <a:xfrm>
            <a:off x="6136274" y="3470657"/>
            <a:ext cx="5827128" cy="502702"/>
          </a:xfrm>
        </p:spPr>
        <p:txBody>
          <a:bodyPr lIns="91440" tIns="45720" rIns="91440" bIns="45720"/>
          <a:lstStyle>
            <a:lvl1pPr algn="ctr">
              <a:lnSpc>
                <a:spcPct val="100000"/>
              </a:lnSpc>
              <a:buFontTx/>
              <a:buNone/>
              <a:defRPr sz="3200" b="1">
                <a:solidFill>
                  <a:schemeClr val="bg1"/>
                </a:solidFill>
                <a:latin typeface="Cambria" panose="02040503050406030204" pitchFamily="18" charset="0"/>
                <a:ea typeface="Cambria" panose="02040503050406030204" pitchFamily="18" charset="0"/>
              </a:defRPr>
            </a:lvl1pPr>
          </a:lstStyle>
          <a:p>
            <a:pPr lvl="0"/>
            <a:r>
              <a:rPr lang="en-US" dirty="0"/>
              <a:t>Subtitle</a:t>
            </a:r>
          </a:p>
        </p:txBody>
      </p:sp>
      <p:sp>
        <p:nvSpPr>
          <p:cNvPr id="23" name="Text Placeholder 5"/>
          <p:cNvSpPr>
            <a:spLocks noGrp="1"/>
          </p:cNvSpPr>
          <p:nvPr>
            <p:ph type="body" sz="quarter" idx="12" hasCustomPrompt="1"/>
          </p:nvPr>
        </p:nvSpPr>
        <p:spPr>
          <a:xfrm>
            <a:off x="6136274" y="4012707"/>
            <a:ext cx="5827128" cy="424004"/>
          </a:xfrm>
        </p:spPr>
        <p:txBody>
          <a:bodyPr lIns="91440" tIns="45720" rIns="91440" bIns="45720"/>
          <a:lstStyle>
            <a:lvl1pPr algn="ctr">
              <a:lnSpc>
                <a:spcPct val="100000"/>
              </a:lnSpc>
              <a:buFontTx/>
              <a:buNone/>
              <a:defRPr sz="2800" b="1">
                <a:solidFill>
                  <a:schemeClr val="accent3"/>
                </a:solidFill>
                <a:latin typeface="Cambria" panose="02040503050406030204" pitchFamily="18" charset="0"/>
                <a:ea typeface="Cambria" panose="02040503050406030204" pitchFamily="18" charset="0"/>
              </a:defRPr>
            </a:lvl1pPr>
          </a:lstStyle>
          <a:p>
            <a:pPr lvl="0"/>
            <a:r>
              <a:rPr lang="en-US" dirty="0"/>
              <a:t>Date</a:t>
            </a:r>
          </a:p>
        </p:txBody>
      </p:sp>
    </p:spTree>
    <p:extLst>
      <p:ext uri="{BB962C8B-B14F-4D97-AF65-F5344CB8AC3E}">
        <p14:creationId xmlns:p14="http://schemas.microsoft.com/office/powerpoint/2010/main" val="557172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29" name="Object 28"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38" name="think-cell Slide" r:id="rId5" imgW="352" imgH="355" progId="TCLayout.ActiveDocument.1">
                  <p:embed/>
                </p:oleObj>
              </mc:Choice>
              <mc:Fallback>
                <p:oleObj name="think-cell Slide" r:id="rId5" imgW="352" imgH="355" progId="TCLayout.ActiveDocument.1">
                  <p:embed/>
                  <p:pic>
                    <p:nvPicPr>
                      <p:cNvPr id="29" name="Object 28"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9"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dirty="0"/>
              <a:t>Click to add title</a:t>
            </a:r>
          </a:p>
        </p:txBody>
      </p:sp>
    </p:spTree>
    <p:extLst>
      <p:ext uri="{BB962C8B-B14F-4D97-AF65-F5344CB8AC3E}">
        <p14:creationId xmlns:p14="http://schemas.microsoft.com/office/powerpoint/2010/main" val="3882092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62"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288478" y="2085628"/>
            <a:ext cx="11615045"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7"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dirty="0"/>
              <a:t>Click to add title</a:t>
            </a:r>
          </a:p>
        </p:txBody>
      </p:sp>
    </p:spTree>
    <p:extLst>
      <p:ext uri="{BB962C8B-B14F-4D97-AF65-F5344CB8AC3E}">
        <p14:creationId xmlns:p14="http://schemas.microsoft.com/office/powerpoint/2010/main" val="4253872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86"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288478" y="2158987"/>
            <a:ext cx="4085522"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itle 4"/>
          <p:cNvSpPr>
            <a:spLocks noGrp="1"/>
          </p:cNvSpPr>
          <p:nvPr>
            <p:ph type="title" hasCustomPrompt="1"/>
          </p:nvPr>
        </p:nvSpPr>
        <p:spPr>
          <a:xfrm>
            <a:off x="288478" y="1227048"/>
            <a:ext cx="4085522" cy="664797"/>
          </a:xfrm>
        </p:spPr>
        <p:txBody>
          <a:bodyPr anchor="t">
            <a:noAutofit/>
          </a:bodyPr>
          <a:lstStyle>
            <a:lvl1pPr>
              <a:defRPr sz="2400">
                <a:solidFill>
                  <a:schemeClr val="tx2"/>
                </a:solidFill>
                <a:latin typeface="+mj-lt"/>
                <a:ea typeface="+mj-ea"/>
                <a:cs typeface="+mj-cs"/>
                <a:sym typeface="+mj-lt"/>
              </a:defRPr>
            </a:lvl1pPr>
          </a:lstStyle>
          <a:p>
            <a:r>
              <a:rPr lang="en-US" dirty="0"/>
              <a:t>Click to add title</a:t>
            </a:r>
          </a:p>
        </p:txBody>
      </p:sp>
    </p:spTree>
    <p:extLst>
      <p:ext uri="{BB962C8B-B14F-4D97-AF65-F5344CB8AC3E}">
        <p14:creationId xmlns:p14="http://schemas.microsoft.com/office/powerpoint/2010/main" val="3735740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10"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dirty="0"/>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Tree>
    <p:extLst>
      <p:ext uri="{BB962C8B-B14F-4D97-AF65-F5344CB8AC3E}">
        <p14:creationId xmlns:p14="http://schemas.microsoft.com/office/powerpoint/2010/main" val="3106933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34"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ea typeface="+mj-ea"/>
                <a:cs typeface="+mj-cs"/>
                <a:sym typeface="+mj-lt"/>
              </a:defRPr>
            </a:lvl1pPr>
          </a:lstStyle>
          <a:p>
            <a:r>
              <a:rPr lang="en-US" dirty="0"/>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772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058"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288478" y="2681103"/>
            <a:ext cx="3469403" cy="1495794"/>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dirty="0"/>
              <a:t>Click to add title</a:t>
            </a:r>
          </a:p>
        </p:txBody>
      </p:sp>
    </p:spTree>
    <p:extLst>
      <p:ext uri="{BB962C8B-B14F-4D97-AF65-F5344CB8AC3E}">
        <p14:creationId xmlns:p14="http://schemas.microsoft.com/office/powerpoint/2010/main" val="47619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82"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12" name="Title 4"/>
          <p:cNvSpPr>
            <a:spLocks noGrp="1"/>
          </p:cNvSpPr>
          <p:nvPr>
            <p:ph type="title" hasCustomPrompt="1"/>
          </p:nvPr>
        </p:nvSpPr>
        <p:spPr>
          <a:xfrm>
            <a:off x="288478" y="721619"/>
            <a:ext cx="6618051"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dirty="0"/>
              <a:t>Click to add title</a:t>
            </a:r>
          </a:p>
        </p:txBody>
      </p:sp>
    </p:spTree>
    <p:extLst>
      <p:ext uri="{BB962C8B-B14F-4D97-AF65-F5344CB8AC3E}">
        <p14:creationId xmlns:p14="http://schemas.microsoft.com/office/powerpoint/2010/main" val="1849390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06"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dirty="0"/>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2" name="Title 4"/>
          <p:cNvSpPr>
            <a:spLocks noGrp="1"/>
          </p:cNvSpPr>
          <p:nvPr>
            <p:ph type="title" hasCustomPrompt="1"/>
          </p:nvPr>
        </p:nvSpPr>
        <p:spPr>
          <a:xfrm>
            <a:off x="288477" y="721619"/>
            <a:ext cx="8443106"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dirty="0"/>
              <a:t>Click to add title</a:t>
            </a:r>
          </a:p>
        </p:txBody>
      </p:sp>
    </p:spTree>
    <p:extLst>
      <p:ext uri="{BB962C8B-B14F-4D97-AF65-F5344CB8AC3E}">
        <p14:creationId xmlns:p14="http://schemas.microsoft.com/office/powerpoint/2010/main" val="1737393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73045"/>
            <a:ext cx="10972800" cy="1020761"/>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6/6/2022</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7" name="TextBox 6"/>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sp>
        <p:nvSpPr>
          <p:cNvPr id="9" name="Rectangle 8"/>
          <p:cNvSpPr/>
          <p:nvPr userDrawn="1"/>
        </p:nvSpPr>
        <p:spPr>
          <a:xfrm>
            <a:off x="0" y="6109067"/>
            <a:ext cx="10820400" cy="188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10" name="TextBox 9"/>
          <p:cNvSpPr txBox="1"/>
          <p:nvPr userDrawn="1"/>
        </p:nvSpPr>
        <p:spPr>
          <a:xfrm>
            <a:off x="10820400" y="6036845"/>
            <a:ext cx="1371600" cy="307777"/>
          </a:xfrm>
          <a:prstGeom prst="rect">
            <a:avLst/>
          </a:prstGeom>
          <a:noFill/>
        </p:spPr>
        <p:txBody>
          <a:bodyPr wrap="square" rtlCol="0">
            <a:spAutoFit/>
          </a:bodyPr>
          <a:lstStyle/>
          <a:p>
            <a:pPr algn="r"/>
            <a:r>
              <a:rPr lang="en-US" sz="1400" b="1" dirty="0">
                <a:solidFill>
                  <a:srgbClr val="22D9E5"/>
                </a:solidFill>
                <a:latin typeface="Century Gothic" panose="020B0502020202020204" pitchFamily="34" charset="0"/>
              </a:rPr>
              <a:t>COMMUNITY</a:t>
            </a:r>
          </a:p>
        </p:txBody>
      </p:sp>
    </p:spTree>
    <p:extLst>
      <p:ext uri="{BB962C8B-B14F-4D97-AF65-F5344CB8AC3E}">
        <p14:creationId xmlns:p14="http://schemas.microsoft.com/office/powerpoint/2010/main" val="1927025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30"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Calibri" panose="020F0502020204030204" pitchFamily="34" charset="0"/>
              <a:ea typeface="+mj-ea"/>
              <a:cs typeface="+mj-cs"/>
              <a:sym typeface="Calibri" panose="020F0502020204030204" pitchFamily="34" charset="0"/>
            </a:endParaRPr>
          </a:p>
        </p:txBody>
      </p:sp>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288478" y="2681103"/>
            <a:ext cx="3469403"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dirty="0"/>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350732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54"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dirty="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288478" y="1785600"/>
            <a:ext cx="4729922"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90613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78"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dirty="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dirty="0"/>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15" name="Title 1"/>
          <p:cNvSpPr>
            <a:spLocks noGrp="1"/>
          </p:cNvSpPr>
          <p:nvPr>
            <p:ph type="title" hasCustomPrompt="1"/>
          </p:nvPr>
        </p:nvSpPr>
        <p:spPr bwMode="black">
          <a:xfrm>
            <a:off x="288478" y="1785600"/>
            <a:ext cx="6590010"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250564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02"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288478" y="2764203"/>
            <a:ext cx="2820160" cy="1314311"/>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dirty="0">
                <a:solidFill>
                  <a:schemeClr val="tx2"/>
                </a:solidFill>
              </a:rPr>
              <a:t>Click to add title</a:t>
            </a:r>
          </a:p>
        </p:txBody>
      </p:sp>
      <p:pic>
        <p:nvPicPr>
          <p:cNvPr id="12" name="Picture 11"/>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448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26"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5" name="Title 4"/>
          <p:cNvSpPr>
            <a:spLocks noGrp="1"/>
          </p:cNvSpPr>
          <p:nvPr>
            <p:ph type="title" hasCustomPrompt="1"/>
          </p:nvPr>
        </p:nvSpPr>
        <p:spPr>
          <a:xfrm>
            <a:off x="288478" y="2764203"/>
            <a:ext cx="2820160" cy="1314311"/>
          </a:xfrm>
        </p:spPr>
        <p:txBody>
          <a:bodyPr anchor="ctr" anchorCtr="0">
            <a:noAutofit/>
          </a:bodyPr>
          <a:lstStyle>
            <a:lvl1pPr>
              <a:defRPr>
                <a:solidFill>
                  <a:srgbClr val="FFFFFF"/>
                </a:solidFill>
                <a:latin typeface="+mj-lt"/>
                <a:ea typeface="+mj-ea"/>
                <a:cs typeface="+mj-cs"/>
                <a:sym typeface="+mj-lt"/>
              </a:defRPr>
            </a:lvl1pPr>
          </a:lstStyle>
          <a:p>
            <a:r>
              <a:rPr lang="en-US" dirty="0"/>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1119997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50"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chemeClr val="tx2"/>
                </a:solidFill>
                <a:latin typeface="+mj-lt"/>
                <a:ea typeface="+mj-ea"/>
                <a:cs typeface="+mj-cs"/>
                <a:sym typeface="+mj-lt"/>
              </a:defRPr>
            </a:lvl1pPr>
          </a:lstStyle>
          <a:p>
            <a:r>
              <a:rPr lang="en-US" dirty="0"/>
              <a:t>Click to add title</a:t>
            </a:r>
          </a:p>
        </p:txBody>
      </p:sp>
      <p:pic>
        <p:nvPicPr>
          <p:cNvPr id="11" name="Picture 10"/>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536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74"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3794298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298"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dirty="0"/>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4" name="Title 4"/>
          <p:cNvSpPr>
            <a:spLocks noGrp="1"/>
          </p:cNvSpPr>
          <p:nvPr>
            <p:ph type="title" hasCustomPrompt="1"/>
          </p:nvPr>
        </p:nvSpPr>
        <p:spPr>
          <a:xfrm>
            <a:off x="288478" y="721619"/>
            <a:ext cx="5089344"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dirty="0"/>
              <a:t>Click to add title</a:t>
            </a:r>
          </a:p>
        </p:txBody>
      </p:sp>
    </p:spTree>
    <p:extLst>
      <p:ext uri="{BB962C8B-B14F-4D97-AF65-F5344CB8AC3E}">
        <p14:creationId xmlns:p14="http://schemas.microsoft.com/office/powerpoint/2010/main" val="3606751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22"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Title 4"/>
          <p:cNvSpPr>
            <a:spLocks noGrp="1"/>
          </p:cNvSpPr>
          <p:nvPr>
            <p:ph type="title" hasCustomPrompt="1"/>
          </p:nvPr>
        </p:nvSpPr>
        <p:spPr>
          <a:xfrm>
            <a:off x="288478" y="721619"/>
            <a:ext cx="5089344"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dirty="0"/>
              <a:t>Click to add title</a:t>
            </a:r>
          </a:p>
        </p:txBody>
      </p:sp>
    </p:spTree>
    <p:extLst>
      <p:ext uri="{BB962C8B-B14F-4D97-AF65-F5344CB8AC3E}">
        <p14:creationId xmlns:p14="http://schemas.microsoft.com/office/powerpoint/2010/main" val="2473426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46"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pic>
        <p:nvPicPr>
          <p:cNvPr id="11" name="Picture 10"/>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4" name="Title 4"/>
          <p:cNvSpPr>
            <a:spLocks noGrp="1"/>
          </p:cNvSpPr>
          <p:nvPr>
            <p:ph type="title" hasCustomPrompt="1"/>
          </p:nvPr>
        </p:nvSpPr>
        <p:spPr>
          <a:xfrm>
            <a:off x="288478" y="721619"/>
            <a:ext cx="6596018"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dirty="0"/>
              <a:t>Click to add title</a:t>
            </a:r>
          </a:p>
        </p:txBody>
      </p:sp>
    </p:spTree>
    <p:extLst>
      <p:ext uri="{BB962C8B-B14F-4D97-AF65-F5344CB8AC3E}">
        <p14:creationId xmlns:p14="http://schemas.microsoft.com/office/powerpoint/2010/main" val="1778159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0.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11.png"/><Relationship Id="rId2" Type="http://schemas.openxmlformats.org/officeDocument/2006/relationships/slideLayout" Target="../slideLayouts/slideLayout31.xml"/><Relationship Id="rId16"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70.xml"/><Relationship Id="rId21" Type="http://schemas.openxmlformats.org/officeDocument/2006/relationships/slideLayout" Target="../slideLayouts/slideLayout65.xml"/><Relationship Id="rId42" Type="http://schemas.openxmlformats.org/officeDocument/2006/relationships/slideLayout" Target="../slideLayouts/slideLayout86.xml"/><Relationship Id="rId47" Type="http://schemas.openxmlformats.org/officeDocument/2006/relationships/slideLayout" Target="../slideLayouts/slideLayout91.xml"/><Relationship Id="rId63" Type="http://schemas.openxmlformats.org/officeDocument/2006/relationships/slideLayout" Target="../slideLayouts/slideLayout107.xml"/><Relationship Id="rId68" Type="http://schemas.openxmlformats.org/officeDocument/2006/relationships/slideLayout" Target="../slideLayouts/slideLayout112.xml"/><Relationship Id="rId16" Type="http://schemas.openxmlformats.org/officeDocument/2006/relationships/slideLayout" Target="../slideLayouts/slideLayout60.xml"/><Relationship Id="rId11" Type="http://schemas.openxmlformats.org/officeDocument/2006/relationships/slideLayout" Target="../slideLayouts/slideLayout55.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53" Type="http://schemas.openxmlformats.org/officeDocument/2006/relationships/slideLayout" Target="../slideLayouts/slideLayout97.xml"/><Relationship Id="rId58" Type="http://schemas.openxmlformats.org/officeDocument/2006/relationships/slideLayout" Target="../slideLayouts/slideLayout102.xml"/><Relationship Id="rId74" Type="http://schemas.openxmlformats.org/officeDocument/2006/relationships/slideLayout" Target="../slideLayouts/slideLayout118.xml"/><Relationship Id="rId79" Type="http://schemas.openxmlformats.org/officeDocument/2006/relationships/tags" Target="../tags/tag2.xml"/><Relationship Id="rId5" Type="http://schemas.openxmlformats.org/officeDocument/2006/relationships/slideLayout" Target="../slideLayouts/slideLayout49.xml"/><Relationship Id="rId61" Type="http://schemas.openxmlformats.org/officeDocument/2006/relationships/slideLayout" Target="../slideLayouts/slideLayout105.xml"/><Relationship Id="rId19" Type="http://schemas.openxmlformats.org/officeDocument/2006/relationships/slideLayout" Target="../slideLayouts/slideLayout6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48" Type="http://schemas.openxmlformats.org/officeDocument/2006/relationships/slideLayout" Target="../slideLayouts/slideLayout92.xml"/><Relationship Id="rId56" Type="http://schemas.openxmlformats.org/officeDocument/2006/relationships/slideLayout" Target="../slideLayouts/slideLayout100.xml"/><Relationship Id="rId64" Type="http://schemas.openxmlformats.org/officeDocument/2006/relationships/slideLayout" Target="../slideLayouts/slideLayout108.xml"/><Relationship Id="rId69" Type="http://schemas.openxmlformats.org/officeDocument/2006/relationships/slideLayout" Target="../slideLayouts/slideLayout113.xml"/><Relationship Id="rId77" Type="http://schemas.openxmlformats.org/officeDocument/2006/relationships/vmlDrawing" Target="../drawings/vmlDrawing1.vml"/><Relationship Id="rId8" Type="http://schemas.openxmlformats.org/officeDocument/2006/relationships/slideLayout" Target="../slideLayouts/slideLayout52.xml"/><Relationship Id="rId51" Type="http://schemas.openxmlformats.org/officeDocument/2006/relationships/slideLayout" Target="../slideLayouts/slideLayout95.xml"/><Relationship Id="rId72" Type="http://schemas.openxmlformats.org/officeDocument/2006/relationships/slideLayout" Target="../slideLayouts/slideLayout116.xml"/><Relationship Id="rId80" Type="http://schemas.openxmlformats.org/officeDocument/2006/relationships/oleObject" Target="../embeddings/oleObject1.bin"/><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46" Type="http://schemas.openxmlformats.org/officeDocument/2006/relationships/slideLayout" Target="../slideLayouts/slideLayout90.xml"/><Relationship Id="rId59" Type="http://schemas.openxmlformats.org/officeDocument/2006/relationships/slideLayout" Target="../slideLayouts/slideLayout103.xml"/><Relationship Id="rId67" Type="http://schemas.openxmlformats.org/officeDocument/2006/relationships/slideLayout" Target="../slideLayouts/slideLayout111.xml"/><Relationship Id="rId20" Type="http://schemas.openxmlformats.org/officeDocument/2006/relationships/slideLayout" Target="../slideLayouts/slideLayout64.xml"/><Relationship Id="rId41" Type="http://schemas.openxmlformats.org/officeDocument/2006/relationships/slideLayout" Target="../slideLayouts/slideLayout85.xml"/><Relationship Id="rId54" Type="http://schemas.openxmlformats.org/officeDocument/2006/relationships/slideLayout" Target="../slideLayouts/slideLayout98.xml"/><Relationship Id="rId62" Type="http://schemas.openxmlformats.org/officeDocument/2006/relationships/slideLayout" Target="../slideLayouts/slideLayout106.xml"/><Relationship Id="rId70" Type="http://schemas.openxmlformats.org/officeDocument/2006/relationships/slideLayout" Target="../slideLayouts/slideLayout114.xml"/><Relationship Id="rId75" Type="http://schemas.openxmlformats.org/officeDocument/2006/relationships/slideLayout" Target="../slideLayouts/slideLayout119.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49" Type="http://schemas.openxmlformats.org/officeDocument/2006/relationships/slideLayout" Target="../slideLayouts/slideLayout93.xml"/><Relationship Id="rId57" Type="http://schemas.openxmlformats.org/officeDocument/2006/relationships/slideLayout" Target="../slideLayouts/slideLayout101.xml"/><Relationship Id="rId10" Type="http://schemas.openxmlformats.org/officeDocument/2006/relationships/slideLayout" Target="../slideLayouts/slideLayout54.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52" Type="http://schemas.openxmlformats.org/officeDocument/2006/relationships/slideLayout" Target="../slideLayouts/slideLayout96.xml"/><Relationship Id="rId60" Type="http://schemas.openxmlformats.org/officeDocument/2006/relationships/slideLayout" Target="../slideLayouts/slideLayout104.xml"/><Relationship Id="rId65" Type="http://schemas.openxmlformats.org/officeDocument/2006/relationships/slideLayout" Target="../slideLayouts/slideLayout109.xml"/><Relationship Id="rId73" Type="http://schemas.openxmlformats.org/officeDocument/2006/relationships/slideLayout" Target="../slideLayouts/slideLayout117.xml"/><Relationship Id="rId78" Type="http://schemas.openxmlformats.org/officeDocument/2006/relationships/tags" Target="../tags/tag1.xml"/><Relationship Id="rId81" Type="http://schemas.openxmlformats.org/officeDocument/2006/relationships/image" Target="../media/image23.emf"/><Relationship Id="rId4" Type="http://schemas.openxmlformats.org/officeDocument/2006/relationships/slideLayout" Target="../slideLayouts/slideLayout48.xml"/><Relationship Id="rId9" Type="http://schemas.openxmlformats.org/officeDocument/2006/relationships/slideLayout" Target="../slideLayouts/slideLayout53.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9" Type="http://schemas.openxmlformats.org/officeDocument/2006/relationships/slideLayout" Target="../slideLayouts/slideLayout83.xml"/><Relationship Id="rId34" Type="http://schemas.openxmlformats.org/officeDocument/2006/relationships/slideLayout" Target="../slideLayouts/slideLayout78.xml"/><Relationship Id="rId50" Type="http://schemas.openxmlformats.org/officeDocument/2006/relationships/slideLayout" Target="../slideLayouts/slideLayout94.xml"/><Relationship Id="rId55" Type="http://schemas.openxmlformats.org/officeDocument/2006/relationships/slideLayout" Target="../slideLayouts/slideLayout99.xml"/><Relationship Id="rId76" Type="http://schemas.openxmlformats.org/officeDocument/2006/relationships/theme" Target="../theme/theme4.xml"/><Relationship Id="rId7" Type="http://schemas.openxmlformats.org/officeDocument/2006/relationships/slideLayout" Target="../slideLayouts/slideLayout51.xml"/><Relationship Id="rId71" Type="http://schemas.openxmlformats.org/officeDocument/2006/relationships/slideLayout" Target="../slideLayouts/slideLayout115.xml"/><Relationship Id="rId2" Type="http://schemas.openxmlformats.org/officeDocument/2006/relationships/slideLayout" Target="../slideLayouts/slideLayout46.xml"/><Relationship Id="rId29" Type="http://schemas.openxmlformats.org/officeDocument/2006/relationships/slideLayout" Target="../slideLayouts/slideLayout73.xml"/><Relationship Id="rId24" Type="http://schemas.openxmlformats.org/officeDocument/2006/relationships/slideLayout" Target="../slideLayouts/slideLayout68.xml"/><Relationship Id="rId40" Type="http://schemas.openxmlformats.org/officeDocument/2006/relationships/slideLayout" Target="../slideLayouts/slideLayout84.xml"/><Relationship Id="rId45" Type="http://schemas.openxmlformats.org/officeDocument/2006/relationships/slideLayout" Target="../slideLayouts/slideLayout89.xml"/><Relationship Id="rId66" Type="http://schemas.openxmlformats.org/officeDocument/2006/relationships/slideLayout" Target="../slideLayouts/slideLayout11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6" Type="http://schemas.openxmlformats.org/officeDocument/2006/relationships/image" Target="../media/image35.pn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theme" Target="../theme/theme5.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theme" Target="../theme/theme6.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01799" y="933040"/>
            <a:ext cx="3054201" cy="4991921"/>
          </a:xfrm>
          <a:prstGeom prst="rect">
            <a:avLst/>
          </a:prstGeom>
          <a:noFill/>
          <a:ln>
            <a:noFill/>
          </a:ln>
        </p:spPr>
      </p:pic>
      <p:sp>
        <p:nvSpPr>
          <p:cNvPr id="3" name="Rectangle 2"/>
          <p:cNvSpPr/>
          <p:nvPr userDrawn="1"/>
        </p:nvSpPr>
        <p:spPr>
          <a:xfrm>
            <a:off x="203200" y="1193800"/>
            <a:ext cx="11988800" cy="47752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21" name="Text Placeholder 20"/>
          <p:cNvSpPr>
            <a:spLocks noGrp="1"/>
          </p:cNvSpPr>
          <p:nvPr>
            <p:ph type="body" idx="1"/>
          </p:nvPr>
        </p:nvSpPr>
        <p:spPr>
          <a:xfrm>
            <a:off x="370170" y="1193800"/>
            <a:ext cx="11618641" cy="50800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50800" y="0"/>
            <a:ext cx="12293600" cy="1193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487680" rIns="0" bIns="0" rtlCol="0" anchor="ctr">
            <a:normAutofit/>
          </a:bodyPr>
          <a:lstStyle/>
          <a:p>
            <a:pPr algn="ctr"/>
            <a:endParaRPr lang="en-US" sz="3200" dirty="0">
              <a:solidFill>
                <a:srgbClr val="FFFFFF"/>
              </a:solidFill>
              <a:latin typeface="Arial"/>
            </a:endParaRPr>
          </a:p>
        </p:txBody>
      </p:sp>
      <p:sp>
        <p:nvSpPr>
          <p:cNvPr id="8" name="Rectangle 7"/>
          <p:cNvSpPr/>
          <p:nvPr/>
        </p:nvSpPr>
        <p:spPr>
          <a:xfrm>
            <a:off x="0" y="6273800"/>
            <a:ext cx="12192000" cy="58420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200" dirty="0">
              <a:solidFill>
                <a:srgbClr val="FFFFFF"/>
              </a:solidFill>
              <a:latin typeface="Arial"/>
            </a:endParaRP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6F4B587-9FDF-46DF-B460-9026AE4DF246}" type="datetimeFigureOut">
              <a:rPr lang="en-US" smtClean="0">
                <a:solidFill>
                  <a:prstClr val="black">
                    <a:tint val="75000"/>
                  </a:prstClr>
                </a:solidFill>
                <a:latin typeface="Arial"/>
              </a:rPr>
              <a:pPr/>
              <a:t>6/6/2022</a:t>
            </a:fld>
            <a:endParaRPr lang="en-US" dirty="0">
              <a:solidFill>
                <a:prstClr val="black">
                  <a:tint val="75000"/>
                </a:prstClr>
              </a:solidFill>
              <a:latin typeface="Aria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solidFill>
                <a:prstClr val="black">
                  <a:tint val="75000"/>
                </a:prstClr>
              </a:solidFill>
              <a:latin typeface="Aria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19" name="TextBox 18"/>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sp>
        <p:nvSpPr>
          <p:cNvPr id="2" name="Title Placeholder 1"/>
          <p:cNvSpPr>
            <a:spLocks noGrp="1"/>
          </p:cNvSpPr>
          <p:nvPr>
            <p:ph type="title"/>
          </p:nvPr>
        </p:nvSpPr>
        <p:spPr>
          <a:xfrm>
            <a:off x="304801" y="1"/>
            <a:ext cx="11684000" cy="1198561"/>
          </a:xfrm>
          <a:prstGeom prst="rect">
            <a:avLst/>
          </a:prstGeom>
        </p:spPr>
        <p:txBody>
          <a:bodyPr vert="horz" wrap="none" lIns="274320" tIns="0" rIns="274320" bIns="0" rtlCol="0" anchor="ctr" anchorCtr="0">
            <a:normAutofit/>
          </a:bodyPr>
          <a:lstStyle/>
          <a:p>
            <a:r>
              <a:rPr lang="en-US"/>
              <a:t>Click to edit Master title style</a:t>
            </a:r>
            <a:endParaRPr lang="en-US" dirty="0"/>
          </a:p>
        </p:txBody>
      </p:sp>
      <p:pic>
        <p:nvPicPr>
          <p:cNvPr id="12" name="Picture 1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Tree>
    <p:extLst>
      <p:ext uri="{BB962C8B-B14F-4D97-AF65-F5344CB8AC3E}">
        <p14:creationId xmlns:p14="http://schemas.microsoft.com/office/powerpoint/2010/main" val="288155656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9" r:id="rId18"/>
  </p:sldLayoutIdLst>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txStyles>
    <p:titleStyle>
      <a:lvl1pPr algn="l" defTabSz="1219170" rtl="0" eaLnBrk="1" latinLnBrk="0" hangingPunct="1">
        <a:spcBef>
          <a:spcPct val="0"/>
        </a:spcBef>
        <a:buNone/>
        <a:defRPr sz="4267" kern="1200">
          <a:solidFill>
            <a:schemeClr val="bg1"/>
          </a:solidFill>
          <a:latin typeface="+mj-lt"/>
          <a:ea typeface="+mj-ea"/>
          <a:cs typeface="+mj-cs"/>
        </a:defRPr>
      </a:lvl1pPr>
    </p:titleStyle>
    <p:bodyStyle>
      <a:lvl1pPr marL="243834" indent="-243834" algn="l" defTabSz="1219170" rtl="0" eaLnBrk="1" latinLnBrk="0" hangingPunct="1">
        <a:spcBef>
          <a:spcPct val="20000"/>
        </a:spcBef>
        <a:buClr>
          <a:schemeClr val="bg2"/>
        </a:buClr>
        <a:buSzPct val="120000"/>
        <a:buFont typeface="Arial" panose="020B0604020202020204" pitchFamily="34" charset="0"/>
        <a:buChar char="•"/>
        <a:defRPr sz="3200" kern="1200">
          <a:solidFill>
            <a:schemeClr val="tx1"/>
          </a:solidFill>
          <a:latin typeface="+mn-lt"/>
          <a:ea typeface="+mn-ea"/>
          <a:cs typeface="+mn-cs"/>
        </a:defRPr>
      </a:lvl1pPr>
      <a:lvl2pPr marL="990575" indent="-380990" algn="l" defTabSz="1219170" rtl="0" eaLnBrk="1" latinLnBrk="0" hangingPunct="1">
        <a:spcBef>
          <a:spcPct val="20000"/>
        </a:spcBef>
        <a:buClr>
          <a:schemeClr val="tx2">
            <a:lumMod val="50000"/>
            <a:lumOff val="50000"/>
          </a:schemeClr>
        </a:buClr>
        <a:buSzPct val="110000"/>
        <a:buFont typeface="Arial" panose="020B0604020202020204" pitchFamily="34" charset="0"/>
        <a:buChar char="•"/>
        <a:defRPr sz="2667" kern="1200">
          <a:solidFill>
            <a:schemeClr val="tx1"/>
          </a:solidFill>
          <a:latin typeface="+mn-lt"/>
          <a:ea typeface="+mn-ea"/>
          <a:cs typeface="+mn-cs"/>
        </a:defRPr>
      </a:lvl2pPr>
      <a:lvl3pPr marL="1600160" indent="-380990" algn="l" defTabSz="1219170" rtl="0" eaLnBrk="1" latinLnBrk="0" hangingPunct="1">
        <a:spcBef>
          <a:spcPct val="20000"/>
        </a:spcBef>
        <a:buClr>
          <a:schemeClr val="accent1"/>
        </a:buClr>
        <a:buFont typeface="Arial" panose="020B0604020202020204" pitchFamily="34" charset="0"/>
        <a:buChar char="•"/>
        <a:defRPr sz="2400" kern="1200">
          <a:solidFill>
            <a:schemeClr val="tx1"/>
          </a:solidFill>
          <a:latin typeface="+mn-lt"/>
          <a:ea typeface="+mn-ea"/>
          <a:cs typeface="+mn-cs"/>
        </a:defRPr>
      </a:lvl3pPr>
      <a:lvl4pPr marL="2133547" indent="-304792" algn="l" defTabSz="1219170" rtl="0" eaLnBrk="1" latinLnBrk="0" hangingPunct="1">
        <a:spcBef>
          <a:spcPct val="20000"/>
        </a:spcBef>
        <a:buClr>
          <a:schemeClr val="accent3"/>
        </a:buClr>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spcBef>
          <a:spcPct val="20000"/>
        </a:spcBef>
        <a:buClr>
          <a:schemeClr val="accent5">
            <a:lumMod val="75000"/>
          </a:schemeClr>
        </a:buClr>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5374" y="117565"/>
            <a:ext cx="11483447" cy="8108510"/>
          </a:xfrm>
          <a:prstGeom prst="rect">
            <a:avLst/>
          </a:prstGeom>
        </p:spPr>
      </p:pic>
    </p:spTree>
    <p:extLst>
      <p:ext uri="{BB962C8B-B14F-4D97-AF65-F5344CB8AC3E}">
        <p14:creationId xmlns:p14="http://schemas.microsoft.com/office/powerpoint/2010/main" val="85185372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FF858C-D621-4E06-B0BD-3504A86EE01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 y="1715"/>
            <a:ext cx="12191999" cy="6854572"/>
          </a:xfrm>
          <a:prstGeom prst="rect">
            <a:avLst/>
          </a:prstGeom>
        </p:spPr>
      </p:pic>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06AEE-E4B8-4315-A38A-5DBF50C52D73}" type="datetimeFigureOut">
              <a:rPr lang="en-US" smtClean="0"/>
              <a:t>6/6/2022</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1F73E-0BBA-472D-89D7-AA97411977D3}" type="slidenum">
              <a:rPr lang="en-US" smtClean="0"/>
              <a:t>‹#›</a:t>
            </a:fld>
            <a:endParaRPr lang="en-US" dirty="0"/>
          </a:p>
        </p:txBody>
      </p:sp>
      <p:sp>
        <p:nvSpPr>
          <p:cNvPr id="15" name="Title Placeholder 14">
            <a:extLst>
              <a:ext uri="{FF2B5EF4-FFF2-40B4-BE49-F238E27FC236}">
                <a16:creationId xmlns:a16="http://schemas.microsoft.com/office/drawing/2014/main" id="{C4FFDAAB-CF54-4977-9D64-1D8CF2A8B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15">
            <a:extLst>
              <a:ext uri="{FF2B5EF4-FFF2-40B4-BE49-F238E27FC236}">
                <a16:creationId xmlns:a16="http://schemas.microsoft.com/office/drawing/2014/main" id="{33C8E99D-C13E-4496-9E45-888ED9E9E852}"/>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6235683"/>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24" r:id="rId13"/>
    <p:sldLayoutId id="2147484125" r:id="rId14"/>
    <p:sldLayoutId id="2147484203" r:id="rId15"/>
  </p:sldLayoutIdLst>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8"/>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6" name="think-cell Slide" r:id="rId80" imgW="270" imgH="270" progId="TCLayout.ActiveDocument.1">
                  <p:embed/>
                </p:oleObj>
              </mc:Choice>
              <mc:Fallback>
                <p:oleObj name="think-cell Slide" r:id="rId80" imgW="270" imgH="270" progId="TCLayout.ActiveDocument.1">
                  <p:embed/>
                  <p:pic>
                    <p:nvPicPr>
                      <p:cNvPr id="2" name="Object 1" hidden="1"/>
                      <p:cNvPicPr/>
                      <p:nvPr/>
                    </p:nvPicPr>
                    <p:blipFill>
                      <a:blip r:embed="rId81"/>
                      <a:stretch>
                        <a:fillRect/>
                      </a:stretch>
                    </p:blipFill>
                    <p:spPr>
                      <a:xfrm>
                        <a:off x="1588" y="1588"/>
                        <a:ext cx="1587" cy="1587"/>
                      </a:xfrm>
                      <a:prstGeom prst="rect">
                        <a:avLst/>
                      </a:prstGeom>
                    </p:spPr>
                  </p:pic>
                </p:oleObj>
              </mc:Fallback>
            </mc:AlternateContent>
          </a:graphicData>
        </a:graphic>
      </p:graphicFrame>
      <p:sp>
        <p:nvSpPr>
          <p:cNvPr id="5" name="Rectangle 4" hidden="1"/>
          <p:cNvSpPr/>
          <p:nvPr userDrawn="1">
            <p:custDataLst>
              <p:tags r:id="rId79"/>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Tree>
    <p:extLst>
      <p:ext uri="{BB962C8B-B14F-4D97-AF65-F5344CB8AC3E}">
        <p14:creationId xmlns:p14="http://schemas.microsoft.com/office/powerpoint/2010/main" val="1977148775"/>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 id="2147484141" r:id="rId14"/>
    <p:sldLayoutId id="2147484142" r:id="rId15"/>
    <p:sldLayoutId id="2147484143" r:id="rId16"/>
    <p:sldLayoutId id="2147484144" r:id="rId17"/>
    <p:sldLayoutId id="2147484145" r:id="rId18"/>
    <p:sldLayoutId id="2147484146" r:id="rId19"/>
    <p:sldLayoutId id="2147484147" r:id="rId20"/>
    <p:sldLayoutId id="2147484148" r:id="rId21"/>
    <p:sldLayoutId id="2147484149" r:id="rId22"/>
    <p:sldLayoutId id="2147484150" r:id="rId23"/>
    <p:sldLayoutId id="2147484151" r:id="rId24"/>
    <p:sldLayoutId id="2147484152" r:id="rId25"/>
    <p:sldLayoutId id="2147484153" r:id="rId26"/>
    <p:sldLayoutId id="2147484154" r:id="rId27"/>
    <p:sldLayoutId id="2147484155" r:id="rId28"/>
    <p:sldLayoutId id="2147484156" r:id="rId29"/>
    <p:sldLayoutId id="2147484157" r:id="rId30"/>
    <p:sldLayoutId id="2147484158" r:id="rId31"/>
    <p:sldLayoutId id="2147484159" r:id="rId32"/>
    <p:sldLayoutId id="2147484160" r:id="rId33"/>
    <p:sldLayoutId id="2147484161" r:id="rId34"/>
    <p:sldLayoutId id="2147484162" r:id="rId35"/>
    <p:sldLayoutId id="2147484163" r:id="rId36"/>
    <p:sldLayoutId id="2147484164" r:id="rId37"/>
    <p:sldLayoutId id="2147484165" r:id="rId38"/>
    <p:sldLayoutId id="2147484166" r:id="rId39"/>
    <p:sldLayoutId id="2147484167" r:id="rId40"/>
    <p:sldLayoutId id="2147484168" r:id="rId41"/>
    <p:sldLayoutId id="2147484169" r:id="rId42"/>
    <p:sldLayoutId id="2147484170" r:id="rId43"/>
    <p:sldLayoutId id="2147484171" r:id="rId44"/>
    <p:sldLayoutId id="2147484172" r:id="rId45"/>
    <p:sldLayoutId id="2147484173" r:id="rId46"/>
    <p:sldLayoutId id="2147484174" r:id="rId47"/>
    <p:sldLayoutId id="2147484175" r:id="rId48"/>
    <p:sldLayoutId id="2147484176" r:id="rId49"/>
    <p:sldLayoutId id="2147484177" r:id="rId50"/>
    <p:sldLayoutId id="2147484178" r:id="rId51"/>
    <p:sldLayoutId id="2147484179" r:id="rId52"/>
    <p:sldLayoutId id="2147484180" r:id="rId53"/>
    <p:sldLayoutId id="2147484181" r:id="rId54"/>
    <p:sldLayoutId id="2147484182" r:id="rId55"/>
    <p:sldLayoutId id="2147484183" r:id="rId56"/>
    <p:sldLayoutId id="2147484184" r:id="rId57"/>
    <p:sldLayoutId id="2147484185" r:id="rId58"/>
    <p:sldLayoutId id="2147484186" r:id="rId59"/>
    <p:sldLayoutId id="2147484187" r:id="rId60"/>
    <p:sldLayoutId id="2147484188" r:id="rId61"/>
    <p:sldLayoutId id="2147484189" r:id="rId62"/>
    <p:sldLayoutId id="2147484190" r:id="rId63"/>
    <p:sldLayoutId id="2147484191" r:id="rId64"/>
    <p:sldLayoutId id="2147484192" r:id="rId65"/>
    <p:sldLayoutId id="2147484193" r:id="rId66"/>
    <p:sldLayoutId id="2147484194" r:id="rId67"/>
    <p:sldLayoutId id="2147484195" r:id="rId68"/>
    <p:sldLayoutId id="2147484196" r:id="rId69"/>
    <p:sldLayoutId id="2147484197" r:id="rId70"/>
    <p:sldLayoutId id="2147484198" r:id="rId71"/>
    <p:sldLayoutId id="2147484199" r:id="rId72"/>
    <p:sldLayoutId id="2147484200" r:id="rId73"/>
    <p:sldLayoutId id="2147484201" r:id="rId74"/>
    <p:sldLayoutId id="2147484202" r:id="rId75"/>
  </p:sldLayoutIdLst>
  <mc:AlternateContent xmlns:mc="http://schemas.openxmlformats.org/markup-compatibility/2006" xmlns:p15="http://schemas.microsoft.com/office/powerpoint/2012/main">
    <mc:Choice Requires="p15">
      <p:transition xmlns:p14="http://schemas.microsoft.com/office/powerpoint/2010/main" spd="slow" p14:dur="2000" advTm="0">
        <p15:prstTrans prst="prestige"/>
      </p:transition>
    </mc:Choice>
    <mc:Fallback xmlns="">
      <p:transition spd="slow" advTm="0">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FF858C-D621-4E06-B0BD-3504A86EE01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1714"/>
            <a:ext cx="12191999" cy="6854571"/>
          </a:xfrm>
          <a:prstGeom prst="rect">
            <a:avLst/>
          </a:prstGeom>
        </p:spPr>
      </p:pic>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06AEE-E4B8-4315-A38A-5DBF50C52D73}" type="datetimeFigureOut">
              <a:rPr lang="en-US" smtClean="0"/>
              <a:t>6/6/2022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1F73E-0BBA-472D-89D7-AA97411977D3}" type="slidenum">
              <a:rPr lang="en-US" smtClean="0"/>
              <a:t>‹#›</a:t>
            </a:fld>
            <a:endParaRPr lang="en-US" dirty="0"/>
          </a:p>
        </p:txBody>
      </p:sp>
      <p:sp>
        <p:nvSpPr>
          <p:cNvPr id="15" name="Title Placeholder 14">
            <a:extLst>
              <a:ext uri="{FF2B5EF4-FFF2-40B4-BE49-F238E27FC236}">
                <a16:creationId xmlns:a16="http://schemas.microsoft.com/office/drawing/2014/main" id="{C4FFDAAB-CF54-4977-9D64-1D8CF2A8B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15">
            <a:extLst>
              <a:ext uri="{FF2B5EF4-FFF2-40B4-BE49-F238E27FC236}">
                <a16:creationId xmlns:a16="http://schemas.microsoft.com/office/drawing/2014/main" id="{33C8E99D-C13E-4496-9E45-888ED9E9E8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5855194"/>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 id="2147484216" r:id="rId12"/>
    <p:sldLayoutId id="2147484217" r:id="rId13"/>
    <p:sldLayoutId id="2147484218" r:id="rId14"/>
  </p:sldLayoutIdLst>
  <p:txStyles>
    <p:titleStyle>
      <a:lvl1pPr algn="l" defTabSz="914400"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FC7C2-06A0-054D-909F-3C5AF24352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ACT Branded Template</a:t>
            </a:r>
          </a:p>
        </p:txBody>
      </p:sp>
      <p:sp>
        <p:nvSpPr>
          <p:cNvPr id="4" name="Date Placeholder 3">
            <a:extLst>
              <a:ext uri="{FF2B5EF4-FFF2-40B4-BE49-F238E27FC236}">
                <a16:creationId xmlns:a16="http://schemas.microsoft.com/office/drawing/2014/main" id="{C3863DEE-4DEE-684D-8CAC-31FA1B2046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A91847-F3D4-E243-840E-21A1C23B6B25}" type="datetimeFigureOut">
              <a:rPr lang="en-US" smtClean="0"/>
              <a:t>6/6/2022</a:t>
            </a:fld>
            <a:endParaRPr lang="en-US"/>
          </a:p>
        </p:txBody>
      </p:sp>
      <p:sp>
        <p:nvSpPr>
          <p:cNvPr id="5" name="Footer Placeholder 4">
            <a:extLst>
              <a:ext uri="{FF2B5EF4-FFF2-40B4-BE49-F238E27FC236}">
                <a16:creationId xmlns:a16="http://schemas.microsoft.com/office/drawing/2014/main" id="{2E09325D-F6EE-0148-96D2-D47CAE5186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EAF390-D4FF-9F49-832D-A10E2C205E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EA350-6A5F-1B4A-8576-5D34B75D4A95}" type="slidenum">
              <a:rPr lang="en-US" smtClean="0"/>
              <a:t>‹#›</a:t>
            </a:fld>
            <a:endParaRPr lang="en-US"/>
          </a:p>
        </p:txBody>
      </p:sp>
    </p:spTree>
    <p:extLst>
      <p:ext uri="{BB962C8B-B14F-4D97-AF65-F5344CB8AC3E}">
        <p14:creationId xmlns:p14="http://schemas.microsoft.com/office/powerpoint/2010/main" val="3107016584"/>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1" r:id="rId12"/>
    <p:sldLayoutId id="2147484232" r:id="rId13"/>
    <p:sldLayoutId id="2147484233" r:id="rId14"/>
    <p:sldLayoutId id="2147484234" r:id="rId15"/>
    <p:sldLayoutId id="2147484235" r:id="rId16"/>
    <p:sldLayoutId id="2147484236" r:id="rId17"/>
    <p:sldLayoutId id="2147484237" r:id="rId18"/>
    <p:sldLayoutId id="2147484238" r:id="rId19"/>
    <p:sldLayoutId id="2147484239" r:id="rId20"/>
    <p:sldLayoutId id="2147484240" r:id="rId21"/>
    <p:sldLayoutId id="2147484241" r:id="rId22"/>
    <p:sldLayoutId id="2147484242" r:id="rId23"/>
  </p:sldLayoutIdLst>
  <p:txStyles>
    <p:titleStyle>
      <a:lvl1pPr algn="l" defTabSz="914400" rtl="0" eaLnBrk="1" latinLnBrk="0" hangingPunct="1">
        <a:lnSpc>
          <a:spcPct val="90000"/>
        </a:lnSpc>
        <a:spcBef>
          <a:spcPct val="0"/>
        </a:spcBef>
        <a:buNone/>
        <a:defRPr sz="4400" kern="1200" baseline="300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1.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85.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3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44.xml"/><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6.xml"/><Relationship Id="rId1" Type="http://schemas.openxmlformats.org/officeDocument/2006/relationships/slideLayout" Target="../slideLayouts/slideLayout130.xml"/><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4290581"/>
            <a:ext cx="11811000" cy="891019"/>
          </a:xfrm>
        </p:spPr>
        <p:txBody>
          <a:bodyPr>
            <a:noAutofit/>
          </a:bodyPr>
          <a:lstStyle/>
          <a:p>
            <a:r>
              <a:rPr lang="en-US" sz="3600" b="1" dirty="0">
                <a:latin typeface="+mn-lt"/>
              </a:rPr>
              <a:t>USA Conference June 2022</a:t>
            </a:r>
          </a:p>
        </p:txBody>
      </p:sp>
      <p:sp>
        <p:nvSpPr>
          <p:cNvPr id="2" name="Text Placeholder 1">
            <a:extLst>
              <a:ext uri="{FF2B5EF4-FFF2-40B4-BE49-F238E27FC236}">
                <a16:creationId xmlns:a16="http://schemas.microsoft.com/office/drawing/2014/main" id="{A5B98CB7-F58E-48B4-BCA9-0210A8428D8F}"/>
              </a:ext>
            </a:extLst>
          </p:cNvPr>
          <p:cNvSpPr>
            <a:spLocks noGrp="1"/>
          </p:cNvSpPr>
          <p:nvPr>
            <p:ph type="body" idx="1"/>
          </p:nvPr>
        </p:nvSpPr>
        <p:spPr>
          <a:xfrm>
            <a:off x="3581400" y="5334000"/>
            <a:ext cx="8610600" cy="688099"/>
          </a:xfrm>
        </p:spPr>
        <p:txBody>
          <a:bodyPr>
            <a:noAutofit/>
          </a:bodyPr>
          <a:lstStyle/>
          <a:p>
            <a:r>
              <a:rPr lang="en-US" dirty="0"/>
              <a:t>Dr. Randy Watson, Kansas Commissioner of Education</a:t>
            </a:r>
          </a:p>
        </p:txBody>
      </p:sp>
    </p:spTree>
    <p:extLst>
      <p:ext uri="{BB962C8B-B14F-4D97-AF65-F5344CB8AC3E}">
        <p14:creationId xmlns:p14="http://schemas.microsoft.com/office/powerpoint/2010/main" val="469733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32BCCD-E5EF-D646-BF98-DDCBBA0FC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0"/>
            <a:ext cx="9906000" cy="6172200"/>
          </a:xfrm>
          <a:prstGeom prst="rect">
            <a:avLst/>
          </a:prstGeom>
        </p:spPr>
      </p:pic>
    </p:spTree>
    <p:extLst>
      <p:ext uri="{BB962C8B-B14F-4D97-AF65-F5344CB8AC3E}">
        <p14:creationId xmlns:p14="http://schemas.microsoft.com/office/powerpoint/2010/main" val="4190192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DAA8B5-4A7B-524D-A8E4-FEC4A122A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64" y="838199"/>
            <a:ext cx="10719536" cy="4632451"/>
          </a:xfrm>
          <a:prstGeom prst="rect">
            <a:avLst/>
          </a:prstGeom>
        </p:spPr>
      </p:pic>
      <p:sp>
        <p:nvSpPr>
          <p:cNvPr id="4" name="TextBox 3">
            <a:extLst>
              <a:ext uri="{FF2B5EF4-FFF2-40B4-BE49-F238E27FC236}">
                <a16:creationId xmlns:a16="http://schemas.microsoft.com/office/drawing/2014/main" id="{12BC5150-C423-7D4A-B9BF-7DE11DB0BFE7}"/>
              </a:ext>
            </a:extLst>
          </p:cNvPr>
          <p:cNvSpPr txBox="1"/>
          <p:nvPr/>
        </p:nvSpPr>
        <p:spPr>
          <a:xfrm>
            <a:off x="7467600" y="5327455"/>
            <a:ext cx="3733800"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2284C"/>
                </a:solidFill>
                <a:effectLst/>
                <a:uLnTx/>
                <a:uFillTx/>
                <a:latin typeface="Open Sans Light"/>
                <a:ea typeface="+mn-ea"/>
                <a:cs typeface="+mn-cs"/>
              </a:rPr>
              <a:t>19,811 students</a:t>
            </a:r>
          </a:p>
        </p:txBody>
      </p:sp>
      <p:sp>
        <p:nvSpPr>
          <p:cNvPr id="5" name="TextBox 4">
            <a:extLst>
              <a:ext uri="{FF2B5EF4-FFF2-40B4-BE49-F238E27FC236}">
                <a16:creationId xmlns:a16="http://schemas.microsoft.com/office/drawing/2014/main" id="{7CB54FB9-5104-3C4B-885E-C9EC4E02AE28}"/>
              </a:ext>
            </a:extLst>
          </p:cNvPr>
          <p:cNvSpPr txBox="1"/>
          <p:nvPr/>
        </p:nvSpPr>
        <p:spPr>
          <a:xfrm>
            <a:off x="7696200" y="5327455"/>
            <a:ext cx="3048000"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2284C"/>
                </a:solidFill>
                <a:effectLst/>
                <a:uLnTx/>
                <a:uFillTx/>
                <a:latin typeface="Open Sans Light"/>
                <a:ea typeface="+mn-ea"/>
                <a:cs typeface="+mn-cs"/>
              </a:rPr>
              <a:t>9,509 Males</a:t>
            </a:r>
          </a:p>
        </p:txBody>
      </p:sp>
    </p:spTree>
    <p:extLst>
      <p:ext uri="{BB962C8B-B14F-4D97-AF65-F5344CB8AC3E}">
        <p14:creationId xmlns:p14="http://schemas.microsoft.com/office/powerpoint/2010/main" val="3684556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209F9-D5AE-44D5-8DE9-3B81520DA73E}"/>
              </a:ext>
            </a:extLst>
          </p:cNvPr>
          <p:cNvSpPr>
            <a:spLocks noGrp="1"/>
          </p:cNvSpPr>
          <p:nvPr>
            <p:ph type="title"/>
          </p:nvPr>
        </p:nvSpPr>
        <p:spPr>
          <a:xfrm>
            <a:off x="110067" y="288925"/>
            <a:ext cx="11646545" cy="1325563"/>
          </a:xfrm>
        </p:spPr>
        <p:txBody>
          <a:bodyPr/>
          <a:lstStyle/>
          <a:p>
            <a:r>
              <a:rPr lang="en-US" b="1" dirty="0">
                <a:latin typeface="Montserrat"/>
              </a:rPr>
              <a:t>States </a:t>
            </a:r>
            <a:r>
              <a:rPr lang="en-US" sz="4800" b="1" dirty="0">
                <a:latin typeface="Montserrat"/>
              </a:rPr>
              <a:t>Testing</a:t>
            </a:r>
            <a:r>
              <a:rPr lang="en-US" b="1" dirty="0">
                <a:latin typeface="Montserrat"/>
              </a:rPr>
              <a:t> 76-100%* of Students in 2021 Graduating Class</a:t>
            </a:r>
          </a:p>
        </p:txBody>
      </p:sp>
      <p:sp>
        <p:nvSpPr>
          <p:cNvPr id="3" name="Content Placeholder 2">
            <a:extLst>
              <a:ext uri="{FF2B5EF4-FFF2-40B4-BE49-F238E27FC236}">
                <a16:creationId xmlns:a16="http://schemas.microsoft.com/office/drawing/2014/main" id="{D03FB37C-0EE7-4A1B-9161-73B780CF726F}"/>
              </a:ext>
            </a:extLst>
          </p:cNvPr>
          <p:cNvSpPr>
            <a:spLocks noGrp="1"/>
          </p:cNvSpPr>
          <p:nvPr>
            <p:ph sz="half" idx="1"/>
          </p:nvPr>
        </p:nvSpPr>
        <p:spPr>
          <a:xfrm>
            <a:off x="1087325" y="1318605"/>
            <a:ext cx="6846495" cy="2800077"/>
          </a:xfrm>
        </p:spPr>
        <p:txBody>
          <a:bodyPr lIns="91440" tIns="45720" rIns="91440" bIns="45720" anchor="t"/>
          <a:lstStyle/>
          <a:p>
            <a:r>
              <a:rPr lang="en-US" i="1" dirty="0">
                <a:solidFill>
                  <a:srgbClr val="FF0000"/>
                </a:solidFill>
                <a:latin typeface="Montserrat"/>
              </a:rPr>
              <a:t>Alabama</a:t>
            </a:r>
          </a:p>
          <a:p>
            <a:r>
              <a:rPr lang="en-US" dirty="0"/>
              <a:t>Arkansas</a:t>
            </a:r>
          </a:p>
          <a:p>
            <a:r>
              <a:rPr lang="en-US" dirty="0"/>
              <a:t>Kansas</a:t>
            </a:r>
          </a:p>
          <a:p>
            <a:r>
              <a:rPr lang="en-US" dirty="0"/>
              <a:t>Kentucky</a:t>
            </a:r>
          </a:p>
          <a:p>
            <a:r>
              <a:rPr lang="en-US" dirty="0"/>
              <a:t>Louisiana</a:t>
            </a:r>
          </a:p>
          <a:p>
            <a:r>
              <a:rPr lang="en-US" dirty="0"/>
              <a:t>Mississippi</a:t>
            </a:r>
          </a:p>
          <a:p>
            <a:r>
              <a:rPr lang="en-US" i="1" dirty="0">
                <a:solidFill>
                  <a:srgbClr val="FF0000"/>
                </a:solidFill>
              </a:rPr>
              <a:t>Nebraska</a:t>
            </a:r>
          </a:p>
          <a:p>
            <a:r>
              <a:rPr lang="en-US" i="1" dirty="0"/>
              <a:t>Nevada</a:t>
            </a:r>
          </a:p>
        </p:txBody>
      </p:sp>
      <p:sp>
        <p:nvSpPr>
          <p:cNvPr id="4" name="Content Placeholder 3">
            <a:extLst>
              <a:ext uri="{FF2B5EF4-FFF2-40B4-BE49-F238E27FC236}">
                <a16:creationId xmlns:a16="http://schemas.microsoft.com/office/drawing/2014/main" id="{23E9E9ED-8ADC-4B5E-9F54-4E5C29A81BAF}"/>
              </a:ext>
            </a:extLst>
          </p:cNvPr>
          <p:cNvSpPr>
            <a:spLocks noGrp="1"/>
          </p:cNvSpPr>
          <p:nvPr>
            <p:ph sz="half" idx="2"/>
          </p:nvPr>
        </p:nvSpPr>
        <p:spPr>
          <a:xfrm>
            <a:off x="3951926" y="1318605"/>
            <a:ext cx="4994329" cy="4351338"/>
          </a:xfrm>
        </p:spPr>
        <p:txBody>
          <a:bodyPr/>
          <a:lstStyle/>
          <a:p>
            <a:r>
              <a:rPr lang="en-US" dirty="0"/>
              <a:t>North Carolina</a:t>
            </a:r>
          </a:p>
          <a:p>
            <a:r>
              <a:rPr lang="en-US" i="1" dirty="0">
                <a:solidFill>
                  <a:srgbClr val="FF0000"/>
                </a:solidFill>
              </a:rPr>
              <a:t>North Dakota</a:t>
            </a:r>
          </a:p>
          <a:p>
            <a:r>
              <a:rPr lang="en-US" dirty="0"/>
              <a:t>Ohio</a:t>
            </a:r>
          </a:p>
          <a:p>
            <a:r>
              <a:rPr lang="en-US" dirty="0"/>
              <a:t>Tennessee</a:t>
            </a:r>
          </a:p>
          <a:p>
            <a:r>
              <a:rPr lang="en-US" dirty="0"/>
              <a:t>Utah</a:t>
            </a:r>
          </a:p>
          <a:p>
            <a:r>
              <a:rPr lang="en-US" i="1" dirty="0">
                <a:solidFill>
                  <a:srgbClr val="FF0000"/>
                </a:solidFill>
              </a:rPr>
              <a:t>Wisconsin</a:t>
            </a:r>
          </a:p>
          <a:p>
            <a:r>
              <a:rPr lang="en-US" dirty="0"/>
              <a:t>Wyoming</a:t>
            </a:r>
          </a:p>
        </p:txBody>
      </p:sp>
      <p:grpSp>
        <p:nvGrpSpPr>
          <p:cNvPr id="5" name="Group 4">
            <a:extLst>
              <a:ext uri="{FF2B5EF4-FFF2-40B4-BE49-F238E27FC236}">
                <a16:creationId xmlns:a16="http://schemas.microsoft.com/office/drawing/2014/main" id="{114BFFF5-22B9-41FE-9046-4C16768E92F2}"/>
              </a:ext>
            </a:extLst>
          </p:cNvPr>
          <p:cNvGrpSpPr>
            <a:grpSpLocks noChangeAspect="1"/>
          </p:cNvGrpSpPr>
          <p:nvPr/>
        </p:nvGrpSpPr>
        <p:grpSpPr>
          <a:xfrm>
            <a:off x="7900566" y="3736575"/>
            <a:ext cx="3584560" cy="1629345"/>
            <a:chOff x="2100801" y="1360425"/>
            <a:chExt cx="8811140" cy="4024065"/>
          </a:xfrm>
        </p:grpSpPr>
        <p:sp>
          <p:nvSpPr>
            <p:cNvPr id="6" name="Freeform 3">
              <a:extLst>
                <a:ext uri="{FF2B5EF4-FFF2-40B4-BE49-F238E27FC236}">
                  <a16:creationId xmlns:a16="http://schemas.microsoft.com/office/drawing/2014/main" id="{EAB43E5F-0A87-44B3-B350-D695C6D0101B}"/>
                </a:ext>
              </a:extLst>
            </p:cNvPr>
            <p:cNvSpPr>
              <a:spLocks/>
            </p:cNvSpPr>
            <p:nvPr/>
          </p:nvSpPr>
          <p:spPr bwMode="auto">
            <a:xfrm>
              <a:off x="8363173" y="4563379"/>
              <a:ext cx="917620" cy="821111"/>
            </a:xfrm>
            <a:custGeom>
              <a:avLst/>
              <a:gdLst>
                <a:gd name="T0" fmla="*/ 440 w 580"/>
                <a:gd name="T1" fmla="*/ 40 h 519"/>
                <a:gd name="T2" fmla="*/ 298 w 580"/>
                <a:gd name="T3" fmla="*/ 24 h 519"/>
                <a:gd name="T4" fmla="*/ 194 w 580"/>
                <a:gd name="T5" fmla="*/ 14 h 519"/>
                <a:gd name="T6" fmla="*/ 186 w 580"/>
                <a:gd name="T7" fmla="*/ 6 h 519"/>
                <a:gd name="T8" fmla="*/ 0 w 580"/>
                <a:gd name="T9" fmla="*/ 68 h 519"/>
                <a:gd name="T10" fmla="*/ 26 w 580"/>
                <a:gd name="T11" fmla="*/ 50 h 519"/>
                <a:gd name="T12" fmla="*/ 42 w 580"/>
                <a:gd name="T13" fmla="*/ 42 h 519"/>
                <a:gd name="T14" fmla="*/ 96 w 580"/>
                <a:gd name="T15" fmla="*/ 50 h 519"/>
                <a:gd name="T16" fmla="*/ 104 w 580"/>
                <a:gd name="T17" fmla="*/ 58 h 519"/>
                <a:gd name="T18" fmla="*/ 96 w 580"/>
                <a:gd name="T19" fmla="*/ 66 h 519"/>
                <a:gd name="T20" fmla="*/ 174 w 580"/>
                <a:gd name="T21" fmla="*/ 113 h 519"/>
                <a:gd name="T22" fmla="*/ 220 w 580"/>
                <a:gd name="T23" fmla="*/ 113 h 519"/>
                <a:gd name="T24" fmla="*/ 252 w 580"/>
                <a:gd name="T25" fmla="*/ 97 h 519"/>
                <a:gd name="T26" fmla="*/ 260 w 580"/>
                <a:gd name="T27" fmla="*/ 90 h 519"/>
                <a:gd name="T28" fmla="*/ 292 w 580"/>
                <a:gd name="T29" fmla="*/ 90 h 519"/>
                <a:gd name="T30" fmla="*/ 322 w 580"/>
                <a:gd name="T31" fmla="*/ 121 h 519"/>
                <a:gd name="T32" fmla="*/ 330 w 580"/>
                <a:gd name="T33" fmla="*/ 137 h 519"/>
                <a:gd name="T34" fmla="*/ 370 w 580"/>
                <a:gd name="T35" fmla="*/ 169 h 519"/>
                <a:gd name="T36" fmla="*/ 376 w 580"/>
                <a:gd name="T37" fmla="*/ 285 h 519"/>
                <a:gd name="T38" fmla="*/ 384 w 580"/>
                <a:gd name="T39" fmla="*/ 277 h 519"/>
                <a:gd name="T40" fmla="*/ 384 w 580"/>
                <a:gd name="T41" fmla="*/ 309 h 519"/>
                <a:gd name="T42" fmla="*/ 416 w 580"/>
                <a:gd name="T43" fmla="*/ 371 h 519"/>
                <a:gd name="T44" fmla="*/ 432 w 580"/>
                <a:gd name="T45" fmla="*/ 387 h 519"/>
                <a:gd name="T46" fmla="*/ 432 w 580"/>
                <a:gd name="T47" fmla="*/ 403 h 519"/>
                <a:gd name="T48" fmla="*/ 462 w 580"/>
                <a:gd name="T49" fmla="*/ 457 h 519"/>
                <a:gd name="T50" fmla="*/ 486 w 580"/>
                <a:gd name="T51" fmla="*/ 465 h 519"/>
                <a:gd name="T52" fmla="*/ 494 w 580"/>
                <a:gd name="T53" fmla="*/ 511 h 519"/>
                <a:gd name="T54" fmla="*/ 502 w 580"/>
                <a:gd name="T55" fmla="*/ 519 h 519"/>
                <a:gd name="T56" fmla="*/ 556 w 580"/>
                <a:gd name="T57" fmla="*/ 503 h 519"/>
                <a:gd name="T58" fmla="*/ 572 w 580"/>
                <a:gd name="T59" fmla="*/ 503 h 519"/>
                <a:gd name="T60" fmla="*/ 580 w 580"/>
                <a:gd name="T61" fmla="*/ 441 h 519"/>
                <a:gd name="T62" fmla="*/ 540 w 580"/>
                <a:gd name="T63" fmla="*/ 261 h 519"/>
                <a:gd name="T64" fmla="*/ 470 w 580"/>
                <a:gd name="T65" fmla="*/ 42 h 519"/>
                <a:gd name="T66" fmla="*/ 470 w 580"/>
                <a:gd name="T67" fmla="*/ 12 h 519"/>
                <a:gd name="T68" fmla="*/ 458 w 580"/>
                <a:gd name="T69" fmla="*/ 14 h 519"/>
                <a:gd name="T70" fmla="*/ 452 w 580"/>
                <a:gd name="T71" fmla="*/ 2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0" h="519">
                  <a:moveTo>
                    <a:pt x="452" y="20"/>
                  </a:moveTo>
                  <a:lnTo>
                    <a:pt x="440" y="40"/>
                  </a:lnTo>
                  <a:lnTo>
                    <a:pt x="318" y="40"/>
                  </a:lnTo>
                  <a:lnTo>
                    <a:pt x="298" y="24"/>
                  </a:lnTo>
                  <a:lnTo>
                    <a:pt x="212" y="24"/>
                  </a:lnTo>
                  <a:lnTo>
                    <a:pt x="194" y="14"/>
                  </a:lnTo>
                  <a:lnTo>
                    <a:pt x="186" y="0"/>
                  </a:lnTo>
                  <a:lnTo>
                    <a:pt x="186" y="6"/>
                  </a:lnTo>
                  <a:lnTo>
                    <a:pt x="0" y="6"/>
                  </a:lnTo>
                  <a:lnTo>
                    <a:pt x="0" y="68"/>
                  </a:lnTo>
                  <a:lnTo>
                    <a:pt x="18" y="66"/>
                  </a:lnTo>
                  <a:lnTo>
                    <a:pt x="26" y="50"/>
                  </a:lnTo>
                  <a:lnTo>
                    <a:pt x="34" y="50"/>
                  </a:lnTo>
                  <a:lnTo>
                    <a:pt x="42" y="42"/>
                  </a:lnTo>
                  <a:lnTo>
                    <a:pt x="42" y="58"/>
                  </a:lnTo>
                  <a:lnTo>
                    <a:pt x="96" y="50"/>
                  </a:lnTo>
                  <a:lnTo>
                    <a:pt x="104" y="50"/>
                  </a:lnTo>
                  <a:lnTo>
                    <a:pt x="104" y="58"/>
                  </a:lnTo>
                  <a:lnTo>
                    <a:pt x="96" y="58"/>
                  </a:lnTo>
                  <a:lnTo>
                    <a:pt x="96" y="66"/>
                  </a:lnTo>
                  <a:lnTo>
                    <a:pt x="158" y="90"/>
                  </a:lnTo>
                  <a:lnTo>
                    <a:pt x="174" y="113"/>
                  </a:lnTo>
                  <a:lnTo>
                    <a:pt x="182" y="121"/>
                  </a:lnTo>
                  <a:lnTo>
                    <a:pt x="220" y="113"/>
                  </a:lnTo>
                  <a:lnTo>
                    <a:pt x="236" y="97"/>
                  </a:lnTo>
                  <a:lnTo>
                    <a:pt x="252" y="97"/>
                  </a:lnTo>
                  <a:lnTo>
                    <a:pt x="252" y="90"/>
                  </a:lnTo>
                  <a:lnTo>
                    <a:pt x="260" y="90"/>
                  </a:lnTo>
                  <a:lnTo>
                    <a:pt x="268" y="90"/>
                  </a:lnTo>
                  <a:lnTo>
                    <a:pt x="292" y="90"/>
                  </a:lnTo>
                  <a:lnTo>
                    <a:pt x="314" y="121"/>
                  </a:lnTo>
                  <a:lnTo>
                    <a:pt x="322" y="121"/>
                  </a:lnTo>
                  <a:lnTo>
                    <a:pt x="322" y="137"/>
                  </a:lnTo>
                  <a:lnTo>
                    <a:pt x="330" y="137"/>
                  </a:lnTo>
                  <a:lnTo>
                    <a:pt x="354" y="161"/>
                  </a:lnTo>
                  <a:lnTo>
                    <a:pt x="370" y="169"/>
                  </a:lnTo>
                  <a:lnTo>
                    <a:pt x="376" y="177"/>
                  </a:lnTo>
                  <a:lnTo>
                    <a:pt x="376" y="285"/>
                  </a:lnTo>
                  <a:lnTo>
                    <a:pt x="384" y="285"/>
                  </a:lnTo>
                  <a:lnTo>
                    <a:pt x="384" y="277"/>
                  </a:lnTo>
                  <a:lnTo>
                    <a:pt x="392" y="277"/>
                  </a:lnTo>
                  <a:lnTo>
                    <a:pt x="384" y="309"/>
                  </a:lnTo>
                  <a:lnTo>
                    <a:pt x="392" y="325"/>
                  </a:lnTo>
                  <a:lnTo>
                    <a:pt x="416" y="371"/>
                  </a:lnTo>
                  <a:lnTo>
                    <a:pt x="432" y="363"/>
                  </a:lnTo>
                  <a:lnTo>
                    <a:pt x="432" y="387"/>
                  </a:lnTo>
                  <a:lnTo>
                    <a:pt x="440" y="387"/>
                  </a:lnTo>
                  <a:lnTo>
                    <a:pt x="432" y="403"/>
                  </a:lnTo>
                  <a:lnTo>
                    <a:pt x="456" y="449"/>
                  </a:lnTo>
                  <a:lnTo>
                    <a:pt x="462" y="457"/>
                  </a:lnTo>
                  <a:lnTo>
                    <a:pt x="478" y="457"/>
                  </a:lnTo>
                  <a:lnTo>
                    <a:pt x="486" y="465"/>
                  </a:lnTo>
                  <a:lnTo>
                    <a:pt x="494" y="497"/>
                  </a:lnTo>
                  <a:lnTo>
                    <a:pt x="494" y="511"/>
                  </a:lnTo>
                  <a:lnTo>
                    <a:pt x="502" y="511"/>
                  </a:lnTo>
                  <a:lnTo>
                    <a:pt x="502" y="519"/>
                  </a:lnTo>
                  <a:lnTo>
                    <a:pt x="534" y="519"/>
                  </a:lnTo>
                  <a:lnTo>
                    <a:pt x="556" y="503"/>
                  </a:lnTo>
                  <a:lnTo>
                    <a:pt x="564" y="511"/>
                  </a:lnTo>
                  <a:lnTo>
                    <a:pt x="572" y="503"/>
                  </a:lnTo>
                  <a:lnTo>
                    <a:pt x="564" y="497"/>
                  </a:lnTo>
                  <a:lnTo>
                    <a:pt x="580" y="441"/>
                  </a:lnTo>
                  <a:lnTo>
                    <a:pt x="580" y="363"/>
                  </a:lnTo>
                  <a:lnTo>
                    <a:pt x="540" y="261"/>
                  </a:lnTo>
                  <a:lnTo>
                    <a:pt x="540" y="223"/>
                  </a:lnTo>
                  <a:lnTo>
                    <a:pt x="470" y="42"/>
                  </a:lnTo>
                  <a:lnTo>
                    <a:pt x="470" y="34"/>
                  </a:lnTo>
                  <a:lnTo>
                    <a:pt x="470" y="12"/>
                  </a:lnTo>
                  <a:lnTo>
                    <a:pt x="472" y="8"/>
                  </a:lnTo>
                  <a:lnTo>
                    <a:pt x="458" y="14"/>
                  </a:lnTo>
                  <a:lnTo>
                    <a:pt x="452" y="20"/>
                  </a:lnTo>
                  <a:lnTo>
                    <a:pt x="452" y="20"/>
                  </a:lnTo>
                  <a:close/>
                </a:path>
              </a:pathLst>
            </a:custGeom>
            <a:solidFill>
              <a:srgbClr val="17305B">
                <a:lumMod val="20000"/>
                <a:lumOff val="8000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 name="Freeform 4">
              <a:extLst>
                <a:ext uri="{FF2B5EF4-FFF2-40B4-BE49-F238E27FC236}">
                  <a16:creationId xmlns:a16="http://schemas.microsoft.com/office/drawing/2014/main" id="{4FA714C9-7D4F-4B30-844A-87F8F6619162}"/>
                </a:ext>
              </a:extLst>
            </p:cNvPr>
            <p:cNvSpPr>
              <a:spLocks/>
            </p:cNvSpPr>
            <p:nvPr/>
          </p:nvSpPr>
          <p:spPr bwMode="auto">
            <a:xfrm>
              <a:off x="8239769" y="3876746"/>
              <a:ext cx="417674" cy="803708"/>
            </a:xfrm>
            <a:custGeom>
              <a:avLst/>
              <a:gdLst>
                <a:gd name="T0" fmla="*/ 132 w 132"/>
                <a:gd name="T1" fmla="*/ 220 h 254"/>
                <a:gd name="T2" fmla="*/ 132 w 132"/>
                <a:gd name="T3" fmla="*/ 217 h 254"/>
                <a:gd name="T4" fmla="*/ 131 w 132"/>
                <a:gd name="T5" fmla="*/ 216 h 254"/>
                <a:gd name="T6" fmla="*/ 131 w 132"/>
                <a:gd name="T7" fmla="*/ 132 h 254"/>
                <a:gd name="T8" fmla="*/ 125 w 132"/>
                <a:gd name="T9" fmla="*/ 116 h 254"/>
                <a:gd name="T10" fmla="*/ 125 w 132"/>
                <a:gd name="T11" fmla="*/ 90 h 254"/>
                <a:gd name="T12" fmla="*/ 119 w 132"/>
                <a:gd name="T13" fmla="*/ 77 h 254"/>
                <a:gd name="T14" fmla="*/ 119 w 132"/>
                <a:gd name="T15" fmla="*/ 71 h 254"/>
                <a:gd name="T16" fmla="*/ 115 w 132"/>
                <a:gd name="T17" fmla="*/ 63 h 254"/>
                <a:gd name="T18" fmla="*/ 115 w 132"/>
                <a:gd name="T19" fmla="*/ 22 h 254"/>
                <a:gd name="T20" fmla="*/ 111 w 132"/>
                <a:gd name="T21" fmla="*/ 9 h 254"/>
                <a:gd name="T22" fmla="*/ 111 w 132"/>
                <a:gd name="T23" fmla="*/ 0 h 254"/>
                <a:gd name="T24" fmla="*/ 16 w 132"/>
                <a:gd name="T25" fmla="*/ 0 h 254"/>
                <a:gd name="T26" fmla="*/ 16 w 132"/>
                <a:gd name="T27" fmla="*/ 56 h 254"/>
                <a:gd name="T28" fmla="*/ 16 w 132"/>
                <a:gd name="T29" fmla="*/ 68 h 254"/>
                <a:gd name="T30" fmla="*/ 16 w 132"/>
                <a:gd name="T31" fmla="*/ 68 h 254"/>
                <a:gd name="T32" fmla="*/ 7 w 132"/>
                <a:gd name="T33" fmla="*/ 92 h 254"/>
                <a:gd name="T34" fmla="*/ 6 w 132"/>
                <a:gd name="T35" fmla="*/ 108 h 254"/>
                <a:gd name="T36" fmla="*/ 1 w 132"/>
                <a:gd name="T37" fmla="*/ 157 h 254"/>
                <a:gd name="T38" fmla="*/ 1 w 132"/>
                <a:gd name="T39" fmla="*/ 248 h 254"/>
                <a:gd name="T40" fmla="*/ 1 w 132"/>
                <a:gd name="T41" fmla="*/ 248 h 254"/>
                <a:gd name="T42" fmla="*/ 17 w 132"/>
                <a:gd name="T43" fmla="*/ 250 h 254"/>
                <a:gd name="T44" fmla="*/ 17 w 132"/>
                <a:gd name="T45" fmla="*/ 246 h 254"/>
                <a:gd name="T46" fmla="*/ 25 w 132"/>
                <a:gd name="T47" fmla="*/ 223 h 254"/>
                <a:gd name="T48" fmla="*/ 25 w 132"/>
                <a:gd name="T49" fmla="*/ 246 h 254"/>
                <a:gd name="T50" fmla="*/ 25 w 132"/>
                <a:gd name="T51" fmla="*/ 250 h 254"/>
                <a:gd name="T52" fmla="*/ 25 w 132"/>
                <a:gd name="T53" fmla="*/ 254 h 254"/>
                <a:gd name="T54" fmla="*/ 39 w 132"/>
                <a:gd name="T55" fmla="*/ 251 h 254"/>
                <a:gd name="T56" fmla="*/ 39 w 132"/>
                <a:gd name="T57" fmla="*/ 220 h 254"/>
                <a:gd name="T58" fmla="*/ 132 w 132"/>
                <a:gd name="T59" fmla="*/ 22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2" h="254">
                  <a:moveTo>
                    <a:pt x="132" y="220"/>
                  </a:moveTo>
                  <a:cubicBezTo>
                    <a:pt x="132" y="217"/>
                    <a:pt x="132" y="217"/>
                    <a:pt x="132" y="217"/>
                  </a:cubicBezTo>
                  <a:cubicBezTo>
                    <a:pt x="131" y="216"/>
                    <a:pt x="131" y="216"/>
                    <a:pt x="131" y="216"/>
                  </a:cubicBezTo>
                  <a:cubicBezTo>
                    <a:pt x="131" y="132"/>
                    <a:pt x="131" y="132"/>
                    <a:pt x="131" y="132"/>
                  </a:cubicBezTo>
                  <a:cubicBezTo>
                    <a:pt x="125" y="116"/>
                    <a:pt x="125" y="116"/>
                    <a:pt x="125" y="116"/>
                  </a:cubicBezTo>
                  <a:cubicBezTo>
                    <a:pt x="125" y="90"/>
                    <a:pt x="125" y="90"/>
                    <a:pt x="125" y="90"/>
                  </a:cubicBezTo>
                  <a:cubicBezTo>
                    <a:pt x="119" y="77"/>
                    <a:pt x="119" y="77"/>
                    <a:pt x="119" y="77"/>
                  </a:cubicBezTo>
                  <a:cubicBezTo>
                    <a:pt x="119" y="71"/>
                    <a:pt x="119" y="71"/>
                    <a:pt x="119" y="71"/>
                  </a:cubicBezTo>
                  <a:cubicBezTo>
                    <a:pt x="115" y="63"/>
                    <a:pt x="115" y="63"/>
                    <a:pt x="115" y="63"/>
                  </a:cubicBezTo>
                  <a:cubicBezTo>
                    <a:pt x="115" y="22"/>
                    <a:pt x="115" y="22"/>
                    <a:pt x="115" y="22"/>
                  </a:cubicBezTo>
                  <a:cubicBezTo>
                    <a:pt x="111" y="9"/>
                    <a:pt x="111" y="9"/>
                    <a:pt x="111" y="9"/>
                  </a:cubicBezTo>
                  <a:cubicBezTo>
                    <a:pt x="111" y="0"/>
                    <a:pt x="111" y="0"/>
                    <a:pt x="111" y="0"/>
                  </a:cubicBezTo>
                  <a:cubicBezTo>
                    <a:pt x="16" y="0"/>
                    <a:pt x="16" y="0"/>
                    <a:pt x="16" y="0"/>
                  </a:cubicBezTo>
                  <a:cubicBezTo>
                    <a:pt x="16" y="56"/>
                    <a:pt x="16" y="56"/>
                    <a:pt x="16" y="56"/>
                  </a:cubicBezTo>
                  <a:cubicBezTo>
                    <a:pt x="16" y="68"/>
                    <a:pt x="16" y="68"/>
                    <a:pt x="16" y="68"/>
                  </a:cubicBezTo>
                  <a:cubicBezTo>
                    <a:pt x="16" y="68"/>
                    <a:pt x="16" y="68"/>
                    <a:pt x="16" y="68"/>
                  </a:cubicBezTo>
                  <a:cubicBezTo>
                    <a:pt x="12" y="78"/>
                    <a:pt x="7" y="90"/>
                    <a:pt x="7" y="92"/>
                  </a:cubicBezTo>
                  <a:cubicBezTo>
                    <a:pt x="7" y="93"/>
                    <a:pt x="7" y="99"/>
                    <a:pt x="6" y="108"/>
                  </a:cubicBezTo>
                  <a:cubicBezTo>
                    <a:pt x="3" y="126"/>
                    <a:pt x="0" y="154"/>
                    <a:pt x="1" y="157"/>
                  </a:cubicBezTo>
                  <a:cubicBezTo>
                    <a:pt x="2" y="161"/>
                    <a:pt x="1" y="227"/>
                    <a:pt x="1" y="248"/>
                  </a:cubicBezTo>
                  <a:cubicBezTo>
                    <a:pt x="1" y="248"/>
                    <a:pt x="1" y="248"/>
                    <a:pt x="1" y="248"/>
                  </a:cubicBezTo>
                  <a:cubicBezTo>
                    <a:pt x="17" y="250"/>
                    <a:pt x="17" y="250"/>
                    <a:pt x="17" y="250"/>
                  </a:cubicBezTo>
                  <a:cubicBezTo>
                    <a:pt x="17" y="246"/>
                    <a:pt x="17" y="246"/>
                    <a:pt x="17" y="246"/>
                  </a:cubicBezTo>
                  <a:cubicBezTo>
                    <a:pt x="25" y="223"/>
                    <a:pt x="25" y="223"/>
                    <a:pt x="25" y="223"/>
                  </a:cubicBezTo>
                  <a:cubicBezTo>
                    <a:pt x="25" y="246"/>
                    <a:pt x="25" y="246"/>
                    <a:pt x="25" y="246"/>
                  </a:cubicBezTo>
                  <a:cubicBezTo>
                    <a:pt x="25" y="250"/>
                    <a:pt x="25" y="250"/>
                    <a:pt x="25" y="250"/>
                  </a:cubicBezTo>
                  <a:cubicBezTo>
                    <a:pt x="25" y="254"/>
                    <a:pt x="25" y="254"/>
                    <a:pt x="25" y="254"/>
                  </a:cubicBezTo>
                  <a:cubicBezTo>
                    <a:pt x="39" y="251"/>
                    <a:pt x="39" y="251"/>
                    <a:pt x="39" y="251"/>
                  </a:cubicBezTo>
                  <a:cubicBezTo>
                    <a:pt x="39" y="220"/>
                    <a:pt x="39" y="220"/>
                    <a:pt x="39" y="220"/>
                  </a:cubicBezTo>
                  <a:lnTo>
                    <a:pt x="132" y="220"/>
                  </a:lnTo>
                  <a:close/>
                </a:path>
              </a:pathLst>
            </a:custGeom>
            <a:solidFill>
              <a:srgbClr val="0070C0"/>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 name="Freeform 5">
              <a:extLst>
                <a:ext uri="{FF2B5EF4-FFF2-40B4-BE49-F238E27FC236}">
                  <a16:creationId xmlns:a16="http://schemas.microsoft.com/office/drawing/2014/main" id="{2179E3D2-807C-4CB4-902E-2FB598E90CD9}"/>
                </a:ext>
              </a:extLst>
            </p:cNvPr>
            <p:cNvSpPr>
              <a:spLocks/>
            </p:cNvSpPr>
            <p:nvPr/>
          </p:nvSpPr>
          <p:spPr bwMode="auto">
            <a:xfrm>
              <a:off x="7844244" y="3876746"/>
              <a:ext cx="446154" cy="803708"/>
            </a:xfrm>
            <a:custGeom>
              <a:avLst/>
              <a:gdLst>
                <a:gd name="T0" fmla="*/ 131 w 141"/>
                <a:gd name="T1" fmla="*/ 108 h 254"/>
                <a:gd name="T2" fmla="*/ 141 w 141"/>
                <a:gd name="T3" fmla="*/ 68 h 254"/>
                <a:gd name="T4" fmla="*/ 141 w 141"/>
                <a:gd name="T5" fmla="*/ 56 h 254"/>
                <a:gd name="T6" fmla="*/ 47 w 141"/>
                <a:gd name="T7" fmla="*/ 0 h 254"/>
                <a:gd name="T8" fmla="*/ 44 w 141"/>
                <a:gd name="T9" fmla="*/ 10 h 254"/>
                <a:gd name="T10" fmla="*/ 37 w 141"/>
                <a:gd name="T11" fmla="*/ 35 h 254"/>
                <a:gd name="T12" fmla="*/ 32 w 141"/>
                <a:gd name="T13" fmla="*/ 44 h 254"/>
                <a:gd name="T14" fmla="*/ 30 w 141"/>
                <a:gd name="T15" fmla="*/ 46 h 254"/>
                <a:gd name="T16" fmla="*/ 27 w 141"/>
                <a:gd name="T17" fmla="*/ 49 h 254"/>
                <a:gd name="T18" fmla="*/ 25 w 141"/>
                <a:gd name="T19" fmla="*/ 50 h 254"/>
                <a:gd name="T20" fmla="*/ 24 w 141"/>
                <a:gd name="T21" fmla="*/ 50 h 254"/>
                <a:gd name="T22" fmla="*/ 17 w 141"/>
                <a:gd name="T23" fmla="*/ 59 h 254"/>
                <a:gd name="T24" fmla="*/ 19 w 141"/>
                <a:gd name="T25" fmla="*/ 75 h 254"/>
                <a:gd name="T26" fmla="*/ 20 w 141"/>
                <a:gd name="T27" fmla="*/ 86 h 254"/>
                <a:gd name="T28" fmla="*/ 19 w 141"/>
                <a:gd name="T29" fmla="*/ 87 h 254"/>
                <a:gd name="T30" fmla="*/ 18 w 141"/>
                <a:gd name="T31" fmla="*/ 88 h 254"/>
                <a:gd name="T32" fmla="*/ 17 w 141"/>
                <a:gd name="T33" fmla="*/ 89 h 254"/>
                <a:gd name="T34" fmla="*/ 17 w 141"/>
                <a:gd name="T35" fmla="*/ 90 h 254"/>
                <a:gd name="T36" fmla="*/ 14 w 141"/>
                <a:gd name="T37" fmla="*/ 100 h 254"/>
                <a:gd name="T38" fmla="*/ 14 w 141"/>
                <a:gd name="T39" fmla="*/ 148 h 254"/>
                <a:gd name="T40" fmla="*/ 0 w 141"/>
                <a:gd name="T41" fmla="*/ 195 h 254"/>
                <a:gd name="T42" fmla="*/ 60 w 141"/>
                <a:gd name="T43" fmla="*/ 200 h 254"/>
                <a:gd name="T44" fmla="*/ 55 w 141"/>
                <a:gd name="T45" fmla="*/ 205 h 254"/>
                <a:gd name="T46" fmla="*/ 59 w 141"/>
                <a:gd name="T47" fmla="*/ 217 h 254"/>
                <a:gd name="T48" fmla="*/ 63 w 141"/>
                <a:gd name="T49" fmla="*/ 220 h 254"/>
                <a:gd name="T50" fmla="*/ 61 w 141"/>
                <a:gd name="T51" fmla="*/ 241 h 254"/>
                <a:gd name="T52" fmla="*/ 56 w 141"/>
                <a:gd name="T53" fmla="*/ 249 h 254"/>
                <a:gd name="T54" fmla="*/ 57 w 141"/>
                <a:gd name="T55" fmla="*/ 249 h 254"/>
                <a:gd name="T56" fmla="*/ 87 w 141"/>
                <a:gd name="T57" fmla="*/ 254 h 254"/>
                <a:gd name="T58" fmla="*/ 103 w 141"/>
                <a:gd name="T59" fmla="*/ 250 h 254"/>
                <a:gd name="T60" fmla="*/ 126 w 141"/>
                <a:gd name="T61" fmla="*/ 248 h 254"/>
                <a:gd name="T62" fmla="*/ 126 w 141"/>
                <a:gd name="T63" fmla="*/ 15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1" h="254">
                  <a:moveTo>
                    <a:pt x="126" y="157"/>
                  </a:moveTo>
                  <a:cubicBezTo>
                    <a:pt x="125" y="154"/>
                    <a:pt x="128" y="126"/>
                    <a:pt x="131" y="108"/>
                  </a:cubicBezTo>
                  <a:cubicBezTo>
                    <a:pt x="132" y="99"/>
                    <a:pt x="132" y="93"/>
                    <a:pt x="132" y="92"/>
                  </a:cubicBezTo>
                  <a:cubicBezTo>
                    <a:pt x="132" y="90"/>
                    <a:pt x="137" y="78"/>
                    <a:pt x="141" y="68"/>
                  </a:cubicBezTo>
                  <a:cubicBezTo>
                    <a:pt x="141" y="68"/>
                    <a:pt x="141" y="68"/>
                    <a:pt x="141" y="68"/>
                  </a:cubicBezTo>
                  <a:cubicBezTo>
                    <a:pt x="141" y="56"/>
                    <a:pt x="141" y="56"/>
                    <a:pt x="141" y="56"/>
                  </a:cubicBezTo>
                  <a:cubicBezTo>
                    <a:pt x="141" y="0"/>
                    <a:pt x="141" y="0"/>
                    <a:pt x="141" y="0"/>
                  </a:cubicBezTo>
                  <a:cubicBezTo>
                    <a:pt x="47" y="0"/>
                    <a:pt x="47" y="0"/>
                    <a:pt x="47" y="0"/>
                  </a:cubicBezTo>
                  <a:cubicBezTo>
                    <a:pt x="45" y="5"/>
                    <a:pt x="45" y="5"/>
                    <a:pt x="45" y="5"/>
                  </a:cubicBezTo>
                  <a:cubicBezTo>
                    <a:pt x="44" y="10"/>
                    <a:pt x="44" y="10"/>
                    <a:pt x="44" y="10"/>
                  </a:cubicBezTo>
                  <a:cubicBezTo>
                    <a:pt x="37" y="16"/>
                    <a:pt x="37" y="16"/>
                    <a:pt x="37" y="16"/>
                  </a:cubicBezTo>
                  <a:cubicBezTo>
                    <a:pt x="37" y="35"/>
                    <a:pt x="37" y="35"/>
                    <a:pt x="37" y="35"/>
                  </a:cubicBezTo>
                  <a:cubicBezTo>
                    <a:pt x="37" y="35"/>
                    <a:pt x="37" y="35"/>
                    <a:pt x="37" y="35"/>
                  </a:cubicBezTo>
                  <a:cubicBezTo>
                    <a:pt x="37" y="35"/>
                    <a:pt x="35" y="39"/>
                    <a:pt x="32" y="44"/>
                  </a:cubicBezTo>
                  <a:cubicBezTo>
                    <a:pt x="30" y="46"/>
                    <a:pt x="30" y="46"/>
                    <a:pt x="30" y="46"/>
                  </a:cubicBezTo>
                  <a:cubicBezTo>
                    <a:pt x="30" y="46"/>
                    <a:pt x="30" y="46"/>
                    <a:pt x="30" y="46"/>
                  </a:cubicBezTo>
                  <a:cubicBezTo>
                    <a:pt x="30" y="46"/>
                    <a:pt x="30" y="46"/>
                    <a:pt x="30" y="46"/>
                  </a:cubicBezTo>
                  <a:cubicBezTo>
                    <a:pt x="29" y="46"/>
                    <a:pt x="29" y="47"/>
                    <a:pt x="27" y="49"/>
                  </a:cubicBezTo>
                  <a:cubicBezTo>
                    <a:pt x="26" y="50"/>
                    <a:pt x="26" y="50"/>
                    <a:pt x="26" y="50"/>
                  </a:cubicBezTo>
                  <a:cubicBezTo>
                    <a:pt x="25" y="50"/>
                    <a:pt x="25" y="50"/>
                    <a:pt x="25" y="50"/>
                  </a:cubicBezTo>
                  <a:cubicBezTo>
                    <a:pt x="25" y="50"/>
                    <a:pt x="25" y="50"/>
                    <a:pt x="25" y="50"/>
                  </a:cubicBezTo>
                  <a:cubicBezTo>
                    <a:pt x="24" y="50"/>
                    <a:pt x="24" y="50"/>
                    <a:pt x="24" y="50"/>
                  </a:cubicBezTo>
                  <a:cubicBezTo>
                    <a:pt x="24" y="50"/>
                    <a:pt x="24" y="50"/>
                    <a:pt x="24" y="50"/>
                  </a:cubicBezTo>
                  <a:cubicBezTo>
                    <a:pt x="23" y="52"/>
                    <a:pt x="19" y="56"/>
                    <a:pt x="17" y="59"/>
                  </a:cubicBezTo>
                  <a:cubicBezTo>
                    <a:pt x="17" y="63"/>
                    <a:pt x="17" y="63"/>
                    <a:pt x="17" y="63"/>
                  </a:cubicBezTo>
                  <a:cubicBezTo>
                    <a:pt x="18" y="68"/>
                    <a:pt x="19" y="75"/>
                    <a:pt x="19" y="75"/>
                  </a:cubicBezTo>
                  <a:cubicBezTo>
                    <a:pt x="19" y="78"/>
                    <a:pt x="20" y="81"/>
                    <a:pt x="20" y="84"/>
                  </a:cubicBezTo>
                  <a:cubicBezTo>
                    <a:pt x="20" y="86"/>
                    <a:pt x="20" y="86"/>
                    <a:pt x="20" y="86"/>
                  </a:cubicBezTo>
                  <a:cubicBezTo>
                    <a:pt x="19" y="86"/>
                    <a:pt x="19" y="86"/>
                    <a:pt x="19" y="86"/>
                  </a:cubicBezTo>
                  <a:cubicBezTo>
                    <a:pt x="19" y="87"/>
                    <a:pt x="19" y="87"/>
                    <a:pt x="19" y="87"/>
                  </a:cubicBezTo>
                  <a:cubicBezTo>
                    <a:pt x="18" y="87"/>
                    <a:pt x="18" y="87"/>
                    <a:pt x="18" y="87"/>
                  </a:cubicBezTo>
                  <a:cubicBezTo>
                    <a:pt x="18" y="88"/>
                    <a:pt x="18" y="88"/>
                    <a:pt x="18" y="88"/>
                  </a:cubicBezTo>
                  <a:cubicBezTo>
                    <a:pt x="18" y="88"/>
                    <a:pt x="18" y="88"/>
                    <a:pt x="17" y="88"/>
                  </a:cubicBezTo>
                  <a:cubicBezTo>
                    <a:pt x="17" y="89"/>
                    <a:pt x="17" y="89"/>
                    <a:pt x="17" y="89"/>
                  </a:cubicBezTo>
                  <a:cubicBezTo>
                    <a:pt x="17" y="90"/>
                    <a:pt x="17" y="90"/>
                    <a:pt x="17" y="90"/>
                  </a:cubicBezTo>
                  <a:cubicBezTo>
                    <a:pt x="17" y="90"/>
                    <a:pt x="17" y="90"/>
                    <a:pt x="17" y="90"/>
                  </a:cubicBezTo>
                  <a:cubicBezTo>
                    <a:pt x="17" y="91"/>
                    <a:pt x="16" y="93"/>
                    <a:pt x="14" y="99"/>
                  </a:cubicBezTo>
                  <a:cubicBezTo>
                    <a:pt x="14" y="100"/>
                    <a:pt x="14" y="100"/>
                    <a:pt x="14" y="100"/>
                  </a:cubicBezTo>
                  <a:cubicBezTo>
                    <a:pt x="14" y="100"/>
                    <a:pt x="14" y="100"/>
                    <a:pt x="14" y="100"/>
                  </a:cubicBezTo>
                  <a:cubicBezTo>
                    <a:pt x="14" y="148"/>
                    <a:pt x="14" y="148"/>
                    <a:pt x="14" y="148"/>
                  </a:cubicBezTo>
                  <a:cubicBezTo>
                    <a:pt x="0" y="171"/>
                    <a:pt x="0" y="171"/>
                    <a:pt x="0" y="171"/>
                  </a:cubicBezTo>
                  <a:cubicBezTo>
                    <a:pt x="0" y="195"/>
                    <a:pt x="0" y="195"/>
                    <a:pt x="0" y="195"/>
                  </a:cubicBezTo>
                  <a:cubicBezTo>
                    <a:pt x="59" y="195"/>
                    <a:pt x="59" y="195"/>
                    <a:pt x="59" y="195"/>
                  </a:cubicBezTo>
                  <a:cubicBezTo>
                    <a:pt x="60" y="200"/>
                    <a:pt x="60" y="200"/>
                    <a:pt x="60" y="200"/>
                  </a:cubicBezTo>
                  <a:cubicBezTo>
                    <a:pt x="61" y="201"/>
                    <a:pt x="61" y="202"/>
                    <a:pt x="60" y="203"/>
                  </a:cubicBezTo>
                  <a:cubicBezTo>
                    <a:pt x="59" y="205"/>
                    <a:pt x="56" y="205"/>
                    <a:pt x="55" y="205"/>
                  </a:cubicBezTo>
                  <a:cubicBezTo>
                    <a:pt x="55" y="217"/>
                    <a:pt x="55" y="217"/>
                    <a:pt x="55" y="217"/>
                  </a:cubicBezTo>
                  <a:cubicBezTo>
                    <a:pt x="59" y="217"/>
                    <a:pt x="59" y="217"/>
                    <a:pt x="59" y="217"/>
                  </a:cubicBezTo>
                  <a:cubicBezTo>
                    <a:pt x="59" y="220"/>
                    <a:pt x="59" y="220"/>
                    <a:pt x="59" y="220"/>
                  </a:cubicBezTo>
                  <a:cubicBezTo>
                    <a:pt x="63" y="220"/>
                    <a:pt x="63" y="220"/>
                    <a:pt x="63" y="220"/>
                  </a:cubicBezTo>
                  <a:cubicBezTo>
                    <a:pt x="61" y="233"/>
                    <a:pt x="61" y="233"/>
                    <a:pt x="61" y="233"/>
                  </a:cubicBezTo>
                  <a:cubicBezTo>
                    <a:pt x="61" y="241"/>
                    <a:pt x="61" y="241"/>
                    <a:pt x="61" y="241"/>
                  </a:cubicBezTo>
                  <a:cubicBezTo>
                    <a:pt x="61" y="243"/>
                    <a:pt x="58" y="244"/>
                    <a:pt x="56" y="244"/>
                  </a:cubicBezTo>
                  <a:cubicBezTo>
                    <a:pt x="56" y="249"/>
                    <a:pt x="56" y="249"/>
                    <a:pt x="56" y="249"/>
                  </a:cubicBezTo>
                  <a:cubicBezTo>
                    <a:pt x="57" y="249"/>
                    <a:pt x="57" y="249"/>
                    <a:pt x="57" y="249"/>
                  </a:cubicBezTo>
                  <a:cubicBezTo>
                    <a:pt x="57" y="249"/>
                    <a:pt x="57" y="249"/>
                    <a:pt x="57" y="249"/>
                  </a:cubicBezTo>
                  <a:cubicBezTo>
                    <a:pt x="64" y="246"/>
                    <a:pt x="64" y="246"/>
                    <a:pt x="64" y="246"/>
                  </a:cubicBezTo>
                  <a:cubicBezTo>
                    <a:pt x="87" y="254"/>
                    <a:pt x="87" y="254"/>
                    <a:pt x="87" y="254"/>
                  </a:cubicBezTo>
                  <a:cubicBezTo>
                    <a:pt x="95" y="250"/>
                    <a:pt x="95" y="250"/>
                    <a:pt x="95" y="250"/>
                  </a:cubicBezTo>
                  <a:cubicBezTo>
                    <a:pt x="103" y="250"/>
                    <a:pt x="103" y="250"/>
                    <a:pt x="103" y="250"/>
                  </a:cubicBezTo>
                  <a:cubicBezTo>
                    <a:pt x="110" y="246"/>
                    <a:pt x="110" y="246"/>
                    <a:pt x="110" y="246"/>
                  </a:cubicBezTo>
                  <a:cubicBezTo>
                    <a:pt x="126" y="248"/>
                    <a:pt x="126" y="248"/>
                    <a:pt x="126" y="248"/>
                  </a:cubicBezTo>
                  <a:cubicBezTo>
                    <a:pt x="126" y="248"/>
                    <a:pt x="126" y="248"/>
                    <a:pt x="126" y="248"/>
                  </a:cubicBezTo>
                  <a:cubicBezTo>
                    <a:pt x="126" y="227"/>
                    <a:pt x="127" y="161"/>
                    <a:pt x="126" y="157"/>
                  </a:cubicBezTo>
                  <a:close/>
                </a:path>
              </a:pathLst>
            </a:custGeom>
            <a:solidFill>
              <a:srgbClr val="0070C0"/>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Freeform 6">
              <a:extLst>
                <a:ext uri="{FF2B5EF4-FFF2-40B4-BE49-F238E27FC236}">
                  <a16:creationId xmlns:a16="http://schemas.microsoft.com/office/drawing/2014/main" id="{3ACD49DE-FA1C-4C55-8E75-B51B06EC905E}"/>
                </a:ext>
              </a:extLst>
            </p:cNvPr>
            <p:cNvSpPr>
              <a:spLocks/>
            </p:cNvSpPr>
            <p:nvPr/>
          </p:nvSpPr>
          <p:spPr bwMode="auto">
            <a:xfrm>
              <a:off x="8720728" y="3629938"/>
              <a:ext cx="1118547" cy="518929"/>
            </a:xfrm>
            <a:custGeom>
              <a:avLst/>
              <a:gdLst>
                <a:gd name="T0" fmla="*/ 103 w 353"/>
                <a:gd name="T1" fmla="*/ 22 h 164"/>
                <a:gd name="T2" fmla="*/ 95 w 353"/>
                <a:gd name="T3" fmla="*/ 25 h 164"/>
                <a:gd name="T4" fmla="*/ 94 w 353"/>
                <a:gd name="T5" fmla="*/ 29 h 164"/>
                <a:gd name="T6" fmla="*/ 66 w 353"/>
                <a:gd name="T7" fmla="*/ 34 h 164"/>
                <a:gd name="T8" fmla="*/ 50 w 353"/>
                <a:gd name="T9" fmla="*/ 45 h 164"/>
                <a:gd name="T10" fmla="*/ 42 w 353"/>
                <a:gd name="T11" fmla="*/ 48 h 164"/>
                <a:gd name="T12" fmla="*/ 31 w 353"/>
                <a:gd name="T13" fmla="*/ 52 h 164"/>
                <a:gd name="T14" fmla="*/ 19 w 353"/>
                <a:gd name="T15" fmla="*/ 58 h 164"/>
                <a:gd name="T16" fmla="*/ 7 w 353"/>
                <a:gd name="T17" fmla="*/ 65 h 164"/>
                <a:gd name="T18" fmla="*/ 3 w 353"/>
                <a:gd name="T19" fmla="*/ 70 h 164"/>
                <a:gd name="T20" fmla="*/ 0 w 353"/>
                <a:gd name="T21" fmla="*/ 73 h 164"/>
                <a:gd name="T22" fmla="*/ 0 w 353"/>
                <a:gd name="T23" fmla="*/ 78 h 164"/>
                <a:gd name="T24" fmla="*/ 73 w 353"/>
                <a:gd name="T25" fmla="*/ 74 h 164"/>
                <a:gd name="T26" fmla="*/ 70 w 353"/>
                <a:gd name="T27" fmla="*/ 74 h 164"/>
                <a:gd name="T28" fmla="*/ 75 w 353"/>
                <a:gd name="T29" fmla="*/ 71 h 164"/>
                <a:gd name="T30" fmla="*/ 140 w 353"/>
                <a:gd name="T31" fmla="*/ 71 h 164"/>
                <a:gd name="T32" fmla="*/ 154 w 353"/>
                <a:gd name="T33" fmla="*/ 78 h 164"/>
                <a:gd name="T34" fmla="*/ 193 w 353"/>
                <a:gd name="T35" fmla="*/ 88 h 164"/>
                <a:gd name="T36" fmla="*/ 206 w 353"/>
                <a:gd name="T37" fmla="*/ 95 h 164"/>
                <a:gd name="T38" fmla="*/ 211 w 353"/>
                <a:gd name="T39" fmla="*/ 107 h 164"/>
                <a:gd name="T40" fmla="*/ 226 w 353"/>
                <a:gd name="T41" fmla="*/ 122 h 164"/>
                <a:gd name="T42" fmla="*/ 230 w 353"/>
                <a:gd name="T43" fmla="*/ 125 h 164"/>
                <a:gd name="T44" fmla="*/ 239 w 353"/>
                <a:gd name="T45" fmla="*/ 144 h 164"/>
                <a:gd name="T46" fmla="*/ 255 w 353"/>
                <a:gd name="T47" fmla="*/ 163 h 164"/>
                <a:gd name="T48" fmla="*/ 255 w 353"/>
                <a:gd name="T49" fmla="*/ 163 h 164"/>
                <a:gd name="T50" fmla="*/ 255 w 353"/>
                <a:gd name="T51" fmla="*/ 164 h 164"/>
                <a:gd name="T52" fmla="*/ 271 w 353"/>
                <a:gd name="T53" fmla="*/ 152 h 164"/>
                <a:gd name="T54" fmla="*/ 298 w 353"/>
                <a:gd name="T55" fmla="*/ 133 h 164"/>
                <a:gd name="T56" fmla="*/ 325 w 353"/>
                <a:gd name="T57" fmla="*/ 125 h 164"/>
                <a:gd name="T58" fmla="*/ 325 w 353"/>
                <a:gd name="T59" fmla="*/ 113 h 164"/>
                <a:gd name="T60" fmla="*/ 317 w 353"/>
                <a:gd name="T61" fmla="*/ 117 h 164"/>
                <a:gd name="T62" fmla="*/ 314 w 353"/>
                <a:gd name="T63" fmla="*/ 113 h 164"/>
                <a:gd name="T64" fmla="*/ 317 w 353"/>
                <a:gd name="T65" fmla="*/ 105 h 164"/>
                <a:gd name="T66" fmla="*/ 321 w 353"/>
                <a:gd name="T67" fmla="*/ 98 h 164"/>
                <a:gd name="T68" fmla="*/ 317 w 353"/>
                <a:gd name="T69" fmla="*/ 94 h 164"/>
                <a:gd name="T70" fmla="*/ 325 w 353"/>
                <a:gd name="T71" fmla="*/ 94 h 164"/>
                <a:gd name="T72" fmla="*/ 337 w 353"/>
                <a:gd name="T73" fmla="*/ 98 h 164"/>
                <a:gd name="T74" fmla="*/ 349 w 353"/>
                <a:gd name="T75" fmla="*/ 86 h 164"/>
                <a:gd name="T76" fmla="*/ 349 w 353"/>
                <a:gd name="T77" fmla="*/ 74 h 164"/>
                <a:gd name="T78" fmla="*/ 341 w 353"/>
                <a:gd name="T79" fmla="*/ 82 h 164"/>
                <a:gd name="T80" fmla="*/ 337 w 353"/>
                <a:gd name="T81" fmla="*/ 70 h 164"/>
                <a:gd name="T82" fmla="*/ 314 w 353"/>
                <a:gd name="T83" fmla="*/ 55 h 164"/>
                <a:gd name="T84" fmla="*/ 317 w 353"/>
                <a:gd name="T85" fmla="*/ 62 h 164"/>
                <a:gd name="T86" fmla="*/ 325 w 353"/>
                <a:gd name="T87" fmla="*/ 66 h 164"/>
                <a:gd name="T88" fmla="*/ 337 w 353"/>
                <a:gd name="T89" fmla="*/ 59 h 164"/>
                <a:gd name="T90" fmla="*/ 346 w 353"/>
                <a:gd name="T91" fmla="*/ 59 h 164"/>
                <a:gd name="T92" fmla="*/ 347 w 353"/>
                <a:gd name="T93" fmla="*/ 57 h 164"/>
                <a:gd name="T94" fmla="*/ 341 w 353"/>
                <a:gd name="T95" fmla="*/ 47 h 164"/>
                <a:gd name="T96" fmla="*/ 345 w 353"/>
                <a:gd name="T97" fmla="*/ 23 h 164"/>
                <a:gd name="T98" fmla="*/ 329 w 353"/>
                <a:gd name="T99" fmla="*/ 23 h 164"/>
                <a:gd name="T100" fmla="*/ 321 w 353"/>
                <a:gd name="T101" fmla="*/ 16 h 164"/>
                <a:gd name="T102" fmla="*/ 333 w 353"/>
                <a:gd name="T103" fmla="*/ 16 h 164"/>
                <a:gd name="T104" fmla="*/ 325 w 353"/>
                <a:gd name="T105" fmla="*/ 12 h 164"/>
                <a:gd name="T106" fmla="*/ 325 w 353"/>
                <a:gd name="T107" fmla="*/ 4 h 164"/>
                <a:gd name="T108" fmla="*/ 106 w 353"/>
                <a:gd name="T109"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3" h="164">
                  <a:moveTo>
                    <a:pt x="106" y="15"/>
                  </a:moveTo>
                  <a:cubicBezTo>
                    <a:pt x="103" y="22"/>
                    <a:pt x="103" y="22"/>
                    <a:pt x="103" y="22"/>
                  </a:cubicBezTo>
                  <a:cubicBezTo>
                    <a:pt x="97" y="22"/>
                    <a:pt x="97" y="22"/>
                    <a:pt x="97" y="22"/>
                  </a:cubicBezTo>
                  <a:cubicBezTo>
                    <a:pt x="95" y="25"/>
                    <a:pt x="95" y="25"/>
                    <a:pt x="95" y="25"/>
                  </a:cubicBezTo>
                  <a:cubicBezTo>
                    <a:pt x="94" y="26"/>
                    <a:pt x="94" y="27"/>
                    <a:pt x="94" y="28"/>
                  </a:cubicBezTo>
                  <a:cubicBezTo>
                    <a:pt x="94" y="29"/>
                    <a:pt x="94" y="29"/>
                    <a:pt x="94" y="29"/>
                  </a:cubicBezTo>
                  <a:cubicBezTo>
                    <a:pt x="84" y="34"/>
                    <a:pt x="84" y="34"/>
                    <a:pt x="84" y="34"/>
                  </a:cubicBezTo>
                  <a:cubicBezTo>
                    <a:pt x="66" y="34"/>
                    <a:pt x="66" y="34"/>
                    <a:pt x="66" y="34"/>
                  </a:cubicBezTo>
                  <a:cubicBezTo>
                    <a:pt x="50" y="41"/>
                    <a:pt x="50" y="41"/>
                    <a:pt x="50" y="41"/>
                  </a:cubicBezTo>
                  <a:cubicBezTo>
                    <a:pt x="50" y="45"/>
                    <a:pt x="50" y="45"/>
                    <a:pt x="50" y="45"/>
                  </a:cubicBezTo>
                  <a:cubicBezTo>
                    <a:pt x="46" y="45"/>
                    <a:pt x="46" y="45"/>
                    <a:pt x="46" y="45"/>
                  </a:cubicBezTo>
                  <a:cubicBezTo>
                    <a:pt x="42" y="48"/>
                    <a:pt x="42" y="48"/>
                    <a:pt x="42" y="48"/>
                  </a:cubicBezTo>
                  <a:cubicBezTo>
                    <a:pt x="39" y="48"/>
                    <a:pt x="39" y="48"/>
                    <a:pt x="39" y="48"/>
                  </a:cubicBezTo>
                  <a:cubicBezTo>
                    <a:pt x="31" y="52"/>
                    <a:pt x="31" y="52"/>
                    <a:pt x="31" y="52"/>
                  </a:cubicBezTo>
                  <a:cubicBezTo>
                    <a:pt x="27" y="58"/>
                    <a:pt x="27" y="58"/>
                    <a:pt x="27" y="58"/>
                  </a:cubicBezTo>
                  <a:cubicBezTo>
                    <a:pt x="19" y="58"/>
                    <a:pt x="19" y="58"/>
                    <a:pt x="19" y="58"/>
                  </a:cubicBezTo>
                  <a:cubicBezTo>
                    <a:pt x="15" y="61"/>
                    <a:pt x="15" y="61"/>
                    <a:pt x="15" y="61"/>
                  </a:cubicBezTo>
                  <a:cubicBezTo>
                    <a:pt x="15" y="61"/>
                    <a:pt x="9" y="65"/>
                    <a:pt x="7" y="65"/>
                  </a:cubicBezTo>
                  <a:cubicBezTo>
                    <a:pt x="5" y="65"/>
                    <a:pt x="4" y="68"/>
                    <a:pt x="3" y="70"/>
                  </a:cubicBezTo>
                  <a:cubicBezTo>
                    <a:pt x="3" y="70"/>
                    <a:pt x="3" y="70"/>
                    <a:pt x="3" y="70"/>
                  </a:cubicBezTo>
                  <a:cubicBezTo>
                    <a:pt x="1" y="72"/>
                    <a:pt x="1" y="72"/>
                    <a:pt x="1" y="72"/>
                  </a:cubicBezTo>
                  <a:cubicBezTo>
                    <a:pt x="0" y="73"/>
                    <a:pt x="0" y="73"/>
                    <a:pt x="0" y="73"/>
                  </a:cubicBezTo>
                  <a:cubicBezTo>
                    <a:pt x="0" y="73"/>
                    <a:pt x="0" y="74"/>
                    <a:pt x="0" y="75"/>
                  </a:cubicBezTo>
                  <a:cubicBezTo>
                    <a:pt x="0" y="78"/>
                    <a:pt x="0" y="78"/>
                    <a:pt x="0" y="78"/>
                  </a:cubicBezTo>
                  <a:cubicBezTo>
                    <a:pt x="55" y="78"/>
                    <a:pt x="55" y="78"/>
                    <a:pt x="55" y="78"/>
                  </a:cubicBezTo>
                  <a:cubicBezTo>
                    <a:pt x="73" y="74"/>
                    <a:pt x="73" y="74"/>
                    <a:pt x="73" y="74"/>
                  </a:cubicBezTo>
                  <a:cubicBezTo>
                    <a:pt x="73" y="74"/>
                    <a:pt x="73" y="74"/>
                    <a:pt x="73" y="74"/>
                  </a:cubicBezTo>
                  <a:cubicBezTo>
                    <a:pt x="70" y="74"/>
                    <a:pt x="70" y="74"/>
                    <a:pt x="70" y="74"/>
                  </a:cubicBezTo>
                  <a:cubicBezTo>
                    <a:pt x="73" y="72"/>
                    <a:pt x="73" y="72"/>
                    <a:pt x="73" y="72"/>
                  </a:cubicBezTo>
                  <a:cubicBezTo>
                    <a:pt x="73" y="72"/>
                    <a:pt x="74" y="71"/>
                    <a:pt x="75" y="71"/>
                  </a:cubicBezTo>
                  <a:cubicBezTo>
                    <a:pt x="76" y="71"/>
                    <a:pt x="78" y="70"/>
                    <a:pt x="95" y="70"/>
                  </a:cubicBezTo>
                  <a:cubicBezTo>
                    <a:pt x="109" y="70"/>
                    <a:pt x="127" y="70"/>
                    <a:pt x="140" y="71"/>
                  </a:cubicBezTo>
                  <a:cubicBezTo>
                    <a:pt x="140" y="71"/>
                    <a:pt x="140" y="71"/>
                    <a:pt x="140" y="71"/>
                  </a:cubicBezTo>
                  <a:cubicBezTo>
                    <a:pt x="154" y="78"/>
                    <a:pt x="154" y="78"/>
                    <a:pt x="154" y="78"/>
                  </a:cubicBezTo>
                  <a:cubicBezTo>
                    <a:pt x="165" y="88"/>
                    <a:pt x="165" y="88"/>
                    <a:pt x="165" y="88"/>
                  </a:cubicBezTo>
                  <a:cubicBezTo>
                    <a:pt x="193" y="88"/>
                    <a:pt x="193" y="88"/>
                    <a:pt x="193" y="88"/>
                  </a:cubicBezTo>
                  <a:cubicBezTo>
                    <a:pt x="198" y="90"/>
                    <a:pt x="198" y="90"/>
                    <a:pt x="198" y="90"/>
                  </a:cubicBezTo>
                  <a:cubicBezTo>
                    <a:pt x="206" y="95"/>
                    <a:pt x="206" y="95"/>
                    <a:pt x="206" y="95"/>
                  </a:cubicBezTo>
                  <a:cubicBezTo>
                    <a:pt x="211" y="99"/>
                    <a:pt x="211" y="99"/>
                    <a:pt x="211" y="99"/>
                  </a:cubicBezTo>
                  <a:cubicBezTo>
                    <a:pt x="211" y="107"/>
                    <a:pt x="211" y="107"/>
                    <a:pt x="211" y="107"/>
                  </a:cubicBezTo>
                  <a:cubicBezTo>
                    <a:pt x="220" y="114"/>
                    <a:pt x="220" y="114"/>
                    <a:pt x="220" y="114"/>
                  </a:cubicBezTo>
                  <a:cubicBezTo>
                    <a:pt x="226" y="122"/>
                    <a:pt x="226" y="122"/>
                    <a:pt x="226" y="122"/>
                  </a:cubicBezTo>
                  <a:cubicBezTo>
                    <a:pt x="230" y="125"/>
                    <a:pt x="230" y="125"/>
                    <a:pt x="230" y="125"/>
                  </a:cubicBezTo>
                  <a:cubicBezTo>
                    <a:pt x="230" y="125"/>
                    <a:pt x="230" y="125"/>
                    <a:pt x="230" y="125"/>
                  </a:cubicBezTo>
                  <a:cubicBezTo>
                    <a:pt x="239" y="132"/>
                    <a:pt x="239" y="132"/>
                    <a:pt x="239" y="132"/>
                  </a:cubicBezTo>
                  <a:cubicBezTo>
                    <a:pt x="239" y="144"/>
                    <a:pt x="239" y="144"/>
                    <a:pt x="239" y="144"/>
                  </a:cubicBezTo>
                  <a:cubicBezTo>
                    <a:pt x="254" y="163"/>
                    <a:pt x="254" y="163"/>
                    <a:pt x="254" y="163"/>
                  </a:cubicBezTo>
                  <a:cubicBezTo>
                    <a:pt x="255" y="163"/>
                    <a:pt x="255" y="163"/>
                    <a:pt x="255" y="163"/>
                  </a:cubicBezTo>
                  <a:cubicBezTo>
                    <a:pt x="255" y="163"/>
                    <a:pt x="255" y="163"/>
                    <a:pt x="255" y="163"/>
                  </a:cubicBezTo>
                  <a:cubicBezTo>
                    <a:pt x="255" y="163"/>
                    <a:pt x="255" y="163"/>
                    <a:pt x="255" y="163"/>
                  </a:cubicBezTo>
                  <a:cubicBezTo>
                    <a:pt x="255" y="163"/>
                    <a:pt x="255" y="163"/>
                    <a:pt x="255" y="163"/>
                  </a:cubicBezTo>
                  <a:cubicBezTo>
                    <a:pt x="255" y="164"/>
                    <a:pt x="255" y="164"/>
                    <a:pt x="255" y="164"/>
                  </a:cubicBezTo>
                  <a:cubicBezTo>
                    <a:pt x="271" y="160"/>
                    <a:pt x="271" y="160"/>
                    <a:pt x="271" y="160"/>
                  </a:cubicBezTo>
                  <a:cubicBezTo>
                    <a:pt x="271" y="152"/>
                    <a:pt x="271" y="152"/>
                    <a:pt x="271" y="152"/>
                  </a:cubicBezTo>
                  <a:cubicBezTo>
                    <a:pt x="278" y="141"/>
                    <a:pt x="278" y="141"/>
                    <a:pt x="278" y="141"/>
                  </a:cubicBezTo>
                  <a:cubicBezTo>
                    <a:pt x="298" y="133"/>
                    <a:pt x="298" y="133"/>
                    <a:pt x="298" y="133"/>
                  </a:cubicBezTo>
                  <a:cubicBezTo>
                    <a:pt x="314" y="133"/>
                    <a:pt x="314" y="133"/>
                    <a:pt x="314" y="133"/>
                  </a:cubicBezTo>
                  <a:cubicBezTo>
                    <a:pt x="325" y="125"/>
                    <a:pt x="325" y="125"/>
                    <a:pt x="325" y="125"/>
                  </a:cubicBezTo>
                  <a:cubicBezTo>
                    <a:pt x="325" y="121"/>
                    <a:pt x="325" y="121"/>
                    <a:pt x="325" y="121"/>
                  </a:cubicBezTo>
                  <a:cubicBezTo>
                    <a:pt x="325" y="113"/>
                    <a:pt x="325" y="113"/>
                    <a:pt x="325" y="113"/>
                  </a:cubicBezTo>
                  <a:cubicBezTo>
                    <a:pt x="317" y="113"/>
                    <a:pt x="317" y="113"/>
                    <a:pt x="317" y="113"/>
                  </a:cubicBezTo>
                  <a:cubicBezTo>
                    <a:pt x="317" y="117"/>
                    <a:pt x="317" y="117"/>
                    <a:pt x="317" y="117"/>
                  </a:cubicBezTo>
                  <a:cubicBezTo>
                    <a:pt x="314" y="117"/>
                    <a:pt x="314" y="117"/>
                    <a:pt x="314" y="117"/>
                  </a:cubicBezTo>
                  <a:cubicBezTo>
                    <a:pt x="314" y="113"/>
                    <a:pt x="314" y="113"/>
                    <a:pt x="314" y="113"/>
                  </a:cubicBezTo>
                  <a:cubicBezTo>
                    <a:pt x="317" y="109"/>
                    <a:pt x="317" y="109"/>
                    <a:pt x="317" y="109"/>
                  </a:cubicBezTo>
                  <a:cubicBezTo>
                    <a:pt x="317" y="105"/>
                    <a:pt x="317" y="105"/>
                    <a:pt x="317" y="105"/>
                  </a:cubicBezTo>
                  <a:cubicBezTo>
                    <a:pt x="321" y="102"/>
                    <a:pt x="321" y="102"/>
                    <a:pt x="321" y="102"/>
                  </a:cubicBezTo>
                  <a:cubicBezTo>
                    <a:pt x="321" y="98"/>
                    <a:pt x="321" y="98"/>
                    <a:pt x="321" y="98"/>
                  </a:cubicBezTo>
                  <a:cubicBezTo>
                    <a:pt x="310" y="94"/>
                    <a:pt x="310" y="94"/>
                    <a:pt x="310" y="94"/>
                  </a:cubicBezTo>
                  <a:cubicBezTo>
                    <a:pt x="317" y="94"/>
                    <a:pt x="317" y="94"/>
                    <a:pt x="317" y="94"/>
                  </a:cubicBezTo>
                  <a:cubicBezTo>
                    <a:pt x="321" y="90"/>
                    <a:pt x="321" y="90"/>
                    <a:pt x="321" y="90"/>
                  </a:cubicBezTo>
                  <a:cubicBezTo>
                    <a:pt x="325" y="94"/>
                    <a:pt x="325" y="94"/>
                    <a:pt x="325" y="94"/>
                  </a:cubicBezTo>
                  <a:cubicBezTo>
                    <a:pt x="329" y="98"/>
                    <a:pt x="329" y="98"/>
                    <a:pt x="329" y="98"/>
                  </a:cubicBezTo>
                  <a:cubicBezTo>
                    <a:pt x="337" y="98"/>
                    <a:pt x="337" y="98"/>
                    <a:pt x="337" y="98"/>
                  </a:cubicBezTo>
                  <a:cubicBezTo>
                    <a:pt x="341" y="98"/>
                    <a:pt x="341" y="98"/>
                    <a:pt x="341" y="98"/>
                  </a:cubicBezTo>
                  <a:cubicBezTo>
                    <a:pt x="349" y="86"/>
                    <a:pt x="349" y="86"/>
                    <a:pt x="349" y="86"/>
                  </a:cubicBezTo>
                  <a:cubicBezTo>
                    <a:pt x="353" y="86"/>
                    <a:pt x="353" y="86"/>
                    <a:pt x="353" y="86"/>
                  </a:cubicBezTo>
                  <a:cubicBezTo>
                    <a:pt x="349" y="74"/>
                    <a:pt x="349" y="74"/>
                    <a:pt x="349" y="74"/>
                  </a:cubicBezTo>
                  <a:cubicBezTo>
                    <a:pt x="349" y="70"/>
                    <a:pt x="349" y="70"/>
                    <a:pt x="349" y="70"/>
                  </a:cubicBezTo>
                  <a:cubicBezTo>
                    <a:pt x="341" y="82"/>
                    <a:pt x="341" y="82"/>
                    <a:pt x="341" y="82"/>
                  </a:cubicBezTo>
                  <a:cubicBezTo>
                    <a:pt x="337" y="78"/>
                    <a:pt x="337" y="78"/>
                    <a:pt x="337" y="78"/>
                  </a:cubicBezTo>
                  <a:cubicBezTo>
                    <a:pt x="337" y="70"/>
                    <a:pt x="337" y="70"/>
                    <a:pt x="337" y="70"/>
                  </a:cubicBezTo>
                  <a:cubicBezTo>
                    <a:pt x="317" y="70"/>
                    <a:pt x="317" y="70"/>
                    <a:pt x="317" y="70"/>
                  </a:cubicBezTo>
                  <a:cubicBezTo>
                    <a:pt x="314" y="55"/>
                    <a:pt x="314" y="55"/>
                    <a:pt x="314" y="55"/>
                  </a:cubicBezTo>
                  <a:cubicBezTo>
                    <a:pt x="317" y="55"/>
                    <a:pt x="317" y="55"/>
                    <a:pt x="317" y="55"/>
                  </a:cubicBezTo>
                  <a:cubicBezTo>
                    <a:pt x="317" y="62"/>
                    <a:pt x="317" y="62"/>
                    <a:pt x="317" y="62"/>
                  </a:cubicBezTo>
                  <a:cubicBezTo>
                    <a:pt x="321" y="66"/>
                    <a:pt x="321" y="66"/>
                    <a:pt x="321" y="66"/>
                  </a:cubicBezTo>
                  <a:cubicBezTo>
                    <a:pt x="325" y="66"/>
                    <a:pt x="325" y="66"/>
                    <a:pt x="325" y="66"/>
                  </a:cubicBezTo>
                  <a:cubicBezTo>
                    <a:pt x="333" y="59"/>
                    <a:pt x="333" y="59"/>
                    <a:pt x="333" y="59"/>
                  </a:cubicBezTo>
                  <a:cubicBezTo>
                    <a:pt x="337" y="59"/>
                    <a:pt x="337" y="59"/>
                    <a:pt x="337" y="59"/>
                  </a:cubicBezTo>
                  <a:cubicBezTo>
                    <a:pt x="341" y="59"/>
                    <a:pt x="341" y="59"/>
                    <a:pt x="341" y="59"/>
                  </a:cubicBezTo>
                  <a:cubicBezTo>
                    <a:pt x="346" y="59"/>
                    <a:pt x="346" y="59"/>
                    <a:pt x="346" y="59"/>
                  </a:cubicBezTo>
                  <a:cubicBezTo>
                    <a:pt x="346" y="57"/>
                    <a:pt x="346" y="57"/>
                    <a:pt x="346" y="57"/>
                  </a:cubicBezTo>
                  <a:cubicBezTo>
                    <a:pt x="347" y="57"/>
                    <a:pt x="347" y="57"/>
                    <a:pt x="347" y="57"/>
                  </a:cubicBezTo>
                  <a:cubicBezTo>
                    <a:pt x="345" y="47"/>
                    <a:pt x="345" y="47"/>
                    <a:pt x="345" y="47"/>
                  </a:cubicBezTo>
                  <a:cubicBezTo>
                    <a:pt x="341" y="47"/>
                    <a:pt x="341" y="47"/>
                    <a:pt x="341" y="47"/>
                  </a:cubicBezTo>
                  <a:cubicBezTo>
                    <a:pt x="345" y="35"/>
                    <a:pt x="345" y="35"/>
                    <a:pt x="345" y="35"/>
                  </a:cubicBezTo>
                  <a:cubicBezTo>
                    <a:pt x="345" y="23"/>
                    <a:pt x="345" y="23"/>
                    <a:pt x="345" y="23"/>
                  </a:cubicBezTo>
                  <a:cubicBezTo>
                    <a:pt x="333" y="23"/>
                    <a:pt x="333" y="23"/>
                    <a:pt x="333" y="23"/>
                  </a:cubicBezTo>
                  <a:cubicBezTo>
                    <a:pt x="329" y="23"/>
                    <a:pt x="329" y="23"/>
                    <a:pt x="329" y="23"/>
                  </a:cubicBezTo>
                  <a:cubicBezTo>
                    <a:pt x="321" y="20"/>
                    <a:pt x="321" y="20"/>
                    <a:pt x="321" y="20"/>
                  </a:cubicBezTo>
                  <a:cubicBezTo>
                    <a:pt x="321" y="16"/>
                    <a:pt x="321" y="16"/>
                    <a:pt x="321" y="16"/>
                  </a:cubicBezTo>
                  <a:cubicBezTo>
                    <a:pt x="329" y="16"/>
                    <a:pt x="329" y="16"/>
                    <a:pt x="329" y="16"/>
                  </a:cubicBezTo>
                  <a:cubicBezTo>
                    <a:pt x="333" y="16"/>
                    <a:pt x="333" y="16"/>
                    <a:pt x="333" y="16"/>
                  </a:cubicBezTo>
                  <a:cubicBezTo>
                    <a:pt x="329" y="12"/>
                    <a:pt x="329" y="12"/>
                    <a:pt x="329" y="12"/>
                  </a:cubicBezTo>
                  <a:cubicBezTo>
                    <a:pt x="325" y="12"/>
                    <a:pt x="325" y="12"/>
                    <a:pt x="325" y="12"/>
                  </a:cubicBezTo>
                  <a:cubicBezTo>
                    <a:pt x="325" y="8"/>
                    <a:pt x="325" y="8"/>
                    <a:pt x="325" y="8"/>
                  </a:cubicBezTo>
                  <a:cubicBezTo>
                    <a:pt x="325" y="4"/>
                    <a:pt x="325" y="4"/>
                    <a:pt x="325" y="4"/>
                  </a:cubicBezTo>
                  <a:cubicBezTo>
                    <a:pt x="329" y="0"/>
                    <a:pt x="329" y="0"/>
                    <a:pt x="329" y="0"/>
                  </a:cubicBezTo>
                  <a:cubicBezTo>
                    <a:pt x="106" y="0"/>
                    <a:pt x="106" y="0"/>
                    <a:pt x="106" y="0"/>
                  </a:cubicBezTo>
                  <a:lnTo>
                    <a:pt x="106" y="15"/>
                  </a:lnTo>
                  <a:close/>
                </a:path>
              </a:pathLst>
            </a:custGeom>
            <a:solidFill>
              <a:srgbClr val="0070C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Freeform 7">
              <a:extLst>
                <a:ext uri="{FF2B5EF4-FFF2-40B4-BE49-F238E27FC236}">
                  <a16:creationId xmlns:a16="http://schemas.microsoft.com/office/drawing/2014/main" id="{A919AD27-3CEE-4FF6-BB3B-2721EAB8A918}"/>
                </a:ext>
              </a:extLst>
            </p:cNvPr>
            <p:cNvSpPr>
              <a:spLocks/>
            </p:cNvSpPr>
            <p:nvPr/>
          </p:nvSpPr>
          <p:spPr bwMode="auto">
            <a:xfrm>
              <a:off x="8894760" y="3851433"/>
              <a:ext cx="634424" cy="522094"/>
            </a:xfrm>
            <a:custGeom>
              <a:avLst/>
              <a:gdLst>
                <a:gd name="T0" fmla="*/ 200 w 200"/>
                <a:gd name="T1" fmla="*/ 93 h 165"/>
                <a:gd name="T2" fmla="*/ 199 w 200"/>
                <a:gd name="T3" fmla="*/ 93 h 165"/>
                <a:gd name="T4" fmla="*/ 184 w 200"/>
                <a:gd name="T5" fmla="*/ 62 h 165"/>
                <a:gd name="T6" fmla="*/ 175 w 200"/>
                <a:gd name="T7" fmla="*/ 55 h 165"/>
                <a:gd name="T8" fmla="*/ 165 w 200"/>
                <a:gd name="T9" fmla="*/ 44 h 165"/>
                <a:gd name="T10" fmla="*/ 156 w 200"/>
                <a:gd name="T11" fmla="*/ 29 h 165"/>
                <a:gd name="T12" fmla="*/ 143 w 200"/>
                <a:gd name="T13" fmla="*/ 20 h 165"/>
                <a:gd name="T14" fmla="*/ 110 w 200"/>
                <a:gd name="T15" fmla="*/ 18 h 165"/>
                <a:gd name="T16" fmla="*/ 85 w 200"/>
                <a:gd name="T17" fmla="*/ 1 h 165"/>
                <a:gd name="T18" fmla="*/ 40 w 200"/>
                <a:gd name="T19" fmla="*/ 0 h 165"/>
                <a:gd name="T20" fmla="*/ 18 w 200"/>
                <a:gd name="T21" fmla="*/ 2 h 165"/>
                <a:gd name="T22" fmla="*/ 18 w 200"/>
                <a:gd name="T23" fmla="*/ 4 h 165"/>
                <a:gd name="T24" fmla="*/ 18 w 200"/>
                <a:gd name="T25" fmla="*/ 4 h 165"/>
                <a:gd name="T26" fmla="*/ 0 w 200"/>
                <a:gd name="T27" fmla="*/ 8 h 165"/>
                <a:gd name="T28" fmla="*/ 15 w 200"/>
                <a:gd name="T29" fmla="*/ 41 h 165"/>
                <a:gd name="T30" fmla="*/ 26 w 200"/>
                <a:gd name="T31" fmla="*/ 56 h 165"/>
                <a:gd name="T32" fmla="*/ 37 w 200"/>
                <a:gd name="T33" fmla="*/ 70 h 165"/>
                <a:gd name="T34" fmla="*/ 44 w 200"/>
                <a:gd name="T35" fmla="*/ 80 h 165"/>
                <a:gd name="T36" fmla="*/ 54 w 200"/>
                <a:gd name="T37" fmla="*/ 85 h 165"/>
                <a:gd name="T38" fmla="*/ 60 w 200"/>
                <a:gd name="T39" fmla="*/ 94 h 165"/>
                <a:gd name="T40" fmla="*/ 68 w 200"/>
                <a:gd name="T41" fmla="*/ 108 h 165"/>
                <a:gd name="T42" fmla="*/ 77 w 200"/>
                <a:gd name="T43" fmla="*/ 117 h 165"/>
                <a:gd name="T44" fmla="*/ 84 w 200"/>
                <a:gd name="T45" fmla="*/ 141 h 165"/>
                <a:gd name="T46" fmla="*/ 90 w 200"/>
                <a:gd name="T47" fmla="*/ 153 h 165"/>
                <a:gd name="T48" fmla="*/ 102 w 200"/>
                <a:gd name="T49" fmla="*/ 163 h 165"/>
                <a:gd name="T50" fmla="*/ 105 w 200"/>
                <a:gd name="T51" fmla="*/ 165 h 165"/>
                <a:gd name="T52" fmla="*/ 99 w 200"/>
                <a:gd name="T53" fmla="*/ 156 h 165"/>
                <a:gd name="T54" fmla="*/ 122 w 200"/>
                <a:gd name="T55" fmla="*/ 156 h 165"/>
                <a:gd name="T56" fmla="*/ 141 w 200"/>
                <a:gd name="T57" fmla="*/ 145 h 165"/>
                <a:gd name="T58" fmla="*/ 145 w 200"/>
                <a:gd name="T59" fmla="*/ 141 h 165"/>
                <a:gd name="T60" fmla="*/ 157 w 200"/>
                <a:gd name="T61" fmla="*/ 133 h 165"/>
                <a:gd name="T62" fmla="*/ 161 w 200"/>
                <a:gd name="T63" fmla="*/ 125 h 165"/>
                <a:gd name="T64" fmla="*/ 165 w 200"/>
                <a:gd name="T65" fmla="*/ 117 h 165"/>
                <a:gd name="T66" fmla="*/ 173 w 200"/>
                <a:gd name="T67" fmla="*/ 106 h 165"/>
                <a:gd name="T68" fmla="*/ 184 w 200"/>
                <a:gd name="T69" fmla="*/ 98 h 165"/>
                <a:gd name="T70" fmla="*/ 200 w 200"/>
                <a:gd name="T71" fmla="*/ 9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0" h="165">
                  <a:moveTo>
                    <a:pt x="200" y="93"/>
                  </a:moveTo>
                  <a:cubicBezTo>
                    <a:pt x="200" y="93"/>
                    <a:pt x="200" y="93"/>
                    <a:pt x="200" y="93"/>
                  </a:cubicBezTo>
                  <a:cubicBezTo>
                    <a:pt x="200" y="93"/>
                    <a:pt x="200" y="93"/>
                    <a:pt x="200" y="93"/>
                  </a:cubicBezTo>
                  <a:cubicBezTo>
                    <a:pt x="199" y="93"/>
                    <a:pt x="199" y="93"/>
                    <a:pt x="199" y="93"/>
                  </a:cubicBezTo>
                  <a:cubicBezTo>
                    <a:pt x="184" y="74"/>
                    <a:pt x="184" y="74"/>
                    <a:pt x="184" y="74"/>
                  </a:cubicBezTo>
                  <a:cubicBezTo>
                    <a:pt x="184" y="62"/>
                    <a:pt x="184" y="62"/>
                    <a:pt x="184" y="62"/>
                  </a:cubicBezTo>
                  <a:cubicBezTo>
                    <a:pt x="175" y="55"/>
                    <a:pt x="175" y="55"/>
                    <a:pt x="175" y="55"/>
                  </a:cubicBezTo>
                  <a:cubicBezTo>
                    <a:pt x="175" y="55"/>
                    <a:pt x="175" y="55"/>
                    <a:pt x="175" y="55"/>
                  </a:cubicBezTo>
                  <a:cubicBezTo>
                    <a:pt x="171" y="52"/>
                    <a:pt x="171" y="52"/>
                    <a:pt x="171" y="52"/>
                  </a:cubicBezTo>
                  <a:cubicBezTo>
                    <a:pt x="165" y="44"/>
                    <a:pt x="165" y="44"/>
                    <a:pt x="165" y="44"/>
                  </a:cubicBezTo>
                  <a:cubicBezTo>
                    <a:pt x="156" y="37"/>
                    <a:pt x="156" y="37"/>
                    <a:pt x="156" y="37"/>
                  </a:cubicBezTo>
                  <a:cubicBezTo>
                    <a:pt x="156" y="29"/>
                    <a:pt x="156" y="29"/>
                    <a:pt x="156" y="29"/>
                  </a:cubicBezTo>
                  <a:cubicBezTo>
                    <a:pt x="151" y="25"/>
                    <a:pt x="151" y="25"/>
                    <a:pt x="151" y="25"/>
                  </a:cubicBezTo>
                  <a:cubicBezTo>
                    <a:pt x="143" y="20"/>
                    <a:pt x="143" y="20"/>
                    <a:pt x="143" y="20"/>
                  </a:cubicBezTo>
                  <a:cubicBezTo>
                    <a:pt x="138" y="18"/>
                    <a:pt x="138" y="18"/>
                    <a:pt x="138" y="18"/>
                  </a:cubicBezTo>
                  <a:cubicBezTo>
                    <a:pt x="110" y="18"/>
                    <a:pt x="110" y="18"/>
                    <a:pt x="110" y="18"/>
                  </a:cubicBezTo>
                  <a:cubicBezTo>
                    <a:pt x="99" y="8"/>
                    <a:pt x="99" y="8"/>
                    <a:pt x="99" y="8"/>
                  </a:cubicBezTo>
                  <a:cubicBezTo>
                    <a:pt x="85" y="1"/>
                    <a:pt x="85" y="1"/>
                    <a:pt x="85" y="1"/>
                  </a:cubicBezTo>
                  <a:cubicBezTo>
                    <a:pt x="85" y="1"/>
                    <a:pt x="85" y="1"/>
                    <a:pt x="85" y="1"/>
                  </a:cubicBezTo>
                  <a:cubicBezTo>
                    <a:pt x="72" y="0"/>
                    <a:pt x="54" y="0"/>
                    <a:pt x="40" y="0"/>
                  </a:cubicBezTo>
                  <a:cubicBezTo>
                    <a:pt x="23" y="0"/>
                    <a:pt x="21" y="1"/>
                    <a:pt x="20" y="1"/>
                  </a:cubicBezTo>
                  <a:cubicBezTo>
                    <a:pt x="19" y="1"/>
                    <a:pt x="18" y="2"/>
                    <a:pt x="18" y="2"/>
                  </a:cubicBezTo>
                  <a:cubicBezTo>
                    <a:pt x="15" y="4"/>
                    <a:pt x="15" y="4"/>
                    <a:pt x="15" y="4"/>
                  </a:cubicBezTo>
                  <a:cubicBezTo>
                    <a:pt x="18" y="4"/>
                    <a:pt x="18" y="4"/>
                    <a:pt x="18" y="4"/>
                  </a:cubicBezTo>
                  <a:cubicBezTo>
                    <a:pt x="18" y="4"/>
                    <a:pt x="18" y="4"/>
                    <a:pt x="18" y="4"/>
                  </a:cubicBezTo>
                  <a:cubicBezTo>
                    <a:pt x="18" y="4"/>
                    <a:pt x="18" y="4"/>
                    <a:pt x="18" y="4"/>
                  </a:cubicBezTo>
                  <a:cubicBezTo>
                    <a:pt x="0" y="8"/>
                    <a:pt x="0" y="8"/>
                    <a:pt x="0" y="8"/>
                  </a:cubicBezTo>
                  <a:cubicBezTo>
                    <a:pt x="0" y="8"/>
                    <a:pt x="0" y="8"/>
                    <a:pt x="0" y="8"/>
                  </a:cubicBezTo>
                  <a:cubicBezTo>
                    <a:pt x="0" y="25"/>
                    <a:pt x="0" y="25"/>
                    <a:pt x="0" y="25"/>
                  </a:cubicBezTo>
                  <a:cubicBezTo>
                    <a:pt x="15" y="41"/>
                    <a:pt x="15" y="41"/>
                    <a:pt x="15" y="41"/>
                  </a:cubicBezTo>
                  <a:cubicBezTo>
                    <a:pt x="25" y="44"/>
                    <a:pt x="25" y="44"/>
                    <a:pt x="25" y="44"/>
                  </a:cubicBezTo>
                  <a:cubicBezTo>
                    <a:pt x="26" y="56"/>
                    <a:pt x="26" y="56"/>
                    <a:pt x="26" y="56"/>
                  </a:cubicBezTo>
                  <a:cubicBezTo>
                    <a:pt x="29" y="65"/>
                    <a:pt x="29" y="65"/>
                    <a:pt x="29" y="65"/>
                  </a:cubicBezTo>
                  <a:cubicBezTo>
                    <a:pt x="37" y="70"/>
                    <a:pt x="37" y="70"/>
                    <a:pt x="37" y="70"/>
                  </a:cubicBezTo>
                  <a:cubicBezTo>
                    <a:pt x="37" y="76"/>
                    <a:pt x="37" y="76"/>
                    <a:pt x="37" y="76"/>
                  </a:cubicBezTo>
                  <a:cubicBezTo>
                    <a:pt x="44" y="80"/>
                    <a:pt x="44" y="80"/>
                    <a:pt x="44" y="80"/>
                  </a:cubicBezTo>
                  <a:cubicBezTo>
                    <a:pt x="49" y="80"/>
                    <a:pt x="49" y="80"/>
                    <a:pt x="49" y="80"/>
                  </a:cubicBezTo>
                  <a:cubicBezTo>
                    <a:pt x="54" y="85"/>
                    <a:pt x="54" y="85"/>
                    <a:pt x="54" y="85"/>
                  </a:cubicBezTo>
                  <a:cubicBezTo>
                    <a:pt x="54" y="94"/>
                    <a:pt x="54" y="94"/>
                    <a:pt x="54" y="94"/>
                  </a:cubicBezTo>
                  <a:cubicBezTo>
                    <a:pt x="60" y="94"/>
                    <a:pt x="60" y="94"/>
                    <a:pt x="60" y="94"/>
                  </a:cubicBezTo>
                  <a:cubicBezTo>
                    <a:pt x="60" y="103"/>
                    <a:pt x="60" y="103"/>
                    <a:pt x="60" y="103"/>
                  </a:cubicBezTo>
                  <a:cubicBezTo>
                    <a:pt x="68" y="108"/>
                    <a:pt x="68" y="108"/>
                    <a:pt x="68" y="108"/>
                  </a:cubicBezTo>
                  <a:cubicBezTo>
                    <a:pt x="73" y="113"/>
                    <a:pt x="73" y="113"/>
                    <a:pt x="73" y="113"/>
                  </a:cubicBezTo>
                  <a:cubicBezTo>
                    <a:pt x="77" y="117"/>
                    <a:pt x="77" y="117"/>
                    <a:pt x="77" y="117"/>
                  </a:cubicBezTo>
                  <a:cubicBezTo>
                    <a:pt x="77" y="134"/>
                    <a:pt x="77" y="134"/>
                    <a:pt x="77" y="134"/>
                  </a:cubicBezTo>
                  <a:cubicBezTo>
                    <a:pt x="84" y="141"/>
                    <a:pt x="84" y="141"/>
                    <a:pt x="84" y="141"/>
                  </a:cubicBezTo>
                  <a:cubicBezTo>
                    <a:pt x="84" y="149"/>
                    <a:pt x="84" y="149"/>
                    <a:pt x="84" y="149"/>
                  </a:cubicBezTo>
                  <a:cubicBezTo>
                    <a:pt x="90" y="153"/>
                    <a:pt x="90" y="153"/>
                    <a:pt x="90" y="153"/>
                  </a:cubicBezTo>
                  <a:cubicBezTo>
                    <a:pt x="95" y="153"/>
                    <a:pt x="95" y="153"/>
                    <a:pt x="95" y="153"/>
                  </a:cubicBezTo>
                  <a:cubicBezTo>
                    <a:pt x="102" y="163"/>
                    <a:pt x="102" y="163"/>
                    <a:pt x="102" y="163"/>
                  </a:cubicBezTo>
                  <a:cubicBezTo>
                    <a:pt x="104" y="165"/>
                    <a:pt x="104" y="165"/>
                    <a:pt x="104" y="165"/>
                  </a:cubicBezTo>
                  <a:cubicBezTo>
                    <a:pt x="105" y="165"/>
                    <a:pt x="105" y="165"/>
                    <a:pt x="105" y="165"/>
                  </a:cubicBezTo>
                  <a:cubicBezTo>
                    <a:pt x="102" y="160"/>
                    <a:pt x="102" y="160"/>
                    <a:pt x="102" y="160"/>
                  </a:cubicBezTo>
                  <a:cubicBezTo>
                    <a:pt x="99" y="156"/>
                    <a:pt x="99" y="156"/>
                    <a:pt x="99" y="156"/>
                  </a:cubicBezTo>
                  <a:cubicBezTo>
                    <a:pt x="102" y="156"/>
                    <a:pt x="102" y="156"/>
                    <a:pt x="102" y="156"/>
                  </a:cubicBezTo>
                  <a:cubicBezTo>
                    <a:pt x="122" y="156"/>
                    <a:pt x="122" y="156"/>
                    <a:pt x="122" y="156"/>
                  </a:cubicBezTo>
                  <a:cubicBezTo>
                    <a:pt x="126" y="156"/>
                    <a:pt x="126" y="156"/>
                    <a:pt x="126" y="156"/>
                  </a:cubicBezTo>
                  <a:cubicBezTo>
                    <a:pt x="141" y="145"/>
                    <a:pt x="141" y="145"/>
                    <a:pt x="141" y="145"/>
                  </a:cubicBezTo>
                  <a:cubicBezTo>
                    <a:pt x="145" y="145"/>
                    <a:pt x="145" y="145"/>
                    <a:pt x="145" y="145"/>
                  </a:cubicBezTo>
                  <a:cubicBezTo>
                    <a:pt x="145" y="141"/>
                    <a:pt x="145" y="141"/>
                    <a:pt x="145" y="141"/>
                  </a:cubicBezTo>
                  <a:cubicBezTo>
                    <a:pt x="149" y="137"/>
                    <a:pt x="149" y="137"/>
                    <a:pt x="149" y="137"/>
                  </a:cubicBezTo>
                  <a:cubicBezTo>
                    <a:pt x="157" y="133"/>
                    <a:pt x="157" y="133"/>
                    <a:pt x="157" y="133"/>
                  </a:cubicBezTo>
                  <a:cubicBezTo>
                    <a:pt x="161" y="129"/>
                    <a:pt x="161" y="129"/>
                    <a:pt x="161" y="129"/>
                  </a:cubicBezTo>
                  <a:cubicBezTo>
                    <a:pt x="161" y="125"/>
                    <a:pt x="161" y="125"/>
                    <a:pt x="161" y="125"/>
                  </a:cubicBezTo>
                  <a:cubicBezTo>
                    <a:pt x="161" y="121"/>
                    <a:pt x="161" y="121"/>
                    <a:pt x="161" y="121"/>
                  </a:cubicBezTo>
                  <a:cubicBezTo>
                    <a:pt x="165" y="117"/>
                    <a:pt x="165" y="117"/>
                    <a:pt x="165" y="117"/>
                  </a:cubicBezTo>
                  <a:cubicBezTo>
                    <a:pt x="169" y="110"/>
                    <a:pt x="169" y="110"/>
                    <a:pt x="169" y="110"/>
                  </a:cubicBezTo>
                  <a:cubicBezTo>
                    <a:pt x="173" y="106"/>
                    <a:pt x="173" y="106"/>
                    <a:pt x="173" y="106"/>
                  </a:cubicBezTo>
                  <a:cubicBezTo>
                    <a:pt x="184" y="102"/>
                    <a:pt x="184" y="102"/>
                    <a:pt x="184" y="102"/>
                  </a:cubicBezTo>
                  <a:cubicBezTo>
                    <a:pt x="184" y="98"/>
                    <a:pt x="184" y="98"/>
                    <a:pt x="184" y="98"/>
                  </a:cubicBezTo>
                  <a:cubicBezTo>
                    <a:pt x="200" y="94"/>
                    <a:pt x="200" y="94"/>
                    <a:pt x="200" y="94"/>
                  </a:cubicBezTo>
                  <a:cubicBezTo>
                    <a:pt x="200" y="93"/>
                    <a:pt x="200" y="93"/>
                    <a:pt x="200" y="93"/>
                  </a:cubicBezTo>
                  <a:close/>
                </a:path>
              </a:pathLst>
            </a:custGeom>
            <a:solidFill>
              <a:srgbClr val="17305B">
                <a:lumMod val="20000"/>
                <a:lumOff val="8000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Freeform 8">
              <a:extLst>
                <a:ext uri="{FF2B5EF4-FFF2-40B4-BE49-F238E27FC236}">
                  <a16:creationId xmlns:a16="http://schemas.microsoft.com/office/drawing/2014/main" id="{151F05FD-C020-4FCE-88A1-8966F36270EF}"/>
                </a:ext>
              </a:extLst>
            </p:cNvPr>
            <p:cNvSpPr>
              <a:spLocks/>
            </p:cNvSpPr>
            <p:nvPr/>
          </p:nvSpPr>
          <p:spPr bwMode="auto">
            <a:xfrm>
              <a:off x="8590996" y="3876746"/>
              <a:ext cx="639169" cy="749916"/>
            </a:xfrm>
            <a:custGeom>
              <a:avLst/>
              <a:gdLst>
                <a:gd name="T0" fmla="*/ 396 w 404"/>
                <a:gd name="T1" fmla="*/ 310 h 474"/>
                <a:gd name="T2" fmla="*/ 382 w 404"/>
                <a:gd name="T3" fmla="*/ 290 h 474"/>
                <a:gd name="T4" fmla="*/ 372 w 404"/>
                <a:gd name="T5" fmla="*/ 290 h 474"/>
                <a:gd name="T6" fmla="*/ 360 w 404"/>
                <a:gd name="T7" fmla="*/ 282 h 474"/>
                <a:gd name="T8" fmla="*/ 360 w 404"/>
                <a:gd name="T9" fmla="*/ 266 h 474"/>
                <a:gd name="T10" fmla="*/ 346 w 404"/>
                <a:gd name="T11" fmla="*/ 252 h 474"/>
                <a:gd name="T12" fmla="*/ 346 w 404"/>
                <a:gd name="T13" fmla="*/ 218 h 474"/>
                <a:gd name="T14" fmla="*/ 338 w 404"/>
                <a:gd name="T15" fmla="*/ 210 h 474"/>
                <a:gd name="T16" fmla="*/ 328 w 404"/>
                <a:gd name="T17" fmla="*/ 200 h 474"/>
                <a:gd name="T18" fmla="*/ 312 w 404"/>
                <a:gd name="T19" fmla="*/ 190 h 474"/>
                <a:gd name="T20" fmla="*/ 312 w 404"/>
                <a:gd name="T21" fmla="*/ 172 h 474"/>
                <a:gd name="T22" fmla="*/ 300 w 404"/>
                <a:gd name="T23" fmla="*/ 172 h 474"/>
                <a:gd name="T24" fmla="*/ 300 w 404"/>
                <a:gd name="T25" fmla="*/ 154 h 474"/>
                <a:gd name="T26" fmla="*/ 290 w 404"/>
                <a:gd name="T27" fmla="*/ 144 h 474"/>
                <a:gd name="T28" fmla="*/ 280 w 404"/>
                <a:gd name="T29" fmla="*/ 144 h 474"/>
                <a:gd name="T30" fmla="*/ 266 w 404"/>
                <a:gd name="T31" fmla="*/ 136 h 474"/>
                <a:gd name="T32" fmla="*/ 266 w 404"/>
                <a:gd name="T33" fmla="*/ 124 h 474"/>
                <a:gd name="T34" fmla="*/ 250 w 404"/>
                <a:gd name="T35" fmla="*/ 114 h 474"/>
                <a:gd name="T36" fmla="*/ 244 w 404"/>
                <a:gd name="T37" fmla="*/ 96 h 474"/>
                <a:gd name="T38" fmla="*/ 242 w 404"/>
                <a:gd name="T39" fmla="*/ 72 h 474"/>
                <a:gd name="T40" fmla="*/ 222 w 404"/>
                <a:gd name="T41" fmla="*/ 66 h 474"/>
                <a:gd name="T42" fmla="*/ 192 w 404"/>
                <a:gd name="T43" fmla="*/ 34 h 474"/>
                <a:gd name="T44" fmla="*/ 192 w 404"/>
                <a:gd name="T45" fmla="*/ 0 h 474"/>
                <a:gd name="T46" fmla="*/ 192 w 404"/>
                <a:gd name="T47" fmla="*/ 0 h 474"/>
                <a:gd name="T48" fmla="*/ 82 w 404"/>
                <a:gd name="T49" fmla="*/ 0 h 474"/>
                <a:gd name="T50" fmla="*/ 82 w 404"/>
                <a:gd name="T51" fmla="*/ 0 h 474"/>
                <a:gd name="T52" fmla="*/ 0 w 404"/>
                <a:gd name="T53" fmla="*/ 0 h 474"/>
                <a:gd name="T54" fmla="*/ 0 w 404"/>
                <a:gd name="T55" fmla="*/ 18 h 474"/>
                <a:gd name="T56" fmla="*/ 8 w 404"/>
                <a:gd name="T57" fmla="*/ 44 h 474"/>
                <a:gd name="T58" fmla="*/ 8 w 404"/>
                <a:gd name="T59" fmla="*/ 126 h 474"/>
                <a:gd name="T60" fmla="*/ 16 w 404"/>
                <a:gd name="T61" fmla="*/ 142 h 474"/>
                <a:gd name="T62" fmla="*/ 16 w 404"/>
                <a:gd name="T63" fmla="*/ 154 h 474"/>
                <a:gd name="T64" fmla="*/ 28 w 404"/>
                <a:gd name="T65" fmla="*/ 180 h 474"/>
                <a:gd name="T66" fmla="*/ 28 w 404"/>
                <a:gd name="T67" fmla="*/ 232 h 474"/>
                <a:gd name="T68" fmla="*/ 40 w 404"/>
                <a:gd name="T69" fmla="*/ 264 h 474"/>
                <a:gd name="T70" fmla="*/ 40 w 404"/>
                <a:gd name="T71" fmla="*/ 432 h 474"/>
                <a:gd name="T72" fmla="*/ 42 w 404"/>
                <a:gd name="T73" fmla="*/ 434 h 474"/>
                <a:gd name="T74" fmla="*/ 50 w 404"/>
                <a:gd name="T75" fmla="*/ 448 h 474"/>
                <a:gd name="T76" fmla="*/ 68 w 404"/>
                <a:gd name="T77" fmla="*/ 458 h 474"/>
                <a:gd name="T78" fmla="*/ 154 w 404"/>
                <a:gd name="T79" fmla="*/ 458 h 474"/>
                <a:gd name="T80" fmla="*/ 174 w 404"/>
                <a:gd name="T81" fmla="*/ 474 h 474"/>
                <a:gd name="T82" fmla="*/ 296 w 404"/>
                <a:gd name="T83" fmla="*/ 474 h 474"/>
                <a:gd name="T84" fmla="*/ 308 w 404"/>
                <a:gd name="T85" fmla="*/ 454 h 474"/>
                <a:gd name="T86" fmla="*/ 314 w 404"/>
                <a:gd name="T87" fmla="*/ 448 h 474"/>
                <a:gd name="T88" fmla="*/ 328 w 404"/>
                <a:gd name="T89" fmla="*/ 442 h 474"/>
                <a:gd name="T90" fmla="*/ 374 w 404"/>
                <a:gd name="T91" fmla="*/ 344 h 474"/>
                <a:gd name="T92" fmla="*/ 382 w 404"/>
                <a:gd name="T93" fmla="*/ 344 h 474"/>
                <a:gd name="T94" fmla="*/ 374 w 404"/>
                <a:gd name="T95" fmla="*/ 336 h 474"/>
                <a:gd name="T96" fmla="*/ 382 w 404"/>
                <a:gd name="T97" fmla="*/ 336 h 474"/>
                <a:gd name="T98" fmla="*/ 390 w 404"/>
                <a:gd name="T99" fmla="*/ 328 h 474"/>
                <a:gd name="T100" fmla="*/ 396 w 404"/>
                <a:gd name="T101" fmla="*/ 328 h 474"/>
                <a:gd name="T102" fmla="*/ 404 w 404"/>
                <a:gd name="T103" fmla="*/ 320 h 474"/>
                <a:gd name="T104" fmla="*/ 404 w 404"/>
                <a:gd name="T105" fmla="*/ 318 h 474"/>
                <a:gd name="T106" fmla="*/ 400 w 404"/>
                <a:gd name="T107" fmla="*/ 314 h 474"/>
                <a:gd name="T108" fmla="*/ 396 w 404"/>
                <a:gd name="T109" fmla="*/ 310 h 474"/>
                <a:gd name="T110" fmla="*/ 396 w 404"/>
                <a:gd name="T111" fmla="*/ 31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4" h="474">
                  <a:moveTo>
                    <a:pt x="396" y="310"/>
                  </a:moveTo>
                  <a:lnTo>
                    <a:pt x="382" y="290"/>
                  </a:lnTo>
                  <a:lnTo>
                    <a:pt x="372" y="290"/>
                  </a:lnTo>
                  <a:lnTo>
                    <a:pt x="360" y="282"/>
                  </a:lnTo>
                  <a:lnTo>
                    <a:pt x="360" y="266"/>
                  </a:lnTo>
                  <a:lnTo>
                    <a:pt x="346" y="252"/>
                  </a:lnTo>
                  <a:lnTo>
                    <a:pt x="346" y="218"/>
                  </a:lnTo>
                  <a:lnTo>
                    <a:pt x="338" y="210"/>
                  </a:lnTo>
                  <a:lnTo>
                    <a:pt x="328" y="200"/>
                  </a:lnTo>
                  <a:lnTo>
                    <a:pt x="312" y="190"/>
                  </a:lnTo>
                  <a:lnTo>
                    <a:pt x="312" y="172"/>
                  </a:lnTo>
                  <a:lnTo>
                    <a:pt x="300" y="172"/>
                  </a:lnTo>
                  <a:lnTo>
                    <a:pt x="300" y="154"/>
                  </a:lnTo>
                  <a:lnTo>
                    <a:pt x="290" y="144"/>
                  </a:lnTo>
                  <a:lnTo>
                    <a:pt x="280" y="144"/>
                  </a:lnTo>
                  <a:lnTo>
                    <a:pt x="266" y="136"/>
                  </a:lnTo>
                  <a:lnTo>
                    <a:pt x="266" y="124"/>
                  </a:lnTo>
                  <a:lnTo>
                    <a:pt x="250" y="114"/>
                  </a:lnTo>
                  <a:lnTo>
                    <a:pt x="244" y="96"/>
                  </a:lnTo>
                  <a:lnTo>
                    <a:pt x="242" y="72"/>
                  </a:lnTo>
                  <a:lnTo>
                    <a:pt x="222" y="66"/>
                  </a:lnTo>
                  <a:lnTo>
                    <a:pt x="192" y="34"/>
                  </a:lnTo>
                  <a:lnTo>
                    <a:pt x="192" y="0"/>
                  </a:lnTo>
                  <a:lnTo>
                    <a:pt x="192" y="0"/>
                  </a:lnTo>
                  <a:lnTo>
                    <a:pt x="82" y="0"/>
                  </a:lnTo>
                  <a:lnTo>
                    <a:pt x="82" y="0"/>
                  </a:lnTo>
                  <a:lnTo>
                    <a:pt x="0" y="0"/>
                  </a:lnTo>
                  <a:lnTo>
                    <a:pt x="0" y="18"/>
                  </a:lnTo>
                  <a:lnTo>
                    <a:pt x="8" y="44"/>
                  </a:lnTo>
                  <a:lnTo>
                    <a:pt x="8" y="126"/>
                  </a:lnTo>
                  <a:lnTo>
                    <a:pt x="16" y="142"/>
                  </a:lnTo>
                  <a:lnTo>
                    <a:pt x="16" y="154"/>
                  </a:lnTo>
                  <a:lnTo>
                    <a:pt x="28" y="180"/>
                  </a:lnTo>
                  <a:lnTo>
                    <a:pt x="28" y="232"/>
                  </a:lnTo>
                  <a:lnTo>
                    <a:pt x="40" y="264"/>
                  </a:lnTo>
                  <a:lnTo>
                    <a:pt x="40" y="432"/>
                  </a:lnTo>
                  <a:lnTo>
                    <a:pt x="42" y="434"/>
                  </a:lnTo>
                  <a:lnTo>
                    <a:pt x="50" y="448"/>
                  </a:lnTo>
                  <a:lnTo>
                    <a:pt x="68" y="458"/>
                  </a:lnTo>
                  <a:lnTo>
                    <a:pt x="154" y="458"/>
                  </a:lnTo>
                  <a:lnTo>
                    <a:pt x="174" y="474"/>
                  </a:lnTo>
                  <a:lnTo>
                    <a:pt x="296" y="474"/>
                  </a:lnTo>
                  <a:lnTo>
                    <a:pt x="308" y="454"/>
                  </a:lnTo>
                  <a:lnTo>
                    <a:pt x="314" y="448"/>
                  </a:lnTo>
                  <a:lnTo>
                    <a:pt x="328" y="442"/>
                  </a:lnTo>
                  <a:lnTo>
                    <a:pt x="374" y="344"/>
                  </a:lnTo>
                  <a:lnTo>
                    <a:pt x="382" y="344"/>
                  </a:lnTo>
                  <a:lnTo>
                    <a:pt x="374" y="336"/>
                  </a:lnTo>
                  <a:lnTo>
                    <a:pt x="382" y="336"/>
                  </a:lnTo>
                  <a:lnTo>
                    <a:pt x="390" y="328"/>
                  </a:lnTo>
                  <a:lnTo>
                    <a:pt x="396" y="328"/>
                  </a:lnTo>
                  <a:lnTo>
                    <a:pt x="404" y="320"/>
                  </a:lnTo>
                  <a:lnTo>
                    <a:pt x="404" y="318"/>
                  </a:lnTo>
                  <a:lnTo>
                    <a:pt x="400" y="314"/>
                  </a:lnTo>
                  <a:lnTo>
                    <a:pt x="396" y="310"/>
                  </a:lnTo>
                  <a:lnTo>
                    <a:pt x="396" y="310"/>
                  </a:lnTo>
                  <a:close/>
                </a:path>
              </a:pathLst>
            </a:custGeom>
            <a:solidFill>
              <a:srgbClr val="FFFFFF">
                <a:lumMod val="50000"/>
              </a:srgbClr>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Freeform 9">
              <a:extLst>
                <a:ext uri="{FF2B5EF4-FFF2-40B4-BE49-F238E27FC236}">
                  <a16:creationId xmlns:a16="http://schemas.microsoft.com/office/drawing/2014/main" id="{EEBD1227-72D4-42EF-9883-A915F74E3BE3}"/>
                </a:ext>
              </a:extLst>
            </p:cNvPr>
            <p:cNvSpPr>
              <a:spLocks/>
            </p:cNvSpPr>
            <p:nvPr/>
          </p:nvSpPr>
          <p:spPr bwMode="auto">
            <a:xfrm>
              <a:off x="10313907" y="2897425"/>
              <a:ext cx="75940" cy="107582"/>
            </a:xfrm>
            <a:custGeom>
              <a:avLst/>
              <a:gdLst>
                <a:gd name="T0" fmla="*/ 22 w 24"/>
                <a:gd name="T1" fmla="*/ 7 h 34"/>
                <a:gd name="T2" fmla="*/ 16 w 24"/>
                <a:gd name="T3" fmla="*/ 0 h 34"/>
                <a:gd name="T4" fmla="*/ 0 w 24"/>
                <a:gd name="T5" fmla="*/ 0 h 34"/>
                <a:gd name="T6" fmla="*/ 0 w 24"/>
                <a:gd name="T7" fmla="*/ 34 h 34"/>
                <a:gd name="T8" fmla="*/ 1 w 24"/>
                <a:gd name="T9" fmla="*/ 34 h 34"/>
                <a:gd name="T10" fmla="*/ 14 w 24"/>
                <a:gd name="T11" fmla="*/ 32 h 34"/>
                <a:gd name="T12" fmla="*/ 17 w 24"/>
                <a:gd name="T13" fmla="*/ 28 h 34"/>
                <a:gd name="T14" fmla="*/ 21 w 24"/>
                <a:gd name="T15" fmla="*/ 16 h 34"/>
                <a:gd name="T16" fmla="*/ 21 w 24"/>
                <a:gd name="T17" fmla="*/ 12 h 34"/>
                <a:gd name="T18" fmla="*/ 24 w 24"/>
                <a:gd name="T19" fmla="*/ 15 h 34"/>
                <a:gd name="T20" fmla="*/ 22 w 24"/>
                <a:gd name="T21" fmla="*/ 9 h 34"/>
                <a:gd name="T22" fmla="*/ 22 w 24"/>
                <a:gd name="T23"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4">
                  <a:moveTo>
                    <a:pt x="22" y="7"/>
                  </a:moveTo>
                  <a:cubicBezTo>
                    <a:pt x="16" y="0"/>
                    <a:pt x="16" y="0"/>
                    <a:pt x="16" y="0"/>
                  </a:cubicBezTo>
                  <a:cubicBezTo>
                    <a:pt x="0" y="0"/>
                    <a:pt x="0" y="0"/>
                    <a:pt x="0" y="0"/>
                  </a:cubicBezTo>
                  <a:cubicBezTo>
                    <a:pt x="0" y="34"/>
                    <a:pt x="0" y="34"/>
                    <a:pt x="0" y="34"/>
                  </a:cubicBezTo>
                  <a:cubicBezTo>
                    <a:pt x="1" y="34"/>
                    <a:pt x="1" y="34"/>
                    <a:pt x="1" y="34"/>
                  </a:cubicBezTo>
                  <a:cubicBezTo>
                    <a:pt x="14" y="32"/>
                    <a:pt x="14" y="32"/>
                    <a:pt x="14" y="32"/>
                  </a:cubicBezTo>
                  <a:cubicBezTo>
                    <a:pt x="17" y="28"/>
                    <a:pt x="17" y="28"/>
                    <a:pt x="17" y="28"/>
                  </a:cubicBezTo>
                  <a:cubicBezTo>
                    <a:pt x="21" y="16"/>
                    <a:pt x="21" y="16"/>
                    <a:pt x="21" y="16"/>
                  </a:cubicBezTo>
                  <a:cubicBezTo>
                    <a:pt x="21" y="12"/>
                    <a:pt x="21" y="12"/>
                    <a:pt x="21" y="12"/>
                  </a:cubicBezTo>
                  <a:cubicBezTo>
                    <a:pt x="24" y="15"/>
                    <a:pt x="24" y="15"/>
                    <a:pt x="24" y="15"/>
                  </a:cubicBezTo>
                  <a:cubicBezTo>
                    <a:pt x="24" y="14"/>
                    <a:pt x="23" y="11"/>
                    <a:pt x="22" y="9"/>
                  </a:cubicBezTo>
                  <a:lnTo>
                    <a:pt x="22" y="7"/>
                  </a:lnTo>
                  <a:close/>
                </a:path>
              </a:pathLst>
            </a:custGeom>
            <a:solidFill>
              <a:srgbClr val="FFFFFF">
                <a:lumMod val="50000"/>
              </a:srgbClr>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Freeform 10">
              <a:extLst>
                <a:ext uri="{FF2B5EF4-FFF2-40B4-BE49-F238E27FC236}">
                  <a16:creationId xmlns:a16="http://schemas.microsoft.com/office/drawing/2014/main" id="{D86B9AFA-759C-499F-9D3A-9457FCCB473C}"/>
                </a:ext>
              </a:extLst>
            </p:cNvPr>
            <p:cNvSpPr>
              <a:spLocks/>
            </p:cNvSpPr>
            <p:nvPr/>
          </p:nvSpPr>
          <p:spPr bwMode="auto">
            <a:xfrm>
              <a:off x="5045505" y="3519191"/>
              <a:ext cx="700871" cy="999888"/>
            </a:xfrm>
            <a:custGeom>
              <a:avLst/>
              <a:gdLst>
                <a:gd name="T0" fmla="*/ 24 w 221"/>
                <a:gd name="T1" fmla="*/ 0 h 316"/>
                <a:gd name="T2" fmla="*/ 24 w 221"/>
                <a:gd name="T3" fmla="*/ 57 h 316"/>
                <a:gd name="T4" fmla="*/ 4 w 221"/>
                <a:gd name="T5" fmla="*/ 44 h 316"/>
                <a:gd name="T6" fmla="*/ 0 w 221"/>
                <a:gd name="T7" fmla="*/ 66 h 316"/>
                <a:gd name="T8" fmla="*/ 7 w 221"/>
                <a:gd name="T9" fmla="*/ 73 h 316"/>
                <a:gd name="T10" fmla="*/ 10 w 221"/>
                <a:gd name="T11" fmla="*/ 79 h 316"/>
                <a:gd name="T12" fmla="*/ 7 w 221"/>
                <a:gd name="T13" fmla="*/ 82 h 316"/>
                <a:gd name="T14" fmla="*/ 7 w 221"/>
                <a:gd name="T15" fmla="*/ 113 h 316"/>
                <a:gd name="T16" fmla="*/ 12 w 221"/>
                <a:gd name="T17" fmla="*/ 134 h 316"/>
                <a:gd name="T18" fmla="*/ 8 w 221"/>
                <a:gd name="T19" fmla="*/ 146 h 316"/>
                <a:gd name="T20" fmla="*/ 6 w 221"/>
                <a:gd name="T21" fmla="*/ 155 h 316"/>
                <a:gd name="T22" fmla="*/ 7 w 221"/>
                <a:gd name="T23" fmla="*/ 156 h 316"/>
                <a:gd name="T24" fmla="*/ 7 w 221"/>
                <a:gd name="T25" fmla="*/ 157 h 316"/>
                <a:gd name="T26" fmla="*/ 5 w 221"/>
                <a:gd name="T27" fmla="*/ 167 h 316"/>
                <a:gd name="T28" fmla="*/ 4 w 221"/>
                <a:gd name="T29" fmla="*/ 177 h 316"/>
                <a:gd name="T30" fmla="*/ 5 w 221"/>
                <a:gd name="T31" fmla="*/ 177 h 316"/>
                <a:gd name="T32" fmla="*/ 5 w 221"/>
                <a:gd name="T33" fmla="*/ 178 h 316"/>
                <a:gd name="T34" fmla="*/ 5 w 221"/>
                <a:gd name="T35" fmla="*/ 195 h 316"/>
                <a:gd name="T36" fmla="*/ 12 w 221"/>
                <a:gd name="T37" fmla="*/ 205 h 316"/>
                <a:gd name="T38" fmla="*/ 12 w 221"/>
                <a:gd name="T39" fmla="*/ 211 h 316"/>
                <a:gd name="T40" fmla="*/ 12 w 221"/>
                <a:gd name="T41" fmla="*/ 212 h 316"/>
                <a:gd name="T42" fmla="*/ 12 w 221"/>
                <a:gd name="T43" fmla="*/ 215 h 316"/>
                <a:gd name="T44" fmla="*/ 10 w 221"/>
                <a:gd name="T45" fmla="*/ 221 h 316"/>
                <a:gd name="T46" fmla="*/ 8 w 221"/>
                <a:gd name="T47" fmla="*/ 227 h 316"/>
                <a:gd name="T48" fmla="*/ 8 w 221"/>
                <a:gd name="T49" fmla="*/ 237 h 316"/>
                <a:gd name="T50" fmla="*/ 8 w 221"/>
                <a:gd name="T51" fmla="*/ 249 h 316"/>
                <a:gd name="T52" fmla="*/ 9 w 221"/>
                <a:gd name="T53" fmla="*/ 251 h 316"/>
                <a:gd name="T54" fmla="*/ 8 w 221"/>
                <a:gd name="T55" fmla="*/ 259 h 316"/>
                <a:gd name="T56" fmla="*/ 4 w 221"/>
                <a:gd name="T57" fmla="*/ 265 h 316"/>
                <a:gd name="T58" fmla="*/ 144 w 221"/>
                <a:gd name="T59" fmla="*/ 316 h 316"/>
                <a:gd name="T60" fmla="*/ 221 w 221"/>
                <a:gd name="T61" fmla="*/ 316 h 316"/>
                <a:gd name="T62" fmla="*/ 221 w 221"/>
                <a:gd name="T63" fmla="*/ 0 h 316"/>
                <a:gd name="T64" fmla="*/ 24 w 221"/>
                <a:gd name="T65"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1" h="316">
                  <a:moveTo>
                    <a:pt x="24" y="0"/>
                  </a:moveTo>
                  <a:cubicBezTo>
                    <a:pt x="24" y="57"/>
                    <a:pt x="24" y="57"/>
                    <a:pt x="24" y="57"/>
                  </a:cubicBezTo>
                  <a:cubicBezTo>
                    <a:pt x="4" y="44"/>
                    <a:pt x="4" y="44"/>
                    <a:pt x="4" y="44"/>
                  </a:cubicBezTo>
                  <a:cubicBezTo>
                    <a:pt x="0" y="66"/>
                    <a:pt x="0" y="66"/>
                    <a:pt x="0" y="66"/>
                  </a:cubicBezTo>
                  <a:cubicBezTo>
                    <a:pt x="7" y="73"/>
                    <a:pt x="7" y="73"/>
                    <a:pt x="7" y="73"/>
                  </a:cubicBezTo>
                  <a:cubicBezTo>
                    <a:pt x="10" y="75"/>
                    <a:pt x="11" y="77"/>
                    <a:pt x="10" y="79"/>
                  </a:cubicBezTo>
                  <a:cubicBezTo>
                    <a:pt x="10" y="81"/>
                    <a:pt x="8" y="82"/>
                    <a:pt x="7" y="82"/>
                  </a:cubicBezTo>
                  <a:cubicBezTo>
                    <a:pt x="7" y="113"/>
                    <a:pt x="7" y="113"/>
                    <a:pt x="7" y="113"/>
                  </a:cubicBezTo>
                  <a:cubicBezTo>
                    <a:pt x="12" y="134"/>
                    <a:pt x="12" y="134"/>
                    <a:pt x="12" y="134"/>
                  </a:cubicBezTo>
                  <a:cubicBezTo>
                    <a:pt x="8" y="146"/>
                    <a:pt x="8" y="146"/>
                    <a:pt x="8" y="146"/>
                  </a:cubicBezTo>
                  <a:cubicBezTo>
                    <a:pt x="5" y="154"/>
                    <a:pt x="6" y="155"/>
                    <a:pt x="6" y="155"/>
                  </a:cubicBezTo>
                  <a:cubicBezTo>
                    <a:pt x="7" y="156"/>
                    <a:pt x="7" y="156"/>
                    <a:pt x="7" y="156"/>
                  </a:cubicBezTo>
                  <a:cubicBezTo>
                    <a:pt x="7" y="157"/>
                    <a:pt x="7" y="157"/>
                    <a:pt x="7" y="157"/>
                  </a:cubicBezTo>
                  <a:cubicBezTo>
                    <a:pt x="5" y="167"/>
                    <a:pt x="5" y="167"/>
                    <a:pt x="5" y="167"/>
                  </a:cubicBezTo>
                  <a:cubicBezTo>
                    <a:pt x="3" y="176"/>
                    <a:pt x="4" y="176"/>
                    <a:pt x="4" y="177"/>
                  </a:cubicBezTo>
                  <a:cubicBezTo>
                    <a:pt x="5" y="177"/>
                    <a:pt x="5" y="177"/>
                    <a:pt x="5" y="177"/>
                  </a:cubicBezTo>
                  <a:cubicBezTo>
                    <a:pt x="5" y="178"/>
                    <a:pt x="5" y="178"/>
                    <a:pt x="5" y="178"/>
                  </a:cubicBezTo>
                  <a:cubicBezTo>
                    <a:pt x="5" y="195"/>
                    <a:pt x="5" y="195"/>
                    <a:pt x="5" y="195"/>
                  </a:cubicBezTo>
                  <a:cubicBezTo>
                    <a:pt x="12" y="205"/>
                    <a:pt x="12" y="205"/>
                    <a:pt x="12" y="205"/>
                  </a:cubicBezTo>
                  <a:cubicBezTo>
                    <a:pt x="12" y="211"/>
                    <a:pt x="12" y="211"/>
                    <a:pt x="12" y="211"/>
                  </a:cubicBezTo>
                  <a:cubicBezTo>
                    <a:pt x="12" y="212"/>
                    <a:pt x="12" y="212"/>
                    <a:pt x="12" y="212"/>
                  </a:cubicBezTo>
                  <a:cubicBezTo>
                    <a:pt x="12" y="213"/>
                    <a:pt x="12" y="214"/>
                    <a:pt x="12" y="215"/>
                  </a:cubicBezTo>
                  <a:cubicBezTo>
                    <a:pt x="12" y="217"/>
                    <a:pt x="11" y="219"/>
                    <a:pt x="10" y="221"/>
                  </a:cubicBezTo>
                  <a:cubicBezTo>
                    <a:pt x="8" y="224"/>
                    <a:pt x="7" y="226"/>
                    <a:pt x="8" y="227"/>
                  </a:cubicBezTo>
                  <a:cubicBezTo>
                    <a:pt x="10" y="230"/>
                    <a:pt x="8" y="237"/>
                    <a:pt x="8" y="237"/>
                  </a:cubicBezTo>
                  <a:cubicBezTo>
                    <a:pt x="8" y="237"/>
                    <a:pt x="7" y="245"/>
                    <a:pt x="8" y="249"/>
                  </a:cubicBezTo>
                  <a:cubicBezTo>
                    <a:pt x="8" y="250"/>
                    <a:pt x="9" y="251"/>
                    <a:pt x="9" y="251"/>
                  </a:cubicBezTo>
                  <a:cubicBezTo>
                    <a:pt x="10" y="254"/>
                    <a:pt x="11" y="255"/>
                    <a:pt x="8" y="259"/>
                  </a:cubicBezTo>
                  <a:cubicBezTo>
                    <a:pt x="4" y="265"/>
                    <a:pt x="4" y="265"/>
                    <a:pt x="4" y="265"/>
                  </a:cubicBezTo>
                  <a:cubicBezTo>
                    <a:pt x="144" y="316"/>
                    <a:pt x="144" y="316"/>
                    <a:pt x="144" y="316"/>
                  </a:cubicBezTo>
                  <a:cubicBezTo>
                    <a:pt x="221" y="316"/>
                    <a:pt x="221" y="316"/>
                    <a:pt x="221" y="316"/>
                  </a:cubicBezTo>
                  <a:cubicBezTo>
                    <a:pt x="221" y="0"/>
                    <a:pt x="221" y="0"/>
                    <a:pt x="221" y="0"/>
                  </a:cubicBezTo>
                  <a:lnTo>
                    <a:pt x="24" y="0"/>
                  </a:lnTo>
                  <a:close/>
                </a:path>
              </a:pathLst>
            </a:custGeom>
            <a:solidFill>
              <a:srgbClr val="0070C0"/>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Freeform 11">
              <a:extLst>
                <a:ext uri="{FF2B5EF4-FFF2-40B4-BE49-F238E27FC236}">
                  <a16:creationId xmlns:a16="http://schemas.microsoft.com/office/drawing/2014/main" id="{11663ABF-1956-4832-A203-04B11DB93E4D}"/>
                </a:ext>
              </a:extLst>
            </p:cNvPr>
            <p:cNvSpPr>
              <a:spLocks/>
            </p:cNvSpPr>
            <p:nvPr/>
          </p:nvSpPr>
          <p:spPr bwMode="auto">
            <a:xfrm>
              <a:off x="5746376" y="3519191"/>
              <a:ext cx="721439" cy="999888"/>
            </a:xfrm>
            <a:custGeom>
              <a:avLst/>
              <a:gdLst>
                <a:gd name="T0" fmla="*/ 184 w 456"/>
                <a:gd name="T1" fmla="*/ 592 h 632"/>
                <a:gd name="T2" fmla="*/ 186 w 456"/>
                <a:gd name="T3" fmla="*/ 592 h 632"/>
                <a:gd name="T4" fmla="*/ 456 w 456"/>
                <a:gd name="T5" fmla="*/ 592 h 632"/>
                <a:gd name="T6" fmla="*/ 456 w 456"/>
                <a:gd name="T7" fmla="*/ 80 h 632"/>
                <a:gd name="T8" fmla="*/ 456 w 456"/>
                <a:gd name="T9" fmla="*/ 80 h 632"/>
                <a:gd name="T10" fmla="*/ 456 w 456"/>
                <a:gd name="T11" fmla="*/ 0 h 632"/>
                <a:gd name="T12" fmla="*/ 2 w 456"/>
                <a:gd name="T13" fmla="*/ 0 h 632"/>
                <a:gd name="T14" fmla="*/ 0 w 456"/>
                <a:gd name="T15" fmla="*/ 0 h 632"/>
                <a:gd name="T16" fmla="*/ 0 w 456"/>
                <a:gd name="T17" fmla="*/ 632 h 632"/>
                <a:gd name="T18" fmla="*/ 48 w 456"/>
                <a:gd name="T19" fmla="*/ 632 h 632"/>
                <a:gd name="T20" fmla="*/ 48 w 456"/>
                <a:gd name="T21" fmla="*/ 594 h 632"/>
                <a:gd name="T22" fmla="*/ 176 w 456"/>
                <a:gd name="T23" fmla="*/ 594 h 632"/>
                <a:gd name="T24" fmla="*/ 176 w 456"/>
                <a:gd name="T25" fmla="*/ 592 h 632"/>
                <a:gd name="T26" fmla="*/ 184 w 456"/>
                <a:gd name="T27" fmla="*/ 592 h 632"/>
                <a:gd name="T28" fmla="*/ 184 w 456"/>
                <a:gd name="T29" fmla="*/ 592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6" h="632">
                  <a:moveTo>
                    <a:pt x="184" y="592"/>
                  </a:moveTo>
                  <a:lnTo>
                    <a:pt x="186" y="592"/>
                  </a:lnTo>
                  <a:lnTo>
                    <a:pt x="456" y="592"/>
                  </a:lnTo>
                  <a:lnTo>
                    <a:pt x="456" y="80"/>
                  </a:lnTo>
                  <a:lnTo>
                    <a:pt x="456" y="80"/>
                  </a:lnTo>
                  <a:lnTo>
                    <a:pt x="456" y="0"/>
                  </a:lnTo>
                  <a:lnTo>
                    <a:pt x="2" y="0"/>
                  </a:lnTo>
                  <a:lnTo>
                    <a:pt x="0" y="0"/>
                  </a:lnTo>
                  <a:lnTo>
                    <a:pt x="0" y="632"/>
                  </a:lnTo>
                  <a:lnTo>
                    <a:pt x="48" y="632"/>
                  </a:lnTo>
                  <a:lnTo>
                    <a:pt x="48" y="594"/>
                  </a:lnTo>
                  <a:lnTo>
                    <a:pt x="176" y="594"/>
                  </a:lnTo>
                  <a:lnTo>
                    <a:pt x="176" y="592"/>
                  </a:lnTo>
                  <a:lnTo>
                    <a:pt x="184" y="592"/>
                  </a:lnTo>
                  <a:lnTo>
                    <a:pt x="184" y="592"/>
                  </a:lnTo>
                  <a:close/>
                </a:path>
              </a:pathLst>
            </a:custGeom>
            <a:solidFill>
              <a:srgbClr val="FFFFFF">
                <a:lumMod val="5000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Freeform 12">
              <a:extLst>
                <a:ext uri="{FF2B5EF4-FFF2-40B4-BE49-F238E27FC236}">
                  <a16:creationId xmlns:a16="http://schemas.microsoft.com/office/drawing/2014/main" id="{A1523A51-2508-49C1-B821-B0EAA4D34DA3}"/>
                </a:ext>
              </a:extLst>
            </p:cNvPr>
            <p:cNvSpPr>
              <a:spLocks/>
            </p:cNvSpPr>
            <p:nvPr/>
          </p:nvSpPr>
          <p:spPr bwMode="auto">
            <a:xfrm>
              <a:off x="3846270" y="2745543"/>
              <a:ext cx="1237205" cy="1612164"/>
            </a:xfrm>
            <a:custGeom>
              <a:avLst/>
              <a:gdLst>
                <a:gd name="T0" fmla="*/ 387 w 391"/>
                <a:gd name="T1" fmla="*/ 493 h 509"/>
                <a:gd name="T2" fmla="*/ 387 w 391"/>
                <a:gd name="T3" fmla="*/ 471 h 509"/>
                <a:gd name="T4" fmla="*/ 391 w 391"/>
                <a:gd name="T5" fmla="*/ 459 h 509"/>
                <a:gd name="T6" fmla="*/ 391 w 391"/>
                <a:gd name="T7" fmla="*/ 455 h 509"/>
                <a:gd name="T8" fmla="*/ 384 w 391"/>
                <a:gd name="T9" fmla="*/ 439 h 509"/>
                <a:gd name="T10" fmla="*/ 384 w 391"/>
                <a:gd name="T11" fmla="*/ 421 h 509"/>
                <a:gd name="T12" fmla="*/ 384 w 391"/>
                <a:gd name="T13" fmla="*/ 411 h 509"/>
                <a:gd name="T14" fmla="*/ 386 w 391"/>
                <a:gd name="T15" fmla="*/ 400 h 509"/>
                <a:gd name="T16" fmla="*/ 387 w 391"/>
                <a:gd name="T17" fmla="*/ 390 h 509"/>
                <a:gd name="T18" fmla="*/ 386 w 391"/>
                <a:gd name="T19" fmla="*/ 357 h 509"/>
                <a:gd name="T20" fmla="*/ 169 w 391"/>
                <a:gd name="T21" fmla="*/ 142 h 509"/>
                <a:gd name="T22" fmla="*/ 0 w 391"/>
                <a:gd name="T23" fmla="*/ 0 h 509"/>
                <a:gd name="T24" fmla="*/ 15 w 391"/>
                <a:gd name="T25" fmla="*/ 80 h 509"/>
                <a:gd name="T26" fmla="*/ 4 w 391"/>
                <a:gd name="T27" fmla="*/ 123 h 509"/>
                <a:gd name="T28" fmla="*/ 11 w 391"/>
                <a:gd name="T29" fmla="*/ 139 h 509"/>
                <a:gd name="T30" fmla="*/ 27 w 391"/>
                <a:gd name="T31" fmla="*/ 170 h 509"/>
                <a:gd name="T32" fmla="*/ 35 w 391"/>
                <a:gd name="T33" fmla="*/ 209 h 509"/>
                <a:gd name="T34" fmla="*/ 58 w 391"/>
                <a:gd name="T35" fmla="*/ 236 h 509"/>
                <a:gd name="T36" fmla="*/ 58 w 391"/>
                <a:gd name="T37" fmla="*/ 248 h 509"/>
                <a:gd name="T38" fmla="*/ 70 w 391"/>
                <a:gd name="T39" fmla="*/ 252 h 509"/>
                <a:gd name="T40" fmla="*/ 74 w 391"/>
                <a:gd name="T41" fmla="*/ 252 h 509"/>
                <a:gd name="T42" fmla="*/ 78 w 391"/>
                <a:gd name="T43" fmla="*/ 240 h 509"/>
                <a:gd name="T44" fmla="*/ 97 w 391"/>
                <a:gd name="T45" fmla="*/ 244 h 509"/>
                <a:gd name="T46" fmla="*/ 86 w 391"/>
                <a:gd name="T47" fmla="*/ 248 h 509"/>
                <a:gd name="T48" fmla="*/ 86 w 391"/>
                <a:gd name="T49" fmla="*/ 256 h 509"/>
                <a:gd name="T50" fmla="*/ 93 w 391"/>
                <a:gd name="T51" fmla="*/ 271 h 509"/>
                <a:gd name="T52" fmla="*/ 82 w 391"/>
                <a:gd name="T53" fmla="*/ 260 h 509"/>
                <a:gd name="T54" fmla="*/ 78 w 391"/>
                <a:gd name="T55" fmla="*/ 263 h 509"/>
                <a:gd name="T56" fmla="*/ 89 w 391"/>
                <a:gd name="T57" fmla="*/ 299 h 509"/>
                <a:gd name="T58" fmla="*/ 105 w 391"/>
                <a:gd name="T59" fmla="*/ 306 h 509"/>
                <a:gd name="T60" fmla="*/ 97 w 391"/>
                <a:gd name="T61" fmla="*/ 318 h 509"/>
                <a:gd name="T62" fmla="*/ 136 w 391"/>
                <a:gd name="T63" fmla="*/ 369 h 509"/>
                <a:gd name="T64" fmla="*/ 140 w 391"/>
                <a:gd name="T65" fmla="*/ 381 h 509"/>
                <a:gd name="T66" fmla="*/ 148 w 391"/>
                <a:gd name="T67" fmla="*/ 388 h 509"/>
                <a:gd name="T68" fmla="*/ 148 w 391"/>
                <a:gd name="T69" fmla="*/ 396 h 509"/>
                <a:gd name="T70" fmla="*/ 152 w 391"/>
                <a:gd name="T71" fmla="*/ 416 h 509"/>
                <a:gd name="T72" fmla="*/ 179 w 391"/>
                <a:gd name="T73" fmla="*/ 423 h 509"/>
                <a:gd name="T74" fmla="*/ 187 w 391"/>
                <a:gd name="T75" fmla="*/ 420 h 509"/>
                <a:gd name="T76" fmla="*/ 203 w 391"/>
                <a:gd name="T77" fmla="*/ 431 h 509"/>
                <a:gd name="T78" fmla="*/ 222 w 391"/>
                <a:gd name="T79" fmla="*/ 439 h 509"/>
                <a:gd name="T80" fmla="*/ 226 w 391"/>
                <a:gd name="T81" fmla="*/ 435 h 509"/>
                <a:gd name="T82" fmla="*/ 234 w 391"/>
                <a:gd name="T83" fmla="*/ 443 h 509"/>
                <a:gd name="T84" fmla="*/ 246 w 391"/>
                <a:gd name="T85" fmla="*/ 455 h 509"/>
                <a:gd name="T86" fmla="*/ 281 w 391"/>
                <a:gd name="T87" fmla="*/ 486 h 509"/>
                <a:gd name="T88" fmla="*/ 285 w 391"/>
                <a:gd name="T89" fmla="*/ 509 h 509"/>
                <a:gd name="T90" fmla="*/ 374 w 391"/>
                <a:gd name="T91" fmla="*/ 505 h 509"/>
                <a:gd name="T92" fmla="*/ 387 w 391"/>
                <a:gd name="T93" fmla="*/ 50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1" h="509">
                  <a:moveTo>
                    <a:pt x="388" y="495"/>
                  </a:moveTo>
                  <a:cubicBezTo>
                    <a:pt x="388" y="495"/>
                    <a:pt x="387" y="494"/>
                    <a:pt x="387" y="493"/>
                  </a:cubicBezTo>
                  <a:cubicBezTo>
                    <a:pt x="386" y="489"/>
                    <a:pt x="387" y="481"/>
                    <a:pt x="387" y="481"/>
                  </a:cubicBezTo>
                  <a:cubicBezTo>
                    <a:pt x="387" y="481"/>
                    <a:pt x="389" y="474"/>
                    <a:pt x="387" y="471"/>
                  </a:cubicBezTo>
                  <a:cubicBezTo>
                    <a:pt x="386" y="470"/>
                    <a:pt x="387" y="468"/>
                    <a:pt x="389" y="465"/>
                  </a:cubicBezTo>
                  <a:cubicBezTo>
                    <a:pt x="390" y="463"/>
                    <a:pt x="391" y="461"/>
                    <a:pt x="391" y="459"/>
                  </a:cubicBezTo>
                  <a:cubicBezTo>
                    <a:pt x="391" y="458"/>
                    <a:pt x="391" y="457"/>
                    <a:pt x="391" y="456"/>
                  </a:cubicBezTo>
                  <a:cubicBezTo>
                    <a:pt x="391" y="455"/>
                    <a:pt x="391" y="455"/>
                    <a:pt x="391" y="455"/>
                  </a:cubicBezTo>
                  <a:cubicBezTo>
                    <a:pt x="391" y="449"/>
                    <a:pt x="391" y="449"/>
                    <a:pt x="391" y="449"/>
                  </a:cubicBezTo>
                  <a:cubicBezTo>
                    <a:pt x="384" y="439"/>
                    <a:pt x="384" y="439"/>
                    <a:pt x="384" y="439"/>
                  </a:cubicBezTo>
                  <a:cubicBezTo>
                    <a:pt x="384" y="422"/>
                    <a:pt x="384" y="422"/>
                    <a:pt x="384" y="422"/>
                  </a:cubicBezTo>
                  <a:cubicBezTo>
                    <a:pt x="384" y="421"/>
                    <a:pt x="384" y="421"/>
                    <a:pt x="384" y="421"/>
                  </a:cubicBezTo>
                  <a:cubicBezTo>
                    <a:pt x="383" y="421"/>
                    <a:pt x="383" y="421"/>
                    <a:pt x="383" y="421"/>
                  </a:cubicBezTo>
                  <a:cubicBezTo>
                    <a:pt x="383" y="420"/>
                    <a:pt x="382" y="420"/>
                    <a:pt x="384" y="411"/>
                  </a:cubicBezTo>
                  <a:cubicBezTo>
                    <a:pt x="386" y="401"/>
                    <a:pt x="386" y="401"/>
                    <a:pt x="386" y="401"/>
                  </a:cubicBezTo>
                  <a:cubicBezTo>
                    <a:pt x="386" y="400"/>
                    <a:pt x="386" y="400"/>
                    <a:pt x="386" y="400"/>
                  </a:cubicBezTo>
                  <a:cubicBezTo>
                    <a:pt x="385" y="399"/>
                    <a:pt x="385" y="399"/>
                    <a:pt x="385" y="399"/>
                  </a:cubicBezTo>
                  <a:cubicBezTo>
                    <a:pt x="385" y="399"/>
                    <a:pt x="384" y="398"/>
                    <a:pt x="387" y="390"/>
                  </a:cubicBezTo>
                  <a:cubicBezTo>
                    <a:pt x="391" y="378"/>
                    <a:pt x="391" y="378"/>
                    <a:pt x="391" y="378"/>
                  </a:cubicBezTo>
                  <a:cubicBezTo>
                    <a:pt x="386" y="357"/>
                    <a:pt x="386" y="357"/>
                    <a:pt x="386" y="357"/>
                  </a:cubicBezTo>
                  <a:cubicBezTo>
                    <a:pt x="386" y="357"/>
                    <a:pt x="386" y="357"/>
                    <a:pt x="386" y="357"/>
                  </a:cubicBezTo>
                  <a:cubicBezTo>
                    <a:pt x="169" y="142"/>
                    <a:pt x="169" y="142"/>
                    <a:pt x="169" y="142"/>
                  </a:cubicBezTo>
                  <a:cubicBezTo>
                    <a:pt x="169" y="0"/>
                    <a:pt x="169" y="0"/>
                    <a:pt x="169" y="0"/>
                  </a:cubicBezTo>
                  <a:cubicBezTo>
                    <a:pt x="0" y="0"/>
                    <a:pt x="0" y="0"/>
                    <a:pt x="0" y="0"/>
                  </a:cubicBezTo>
                  <a:cubicBezTo>
                    <a:pt x="0" y="2"/>
                    <a:pt x="0" y="2"/>
                    <a:pt x="0" y="2"/>
                  </a:cubicBezTo>
                  <a:cubicBezTo>
                    <a:pt x="15" y="80"/>
                    <a:pt x="15" y="80"/>
                    <a:pt x="15" y="80"/>
                  </a:cubicBezTo>
                  <a:cubicBezTo>
                    <a:pt x="15" y="107"/>
                    <a:pt x="15" y="107"/>
                    <a:pt x="15" y="107"/>
                  </a:cubicBezTo>
                  <a:cubicBezTo>
                    <a:pt x="4" y="123"/>
                    <a:pt x="4" y="123"/>
                    <a:pt x="4" y="123"/>
                  </a:cubicBezTo>
                  <a:cubicBezTo>
                    <a:pt x="7" y="135"/>
                    <a:pt x="7" y="135"/>
                    <a:pt x="7" y="135"/>
                  </a:cubicBezTo>
                  <a:cubicBezTo>
                    <a:pt x="11" y="139"/>
                    <a:pt x="11" y="139"/>
                    <a:pt x="11" y="139"/>
                  </a:cubicBezTo>
                  <a:cubicBezTo>
                    <a:pt x="27" y="166"/>
                    <a:pt x="27" y="166"/>
                    <a:pt x="27" y="166"/>
                  </a:cubicBezTo>
                  <a:cubicBezTo>
                    <a:pt x="27" y="170"/>
                    <a:pt x="27" y="170"/>
                    <a:pt x="27" y="170"/>
                  </a:cubicBezTo>
                  <a:cubicBezTo>
                    <a:pt x="27" y="181"/>
                    <a:pt x="27" y="181"/>
                    <a:pt x="27" y="181"/>
                  </a:cubicBezTo>
                  <a:cubicBezTo>
                    <a:pt x="35" y="209"/>
                    <a:pt x="35" y="209"/>
                    <a:pt x="35" y="209"/>
                  </a:cubicBezTo>
                  <a:cubicBezTo>
                    <a:pt x="54" y="232"/>
                    <a:pt x="54" y="232"/>
                    <a:pt x="54" y="232"/>
                  </a:cubicBezTo>
                  <a:cubicBezTo>
                    <a:pt x="58" y="236"/>
                    <a:pt x="58" y="236"/>
                    <a:pt x="58" y="236"/>
                  </a:cubicBezTo>
                  <a:cubicBezTo>
                    <a:pt x="58" y="244"/>
                    <a:pt x="58" y="244"/>
                    <a:pt x="58" y="244"/>
                  </a:cubicBezTo>
                  <a:cubicBezTo>
                    <a:pt x="58" y="248"/>
                    <a:pt x="58" y="248"/>
                    <a:pt x="58" y="248"/>
                  </a:cubicBezTo>
                  <a:cubicBezTo>
                    <a:pt x="66" y="252"/>
                    <a:pt x="66" y="252"/>
                    <a:pt x="66" y="252"/>
                  </a:cubicBezTo>
                  <a:cubicBezTo>
                    <a:pt x="70" y="252"/>
                    <a:pt x="70" y="252"/>
                    <a:pt x="70" y="252"/>
                  </a:cubicBezTo>
                  <a:cubicBezTo>
                    <a:pt x="74" y="256"/>
                    <a:pt x="74" y="256"/>
                    <a:pt x="74" y="256"/>
                  </a:cubicBezTo>
                  <a:cubicBezTo>
                    <a:pt x="74" y="252"/>
                    <a:pt x="74" y="252"/>
                    <a:pt x="74" y="252"/>
                  </a:cubicBezTo>
                  <a:cubicBezTo>
                    <a:pt x="78" y="252"/>
                    <a:pt x="78" y="252"/>
                    <a:pt x="78" y="252"/>
                  </a:cubicBezTo>
                  <a:cubicBezTo>
                    <a:pt x="78" y="240"/>
                    <a:pt x="78" y="240"/>
                    <a:pt x="78" y="240"/>
                  </a:cubicBezTo>
                  <a:cubicBezTo>
                    <a:pt x="86" y="240"/>
                    <a:pt x="86" y="240"/>
                    <a:pt x="86" y="240"/>
                  </a:cubicBezTo>
                  <a:cubicBezTo>
                    <a:pt x="97" y="244"/>
                    <a:pt x="97" y="244"/>
                    <a:pt x="97" y="244"/>
                  </a:cubicBezTo>
                  <a:cubicBezTo>
                    <a:pt x="89" y="248"/>
                    <a:pt x="89" y="248"/>
                    <a:pt x="89" y="248"/>
                  </a:cubicBezTo>
                  <a:cubicBezTo>
                    <a:pt x="86" y="248"/>
                    <a:pt x="86" y="248"/>
                    <a:pt x="86" y="248"/>
                  </a:cubicBezTo>
                  <a:cubicBezTo>
                    <a:pt x="82" y="252"/>
                    <a:pt x="82" y="252"/>
                    <a:pt x="82" y="252"/>
                  </a:cubicBezTo>
                  <a:cubicBezTo>
                    <a:pt x="86" y="256"/>
                    <a:pt x="86" y="256"/>
                    <a:pt x="86" y="256"/>
                  </a:cubicBezTo>
                  <a:cubicBezTo>
                    <a:pt x="93" y="267"/>
                    <a:pt x="93" y="267"/>
                    <a:pt x="93" y="267"/>
                  </a:cubicBezTo>
                  <a:cubicBezTo>
                    <a:pt x="93" y="271"/>
                    <a:pt x="93" y="271"/>
                    <a:pt x="93" y="271"/>
                  </a:cubicBezTo>
                  <a:cubicBezTo>
                    <a:pt x="82" y="263"/>
                    <a:pt x="82" y="263"/>
                    <a:pt x="82" y="263"/>
                  </a:cubicBezTo>
                  <a:cubicBezTo>
                    <a:pt x="82" y="260"/>
                    <a:pt x="82" y="260"/>
                    <a:pt x="82" y="260"/>
                  </a:cubicBezTo>
                  <a:cubicBezTo>
                    <a:pt x="78" y="260"/>
                    <a:pt x="78" y="260"/>
                    <a:pt x="78" y="260"/>
                  </a:cubicBezTo>
                  <a:cubicBezTo>
                    <a:pt x="78" y="263"/>
                    <a:pt x="78" y="263"/>
                    <a:pt x="78" y="263"/>
                  </a:cubicBezTo>
                  <a:cubicBezTo>
                    <a:pt x="82" y="291"/>
                    <a:pt x="82" y="291"/>
                    <a:pt x="82" y="291"/>
                  </a:cubicBezTo>
                  <a:cubicBezTo>
                    <a:pt x="89" y="299"/>
                    <a:pt x="89" y="299"/>
                    <a:pt x="89" y="299"/>
                  </a:cubicBezTo>
                  <a:cubicBezTo>
                    <a:pt x="101" y="299"/>
                    <a:pt x="101" y="299"/>
                    <a:pt x="101" y="299"/>
                  </a:cubicBezTo>
                  <a:cubicBezTo>
                    <a:pt x="105" y="306"/>
                    <a:pt x="105" y="306"/>
                    <a:pt x="105" y="306"/>
                  </a:cubicBezTo>
                  <a:cubicBezTo>
                    <a:pt x="105" y="314"/>
                    <a:pt x="105" y="314"/>
                    <a:pt x="105" y="314"/>
                  </a:cubicBezTo>
                  <a:cubicBezTo>
                    <a:pt x="97" y="318"/>
                    <a:pt x="97" y="318"/>
                    <a:pt x="97" y="318"/>
                  </a:cubicBezTo>
                  <a:cubicBezTo>
                    <a:pt x="101" y="326"/>
                    <a:pt x="101" y="326"/>
                    <a:pt x="101" y="326"/>
                  </a:cubicBezTo>
                  <a:cubicBezTo>
                    <a:pt x="136" y="369"/>
                    <a:pt x="136" y="369"/>
                    <a:pt x="136" y="369"/>
                  </a:cubicBezTo>
                  <a:cubicBezTo>
                    <a:pt x="140" y="373"/>
                    <a:pt x="140" y="373"/>
                    <a:pt x="140" y="373"/>
                  </a:cubicBezTo>
                  <a:cubicBezTo>
                    <a:pt x="140" y="381"/>
                    <a:pt x="140" y="381"/>
                    <a:pt x="140" y="381"/>
                  </a:cubicBezTo>
                  <a:cubicBezTo>
                    <a:pt x="148" y="384"/>
                    <a:pt x="148" y="384"/>
                    <a:pt x="148" y="384"/>
                  </a:cubicBezTo>
                  <a:cubicBezTo>
                    <a:pt x="148" y="388"/>
                    <a:pt x="148" y="388"/>
                    <a:pt x="148" y="388"/>
                  </a:cubicBezTo>
                  <a:cubicBezTo>
                    <a:pt x="152" y="392"/>
                    <a:pt x="152" y="392"/>
                    <a:pt x="152" y="392"/>
                  </a:cubicBezTo>
                  <a:cubicBezTo>
                    <a:pt x="148" y="396"/>
                    <a:pt x="148" y="396"/>
                    <a:pt x="148" y="396"/>
                  </a:cubicBezTo>
                  <a:cubicBezTo>
                    <a:pt x="152" y="412"/>
                    <a:pt x="152" y="412"/>
                    <a:pt x="152" y="412"/>
                  </a:cubicBezTo>
                  <a:cubicBezTo>
                    <a:pt x="152" y="416"/>
                    <a:pt x="152" y="416"/>
                    <a:pt x="152" y="416"/>
                  </a:cubicBezTo>
                  <a:cubicBezTo>
                    <a:pt x="171" y="420"/>
                    <a:pt x="171" y="420"/>
                    <a:pt x="171" y="420"/>
                  </a:cubicBezTo>
                  <a:cubicBezTo>
                    <a:pt x="179" y="423"/>
                    <a:pt x="179" y="423"/>
                    <a:pt x="179" y="423"/>
                  </a:cubicBezTo>
                  <a:cubicBezTo>
                    <a:pt x="183" y="420"/>
                    <a:pt x="183" y="420"/>
                    <a:pt x="183" y="420"/>
                  </a:cubicBezTo>
                  <a:cubicBezTo>
                    <a:pt x="187" y="420"/>
                    <a:pt x="187" y="420"/>
                    <a:pt x="187" y="420"/>
                  </a:cubicBezTo>
                  <a:cubicBezTo>
                    <a:pt x="199" y="427"/>
                    <a:pt x="199" y="427"/>
                    <a:pt x="199" y="427"/>
                  </a:cubicBezTo>
                  <a:cubicBezTo>
                    <a:pt x="203" y="431"/>
                    <a:pt x="203" y="431"/>
                    <a:pt x="203" y="431"/>
                  </a:cubicBezTo>
                  <a:cubicBezTo>
                    <a:pt x="218" y="439"/>
                    <a:pt x="218" y="439"/>
                    <a:pt x="218" y="439"/>
                  </a:cubicBezTo>
                  <a:cubicBezTo>
                    <a:pt x="222" y="439"/>
                    <a:pt x="222" y="439"/>
                    <a:pt x="222" y="439"/>
                  </a:cubicBezTo>
                  <a:cubicBezTo>
                    <a:pt x="222" y="435"/>
                    <a:pt x="222" y="435"/>
                    <a:pt x="222" y="435"/>
                  </a:cubicBezTo>
                  <a:cubicBezTo>
                    <a:pt x="226" y="435"/>
                    <a:pt x="226" y="435"/>
                    <a:pt x="226" y="435"/>
                  </a:cubicBezTo>
                  <a:cubicBezTo>
                    <a:pt x="230" y="439"/>
                    <a:pt x="230" y="439"/>
                    <a:pt x="230" y="439"/>
                  </a:cubicBezTo>
                  <a:cubicBezTo>
                    <a:pt x="234" y="443"/>
                    <a:pt x="234" y="443"/>
                    <a:pt x="234" y="443"/>
                  </a:cubicBezTo>
                  <a:cubicBezTo>
                    <a:pt x="238" y="451"/>
                    <a:pt x="238" y="451"/>
                    <a:pt x="238" y="451"/>
                  </a:cubicBezTo>
                  <a:cubicBezTo>
                    <a:pt x="246" y="455"/>
                    <a:pt x="246" y="455"/>
                    <a:pt x="246" y="455"/>
                  </a:cubicBezTo>
                  <a:cubicBezTo>
                    <a:pt x="277" y="478"/>
                    <a:pt x="277" y="478"/>
                    <a:pt x="277" y="478"/>
                  </a:cubicBezTo>
                  <a:cubicBezTo>
                    <a:pt x="281" y="486"/>
                    <a:pt x="281" y="486"/>
                    <a:pt x="281" y="486"/>
                  </a:cubicBezTo>
                  <a:cubicBezTo>
                    <a:pt x="281" y="490"/>
                    <a:pt x="281" y="490"/>
                    <a:pt x="281" y="490"/>
                  </a:cubicBezTo>
                  <a:cubicBezTo>
                    <a:pt x="285" y="509"/>
                    <a:pt x="285" y="509"/>
                    <a:pt x="285" y="509"/>
                  </a:cubicBezTo>
                  <a:cubicBezTo>
                    <a:pt x="370" y="502"/>
                    <a:pt x="370" y="502"/>
                    <a:pt x="370" y="502"/>
                  </a:cubicBezTo>
                  <a:cubicBezTo>
                    <a:pt x="374" y="505"/>
                    <a:pt x="374" y="505"/>
                    <a:pt x="374" y="505"/>
                  </a:cubicBezTo>
                  <a:cubicBezTo>
                    <a:pt x="383" y="509"/>
                    <a:pt x="383" y="509"/>
                    <a:pt x="383" y="509"/>
                  </a:cubicBezTo>
                  <a:cubicBezTo>
                    <a:pt x="387" y="503"/>
                    <a:pt x="387" y="503"/>
                    <a:pt x="387" y="503"/>
                  </a:cubicBezTo>
                  <a:cubicBezTo>
                    <a:pt x="390" y="499"/>
                    <a:pt x="389" y="498"/>
                    <a:pt x="388" y="495"/>
                  </a:cubicBezTo>
                  <a:close/>
                </a:path>
              </a:pathLst>
            </a:custGeom>
            <a:solidFill>
              <a:srgbClr val="FFFFFF">
                <a:lumMod val="5000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Freeform 13">
              <a:extLst>
                <a:ext uri="{FF2B5EF4-FFF2-40B4-BE49-F238E27FC236}">
                  <a16:creationId xmlns:a16="http://schemas.microsoft.com/office/drawing/2014/main" id="{76010C66-C75F-43DB-B0CC-4DC1D749F34A}"/>
                </a:ext>
              </a:extLst>
            </p:cNvPr>
            <p:cNvSpPr>
              <a:spLocks/>
            </p:cNvSpPr>
            <p:nvPr/>
          </p:nvSpPr>
          <p:spPr bwMode="auto">
            <a:xfrm>
              <a:off x="8951715" y="3313519"/>
              <a:ext cx="811619" cy="316420"/>
            </a:xfrm>
            <a:custGeom>
              <a:avLst/>
              <a:gdLst>
                <a:gd name="T0" fmla="*/ 213 w 256"/>
                <a:gd name="T1" fmla="*/ 40 h 100"/>
                <a:gd name="T2" fmla="*/ 203 w 256"/>
                <a:gd name="T3" fmla="*/ 32 h 100"/>
                <a:gd name="T4" fmla="*/ 207 w 256"/>
                <a:gd name="T5" fmla="*/ 21 h 100"/>
                <a:gd name="T6" fmla="*/ 201 w 256"/>
                <a:gd name="T7" fmla="*/ 0 h 100"/>
                <a:gd name="T8" fmla="*/ 199 w 256"/>
                <a:gd name="T9" fmla="*/ 0 h 100"/>
                <a:gd name="T10" fmla="*/ 191 w 256"/>
                <a:gd name="T11" fmla="*/ 4 h 100"/>
                <a:gd name="T12" fmla="*/ 183 w 256"/>
                <a:gd name="T13" fmla="*/ 4 h 100"/>
                <a:gd name="T14" fmla="*/ 171 w 256"/>
                <a:gd name="T15" fmla="*/ 0 h 100"/>
                <a:gd name="T16" fmla="*/ 167 w 256"/>
                <a:gd name="T17" fmla="*/ 10 h 100"/>
                <a:gd name="T18" fmla="*/ 160 w 256"/>
                <a:gd name="T19" fmla="*/ 15 h 100"/>
                <a:gd name="T20" fmla="*/ 152 w 256"/>
                <a:gd name="T21" fmla="*/ 24 h 100"/>
                <a:gd name="T22" fmla="*/ 142 w 256"/>
                <a:gd name="T23" fmla="*/ 32 h 100"/>
                <a:gd name="T24" fmla="*/ 142 w 256"/>
                <a:gd name="T25" fmla="*/ 39 h 100"/>
                <a:gd name="T26" fmla="*/ 125 w 256"/>
                <a:gd name="T27" fmla="*/ 42 h 100"/>
                <a:gd name="T28" fmla="*/ 124 w 256"/>
                <a:gd name="T29" fmla="*/ 53 h 100"/>
                <a:gd name="T30" fmla="*/ 120 w 256"/>
                <a:gd name="T31" fmla="*/ 58 h 100"/>
                <a:gd name="T32" fmla="*/ 120 w 256"/>
                <a:gd name="T33" fmla="*/ 59 h 100"/>
                <a:gd name="T34" fmla="*/ 120 w 256"/>
                <a:gd name="T35" fmla="*/ 61 h 100"/>
                <a:gd name="T36" fmla="*/ 119 w 256"/>
                <a:gd name="T37" fmla="*/ 61 h 100"/>
                <a:gd name="T38" fmla="*/ 116 w 256"/>
                <a:gd name="T39" fmla="*/ 60 h 100"/>
                <a:gd name="T40" fmla="*/ 109 w 256"/>
                <a:gd name="T41" fmla="*/ 71 h 100"/>
                <a:gd name="T42" fmla="*/ 86 w 256"/>
                <a:gd name="T43" fmla="*/ 75 h 100"/>
                <a:gd name="T44" fmla="*/ 69 w 256"/>
                <a:gd name="T45" fmla="*/ 79 h 100"/>
                <a:gd name="T46" fmla="*/ 67 w 256"/>
                <a:gd name="T47" fmla="*/ 79 h 100"/>
                <a:gd name="T48" fmla="*/ 63 w 256"/>
                <a:gd name="T49" fmla="*/ 79 h 100"/>
                <a:gd name="T50" fmla="*/ 60 w 256"/>
                <a:gd name="T51" fmla="*/ 78 h 100"/>
                <a:gd name="T52" fmla="*/ 55 w 256"/>
                <a:gd name="T53" fmla="*/ 78 h 100"/>
                <a:gd name="T54" fmla="*/ 55 w 256"/>
                <a:gd name="T55" fmla="*/ 78 h 100"/>
                <a:gd name="T56" fmla="*/ 52 w 256"/>
                <a:gd name="T57" fmla="*/ 78 h 100"/>
                <a:gd name="T58" fmla="*/ 49 w 256"/>
                <a:gd name="T59" fmla="*/ 78 h 100"/>
                <a:gd name="T60" fmla="*/ 44 w 256"/>
                <a:gd name="T61" fmla="*/ 78 h 100"/>
                <a:gd name="T62" fmla="*/ 40 w 256"/>
                <a:gd name="T63" fmla="*/ 77 h 100"/>
                <a:gd name="T64" fmla="*/ 36 w 256"/>
                <a:gd name="T65" fmla="*/ 78 h 100"/>
                <a:gd name="T66" fmla="*/ 34 w 256"/>
                <a:gd name="T67" fmla="*/ 77 h 100"/>
                <a:gd name="T68" fmla="*/ 28 w 256"/>
                <a:gd name="T69" fmla="*/ 77 h 100"/>
                <a:gd name="T70" fmla="*/ 27 w 256"/>
                <a:gd name="T71" fmla="*/ 77 h 100"/>
                <a:gd name="T72" fmla="*/ 24 w 256"/>
                <a:gd name="T73" fmla="*/ 77 h 100"/>
                <a:gd name="T74" fmla="*/ 23 w 256"/>
                <a:gd name="T75" fmla="*/ 79 h 100"/>
                <a:gd name="T76" fmla="*/ 22 w 256"/>
                <a:gd name="T77" fmla="*/ 86 h 100"/>
                <a:gd name="T78" fmla="*/ 13 w 256"/>
                <a:gd name="T79" fmla="*/ 91 h 100"/>
                <a:gd name="T80" fmla="*/ 2 w 256"/>
                <a:gd name="T81" fmla="*/ 99 h 100"/>
                <a:gd name="T82" fmla="*/ 33 w 256"/>
                <a:gd name="T83" fmla="*/ 100 h 100"/>
                <a:gd name="T84" fmla="*/ 33 w 256"/>
                <a:gd name="T85" fmla="*/ 100 h 100"/>
                <a:gd name="T86" fmla="*/ 256 w 256"/>
                <a:gd name="T87" fmla="*/ 100 h 100"/>
                <a:gd name="T88" fmla="*/ 252 w 256"/>
                <a:gd name="T89" fmla="*/ 92 h 100"/>
                <a:gd name="T90" fmla="*/ 252 w 256"/>
                <a:gd name="T91" fmla="*/ 84 h 100"/>
                <a:gd name="T92" fmla="*/ 256 w 256"/>
                <a:gd name="T93" fmla="*/ 73 h 100"/>
                <a:gd name="T94" fmla="*/ 237 w 256"/>
                <a:gd name="T95" fmla="*/ 61 h 100"/>
                <a:gd name="T96" fmla="*/ 217 w 256"/>
                <a:gd name="T97" fmla="*/ 49 h 100"/>
                <a:gd name="T98" fmla="*/ 217 w 256"/>
                <a:gd name="T99" fmla="*/ 4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6" h="100">
                  <a:moveTo>
                    <a:pt x="217" y="45"/>
                  </a:moveTo>
                  <a:cubicBezTo>
                    <a:pt x="213" y="40"/>
                    <a:pt x="213" y="40"/>
                    <a:pt x="213" y="40"/>
                  </a:cubicBezTo>
                  <a:cubicBezTo>
                    <a:pt x="207" y="36"/>
                    <a:pt x="207" y="36"/>
                    <a:pt x="207" y="36"/>
                  </a:cubicBezTo>
                  <a:cubicBezTo>
                    <a:pt x="203" y="32"/>
                    <a:pt x="203" y="32"/>
                    <a:pt x="203" y="32"/>
                  </a:cubicBezTo>
                  <a:cubicBezTo>
                    <a:pt x="207" y="27"/>
                    <a:pt x="207" y="27"/>
                    <a:pt x="207" y="27"/>
                  </a:cubicBezTo>
                  <a:cubicBezTo>
                    <a:pt x="207" y="21"/>
                    <a:pt x="207" y="21"/>
                    <a:pt x="207" y="21"/>
                  </a:cubicBezTo>
                  <a:cubicBezTo>
                    <a:pt x="201" y="15"/>
                    <a:pt x="201" y="15"/>
                    <a:pt x="201" y="15"/>
                  </a:cubicBezTo>
                  <a:cubicBezTo>
                    <a:pt x="201" y="0"/>
                    <a:pt x="201" y="0"/>
                    <a:pt x="201" y="0"/>
                  </a:cubicBezTo>
                  <a:cubicBezTo>
                    <a:pt x="200" y="0"/>
                    <a:pt x="200" y="0"/>
                    <a:pt x="200" y="0"/>
                  </a:cubicBezTo>
                  <a:cubicBezTo>
                    <a:pt x="199" y="0"/>
                    <a:pt x="199" y="0"/>
                    <a:pt x="199" y="0"/>
                  </a:cubicBezTo>
                  <a:cubicBezTo>
                    <a:pt x="191" y="0"/>
                    <a:pt x="191" y="0"/>
                    <a:pt x="191" y="0"/>
                  </a:cubicBezTo>
                  <a:cubicBezTo>
                    <a:pt x="191" y="4"/>
                    <a:pt x="191" y="4"/>
                    <a:pt x="191" y="4"/>
                  </a:cubicBezTo>
                  <a:cubicBezTo>
                    <a:pt x="188" y="7"/>
                    <a:pt x="188" y="7"/>
                    <a:pt x="188" y="7"/>
                  </a:cubicBezTo>
                  <a:cubicBezTo>
                    <a:pt x="183" y="4"/>
                    <a:pt x="183" y="4"/>
                    <a:pt x="183" y="4"/>
                  </a:cubicBezTo>
                  <a:cubicBezTo>
                    <a:pt x="179" y="3"/>
                    <a:pt x="179" y="3"/>
                    <a:pt x="179" y="3"/>
                  </a:cubicBezTo>
                  <a:cubicBezTo>
                    <a:pt x="171" y="0"/>
                    <a:pt x="171" y="0"/>
                    <a:pt x="171" y="0"/>
                  </a:cubicBezTo>
                  <a:cubicBezTo>
                    <a:pt x="171" y="5"/>
                    <a:pt x="171" y="5"/>
                    <a:pt x="171" y="5"/>
                  </a:cubicBezTo>
                  <a:cubicBezTo>
                    <a:pt x="167" y="10"/>
                    <a:pt x="167" y="10"/>
                    <a:pt x="167" y="10"/>
                  </a:cubicBezTo>
                  <a:cubicBezTo>
                    <a:pt x="165" y="10"/>
                    <a:pt x="165" y="10"/>
                    <a:pt x="165" y="10"/>
                  </a:cubicBezTo>
                  <a:cubicBezTo>
                    <a:pt x="164" y="10"/>
                    <a:pt x="163" y="12"/>
                    <a:pt x="160" y="15"/>
                  </a:cubicBezTo>
                  <a:cubicBezTo>
                    <a:pt x="156" y="21"/>
                    <a:pt x="156" y="21"/>
                    <a:pt x="156" y="21"/>
                  </a:cubicBezTo>
                  <a:cubicBezTo>
                    <a:pt x="152" y="24"/>
                    <a:pt x="152" y="24"/>
                    <a:pt x="152" y="24"/>
                  </a:cubicBezTo>
                  <a:cubicBezTo>
                    <a:pt x="148" y="24"/>
                    <a:pt x="148" y="24"/>
                    <a:pt x="148" y="24"/>
                  </a:cubicBezTo>
                  <a:cubicBezTo>
                    <a:pt x="147" y="25"/>
                    <a:pt x="144" y="30"/>
                    <a:pt x="142" y="32"/>
                  </a:cubicBezTo>
                  <a:cubicBezTo>
                    <a:pt x="140" y="34"/>
                    <a:pt x="140" y="36"/>
                    <a:pt x="141" y="37"/>
                  </a:cubicBezTo>
                  <a:cubicBezTo>
                    <a:pt x="142" y="39"/>
                    <a:pt x="142" y="39"/>
                    <a:pt x="142" y="39"/>
                  </a:cubicBezTo>
                  <a:cubicBezTo>
                    <a:pt x="133" y="39"/>
                    <a:pt x="133" y="39"/>
                    <a:pt x="133" y="39"/>
                  </a:cubicBezTo>
                  <a:cubicBezTo>
                    <a:pt x="125" y="42"/>
                    <a:pt x="125" y="42"/>
                    <a:pt x="125" y="42"/>
                  </a:cubicBezTo>
                  <a:cubicBezTo>
                    <a:pt x="126" y="43"/>
                    <a:pt x="127" y="49"/>
                    <a:pt x="125" y="51"/>
                  </a:cubicBezTo>
                  <a:cubicBezTo>
                    <a:pt x="124" y="53"/>
                    <a:pt x="124" y="53"/>
                    <a:pt x="124" y="53"/>
                  </a:cubicBezTo>
                  <a:cubicBezTo>
                    <a:pt x="124" y="53"/>
                    <a:pt x="123" y="54"/>
                    <a:pt x="121" y="57"/>
                  </a:cubicBezTo>
                  <a:cubicBezTo>
                    <a:pt x="120" y="58"/>
                    <a:pt x="120" y="58"/>
                    <a:pt x="120" y="58"/>
                  </a:cubicBezTo>
                  <a:cubicBezTo>
                    <a:pt x="120" y="59"/>
                    <a:pt x="120" y="59"/>
                    <a:pt x="120" y="59"/>
                  </a:cubicBezTo>
                  <a:cubicBezTo>
                    <a:pt x="120" y="59"/>
                    <a:pt x="120" y="59"/>
                    <a:pt x="120" y="59"/>
                  </a:cubicBezTo>
                  <a:cubicBezTo>
                    <a:pt x="122" y="59"/>
                    <a:pt x="122" y="59"/>
                    <a:pt x="122" y="59"/>
                  </a:cubicBezTo>
                  <a:cubicBezTo>
                    <a:pt x="120" y="61"/>
                    <a:pt x="120" y="61"/>
                    <a:pt x="120" y="61"/>
                  </a:cubicBezTo>
                  <a:cubicBezTo>
                    <a:pt x="119" y="61"/>
                    <a:pt x="119" y="61"/>
                    <a:pt x="119" y="61"/>
                  </a:cubicBezTo>
                  <a:cubicBezTo>
                    <a:pt x="119" y="61"/>
                    <a:pt x="119" y="61"/>
                    <a:pt x="119" y="61"/>
                  </a:cubicBezTo>
                  <a:cubicBezTo>
                    <a:pt x="119" y="61"/>
                    <a:pt x="119" y="61"/>
                    <a:pt x="119" y="61"/>
                  </a:cubicBezTo>
                  <a:cubicBezTo>
                    <a:pt x="118" y="61"/>
                    <a:pt x="117" y="60"/>
                    <a:pt x="116" y="60"/>
                  </a:cubicBezTo>
                  <a:cubicBezTo>
                    <a:pt x="115" y="63"/>
                    <a:pt x="114" y="65"/>
                    <a:pt x="113" y="66"/>
                  </a:cubicBezTo>
                  <a:cubicBezTo>
                    <a:pt x="113" y="68"/>
                    <a:pt x="109" y="70"/>
                    <a:pt x="109" y="71"/>
                  </a:cubicBezTo>
                  <a:cubicBezTo>
                    <a:pt x="109" y="75"/>
                    <a:pt x="109" y="75"/>
                    <a:pt x="109" y="75"/>
                  </a:cubicBezTo>
                  <a:cubicBezTo>
                    <a:pt x="86" y="75"/>
                    <a:pt x="86" y="75"/>
                    <a:pt x="86" y="75"/>
                  </a:cubicBezTo>
                  <a:cubicBezTo>
                    <a:pt x="75" y="77"/>
                    <a:pt x="75" y="77"/>
                    <a:pt x="75" y="77"/>
                  </a:cubicBezTo>
                  <a:cubicBezTo>
                    <a:pt x="75" y="78"/>
                    <a:pt x="72" y="79"/>
                    <a:pt x="69" y="79"/>
                  </a:cubicBezTo>
                  <a:cubicBezTo>
                    <a:pt x="69" y="79"/>
                    <a:pt x="69" y="79"/>
                    <a:pt x="69" y="79"/>
                  </a:cubicBezTo>
                  <a:cubicBezTo>
                    <a:pt x="69" y="79"/>
                    <a:pt x="68" y="79"/>
                    <a:pt x="67" y="79"/>
                  </a:cubicBezTo>
                  <a:cubicBezTo>
                    <a:pt x="66" y="79"/>
                    <a:pt x="65" y="79"/>
                    <a:pt x="64" y="79"/>
                  </a:cubicBezTo>
                  <a:cubicBezTo>
                    <a:pt x="63" y="79"/>
                    <a:pt x="63" y="79"/>
                    <a:pt x="63" y="79"/>
                  </a:cubicBezTo>
                  <a:cubicBezTo>
                    <a:pt x="63" y="79"/>
                    <a:pt x="63" y="79"/>
                    <a:pt x="63" y="79"/>
                  </a:cubicBezTo>
                  <a:cubicBezTo>
                    <a:pt x="62" y="78"/>
                    <a:pt x="61" y="78"/>
                    <a:pt x="60" y="78"/>
                  </a:cubicBezTo>
                  <a:cubicBezTo>
                    <a:pt x="60" y="78"/>
                    <a:pt x="60" y="78"/>
                    <a:pt x="60" y="78"/>
                  </a:cubicBezTo>
                  <a:cubicBezTo>
                    <a:pt x="55" y="78"/>
                    <a:pt x="55" y="78"/>
                    <a:pt x="55" y="78"/>
                  </a:cubicBezTo>
                  <a:cubicBezTo>
                    <a:pt x="55" y="78"/>
                    <a:pt x="55" y="78"/>
                    <a:pt x="55" y="78"/>
                  </a:cubicBezTo>
                  <a:cubicBezTo>
                    <a:pt x="55" y="78"/>
                    <a:pt x="55" y="78"/>
                    <a:pt x="55" y="78"/>
                  </a:cubicBezTo>
                  <a:cubicBezTo>
                    <a:pt x="54" y="78"/>
                    <a:pt x="53" y="78"/>
                    <a:pt x="52" y="78"/>
                  </a:cubicBezTo>
                  <a:cubicBezTo>
                    <a:pt x="52" y="78"/>
                    <a:pt x="52" y="78"/>
                    <a:pt x="52" y="78"/>
                  </a:cubicBezTo>
                  <a:cubicBezTo>
                    <a:pt x="51" y="78"/>
                    <a:pt x="51" y="78"/>
                    <a:pt x="51" y="78"/>
                  </a:cubicBezTo>
                  <a:cubicBezTo>
                    <a:pt x="50" y="78"/>
                    <a:pt x="50" y="78"/>
                    <a:pt x="49" y="78"/>
                  </a:cubicBezTo>
                  <a:cubicBezTo>
                    <a:pt x="48" y="78"/>
                    <a:pt x="47" y="78"/>
                    <a:pt x="46" y="78"/>
                  </a:cubicBezTo>
                  <a:cubicBezTo>
                    <a:pt x="46" y="78"/>
                    <a:pt x="45" y="78"/>
                    <a:pt x="44" y="78"/>
                  </a:cubicBezTo>
                  <a:cubicBezTo>
                    <a:pt x="43" y="78"/>
                    <a:pt x="42" y="78"/>
                    <a:pt x="42" y="77"/>
                  </a:cubicBezTo>
                  <a:cubicBezTo>
                    <a:pt x="41" y="77"/>
                    <a:pt x="41" y="77"/>
                    <a:pt x="40" y="77"/>
                  </a:cubicBezTo>
                  <a:cubicBezTo>
                    <a:pt x="40" y="77"/>
                    <a:pt x="39" y="77"/>
                    <a:pt x="38" y="77"/>
                  </a:cubicBezTo>
                  <a:cubicBezTo>
                    <a:pt x="38" y="78"/>
                    <a:pt x="37" y="78"/>
                    <a:pt x="36" y="78"/>
                  </a:cubicBezTo>
                  <a:cubicBezTo>
                    <a:pt x="36" y="78"/>
                    <a:pt x="36" y="78"/>
                    <a:pt x="35" y="77"/>
                  </a:cubicBezTo>
                  <a:cubicBezTo>
                    <a:pt x="35" y="77"/>
                    <a:pt x="35" y="77"/>
                    <a:pt x="34" y="77"/>
                  </a:cubicBezTo>
                  <a:cubicBezTo>
                    <a:pt x="33" y="77"/>
                    <a:pt x="32" y="77"/>
                    <a:pt x="31" y="77"/>
                  </a:cubicBezTo>
                  <a:cubicBezTo>
                    <a:pt x="30" y="77"/>
                    <a:pt x="29" y="77"/>
                    <a:pt x="28" y="77"/>
                  </a:cubicBezTo>
                  <a:cubicBezTo>
                    <a:pt x="28" y="77"/>
                    <a:pt x="28" y="77"/>
                    <a:pt x="28" y="77"/>
                  </a:cubicBezTo>
                  <a:cubicBezTo>
                    <a:pt x="27" y="77"/>
                    <a:pt x="27" y="77"/>
                    <a:pt x="27" y="77"/>
                  </a:cubicBezTo>
                  <a:cubicBezTo>
                    <a:pt x="26" y="77"/>
                    <a:pt x="26" y="77"/>
                    <a:pt x="25" y="77"/>
                  </a:cubicBezTo>
                  <a:cubicBezTo>
                    <a:pt x="24" y="77"/>
                    <a:pt x="24" y="77"/>
                    <a:pt x="24" y="77"/>
                  </a:cubicBezTo>
                  <a:cubicBezTo>
                    <a:pt x="23" y="77"/>
                    <a:pt x="23" y="77"/>
                    <a:pt x="23" y="77"/>
                  </a:cubicBezTo>
                  <a:cubicBezTo>
                    <a:pt x="23" y="78"/>
                    <a:pt x="23" y="78"/>
                    <a:pt x="23" y="79"/>
                  </a:cubicBezTo>
                  <a:cubicBezTo>
                    <a:pt x="23" y="80"/>
                    <a:pt x="23" y="80"/>
                    <a:pt x="23" y="82"/>
                  </a:cubicBezTo>
                  <a:cubicBezTo>
                    <a:pt x="22" y="83"/>
                    <a:pt x="22" y="85"/>
                    <a:pt x="22" y="86"/>
                  </a:cubicBezTo>
                  <a:cubicBezTo>
                    <a:pt x="23" y="87"/>
                    <a:pt x="23" y="87"/>
                    <a:pt x="23" y="87"/>
                  </a:cubicBezTo>
                  <a:cubicBezTo>
                    <a:pt x="13" y="91"/>
                    <a:pt x="13" y="91"/>
                    <a:pt x="13" y="91"/>
                  </a:cubicBezTo>
                  <a:cubicBezTo>
                    <a:pt x="12" y="92"/>
                    <a:pt x="9" y="94"/>
                    <a:pt x="6" y="96"/>
                  </a:cubicBezTo>
                  <a:cubicBezTo>
                    <a:pt x="5" y="96"/>
                    <a:pt x="3" y="98"/>
                    <a:pt x="2" y="99"/>
                  </a:cubicBezTo>
                  <a:cubicBezTo>
                    <a:pt x="0" y="100"/>
                    <a:pt x="0" y="100"/>
                    <a:pt x="0" y="100"/>
                  </a:cubicBezTo>
                  <a:cubicBezTo>
                    <a:pt x="33" y="100"/>
                    <a:pt x="33" y="100"/>
                    <a:pt x="33" y="100"/>
                  </a:cubicBezTo>
                  <a:cubicBezTo>
                    <a:pt x="33" y="100"/>
                    <a:pt x="33" y="100"/>
                    <a:pt x="33" y="100"/>
                  </a:cubicBezTo>
                  <a:cubicBezTo>
                    <a:pt x="33" y="100"/>
                    <a:pt x="33" y="100"/>
                    <a:pt x="33" y="100"/>
                  </a:cubicBezTo>
                  <a:cubicBezTo>
                    <a:pt x="256" y="100"/>
                    <a:pt x="256" y="100"/>
                    <a:pt x="256" y="100"/>
                  </a:cubicBezTo>
                  <a:cubicBezTo>
                    <a:pt x="256" y="100"/>
                    <a:pt x="256" y="100"/>
                    <a:pt x="256" y="100"/>
                  </a:cubicBezTo>
                  <a:cubicBezTo>
                    <a:pt x="256" y="96"/>
                    <a:pt x="256" y="96"/>
                    <a:pt x="256" y="96"/>
                  </a:cubicBezTo>
                  <a:cubicBezTo>
                    <a:pt x="252" y="92"/>
                    <a:pt x="252" y="92"/>
                    <a:pt x="252" y="92"/>
                  </a:cubicBezTo>
                  <a:cubicBezTo>
                    <a:pt x="252" y="88"/>
                    <a:pt x="252" y="88"/>
                    <a:pt x="252" y="88"/>
                  </a:cubicBezTo>
                  <a:cubicBezTo>
                    <a:pt x="252" y="84"/>
                    <a:pt x="252" y="84"/>
                    <a:pt x="252" y="84"/>
                  </a:cubicBezTo>
                  <a:cubicBezTo>
                    <a:pt x="256" y="77"/>
                    <a:pt x="256" y="77"/>
                    <a:pt x="256" y="77"/>
                  </a:cubicBezTo>
                  <a:cubicBezTo>
                    <a:pt x="256" y="73"/>
                    <a:pt x="256" y="73"/>
                    <a:pt x="256" y="73"/>
                  </a:cubicBezTo>
                  <a:cubicBezTo>
                    <a:pt x="252" y="69"/>
                    <a:pt x="252" y="69"/>
                    <a:pt x="252" y="69"/>
                  </a:cubicBezTo>
                  <a:cubicBezTo>
                    <a:pt x="237" y="61"/>
                    <a:pt x="237" y="61"/>
                    <a:pt x="237" y="61"/>
                  </a:cubicBezTo>
                  <a:cubicBezTo>
                    <a:pt x="229" y="57"/>
                    <a:pt x="229" y="57"/>
                    <a:pt x="229" y="57"/>
                  </a:cubicBezTo>
                  <a:cubicBezTo>
                    <a:pt x="217" y="49"/>
                    <a:pt x="217" y="49"/>
                    <a:pt x="217" y="49"/>
                  </a:cubicBezTo>
                  <a:cubicBezTo>
                    <a:pt x="217" y="47"/>
                    <a:pt x="217" y="47"/>
                    <a:pt x="217" y="47"/>
                  </a:cubicBezTo>
                  <a:cubicBezTo>
                    <a:pt x="217" y="47"/>
                    <a:pt x="217" y="47"/>
                    <a:pt x="217" y="47"/>
                  </a:cubicBezTo>
                  <a:lnTo>
                    <a:pt x="217" y="45"/>
                  </a:lnTo>
                  <a:close/>
                </a:path>
              </a:pathLst>
            </a:custGeom>
            <a:solidFill>
              <a:srgbClr val="FFFFFF">
                <a:lumMod val="50000"/>
              </a:srgbClr>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Freeform 14">
              <a:extLst>
                <a:ext uri="{FF2B5EF4-FFF2-40B4-BE49-F238E27FC236}">
                  <a16:creationId xmlns:a16="http://schemas.microsoft.com/office/drawing/2014/main" id="{D86CF421-437B-4319-9F24-6C2221E98B1A}"/>
                </a:ext>
              </a:extLst>
            </p:cNvPr>
            <p:cNvSpPr>
              <a:spLocks/>
            </p:cNvSpPr>
            <p:nvPr/>
          </p:nvSpPr>
          <p:spPr bwMode="auto">
            <a:xfrm>
              <a:off x="6037483" y="3625435"/>
              <a:ext cx="1597924" cy="1640641"/>
            </a:xfrm>
            <a:custGeom>
              <a:avLst/>
              <a:gdLst>
                <a:gd name="T0" fmla="*/ 492 w 505"/>
                <a:gd name="T1" fmla="*/ 336 h 518"/>
                <a:gd name="T2" fmla="*/ 491 w 505"/>
                <a:gd name="T3" fmla="*/ 335 h 518"/>
                <a:gd name="T4" fmla="*/ 495 w 505"/>
                <a:gd name="T5" fmla="*/ 332 h 518"/>
                <a:gd name="T6" fmla="*/ 498 w 505"/>
                <a:gd name="T7" fmla="*/ 328 h 518"/>
                <a:gd name="T8" fmla="*/ 500 w 505"/>
                <a:gd name="T9" fmla="*/ 323 h 518"/>
                <a:gd name="T10" fmla="*/ 501 w 505"/>
                <a:gd name="T11" fmla="*/ 322 h 518"/>
                <a:gd name="T12" fmla="*/ 502 w 505"/>
                <a:gd name="T13" fmla="*/ 315 h 518"/>
                <a:gd name="T14" fmla="*/ 502 w 505"/>
                <a:gd name="T15" fmla="*/ 309 h 518"/>
                <a:gd name="T16" fmla="*/ 502 w 505"/>
                <a:gd name="T17" fmla="*/ 284 h 518"/>
                <a:gd name="T18" fmla="*/ 498 w 505"/>
                <a:gd name="T19" fmla="*/ 276 h 518"/>
                <a:gd name="T20" fmla="*/ 487 w 505"/>
                <a:gd name="T21" fmla="*/ 266 h 518"/>
                <a:gd name="T22" fmla="*/ 482 w 505"/>
                <a:gd name="T23" fmla="*/ 209 h 518"/>
                <a:gd name="T24" fmla="*/ 473 w 505"/>
                <a:gd name="T25" fmla="*/ 139 h 518"/>
                <a:gd name="T26" fmla="*/ 456 w 505"/>
                <a:gd name="T27" fmla="*/ 139 h 518"/>
                <a:gd name="T28" fmla="*/ 454 w 505"/>
                <a:gd name="T29" fmla="*/ 139 h 518"/>
                <a:gd name="T30" fmla="*/ 444 w 505"/>
                <a:gd name="T31" fmla="*/ 133 h 518"/>
                <a:gd name="T32" fmla="*/ 428 w 505"/>
                <a:gd name="T33" fmla="*/ 129 h 518"/>
                <a:gd name="T34" fmla="*/ 412 w 505"/>
                <a:gd name="T35" fmla="*/ 131 h 518"/>
                <a:gd name="T36" fmla="*/ 407 w 505"/>
                <a:gd name="T37" fmla="*/ 134 h 518"/>
                <a:gd name="T38" fmla="*/ 398 w 505"/>
                <a:gd name="T39" fmla="*/ 137 h 518"/>
                <a:gd name="T40" fmla="*/ 343 w 505"/>
                <a:gd name="T41" fmla="*/ 127 h 518"/>
                <a:gd name="T42" fmla="*/ 333 w 505"/>
                <a:gd name="T43" fmla="*/ 127 h 518"/>
                <a:gd name="T44" fmla="*/ 325 w 505"/>
                <a:gd name="T45" fmla="*/ 120 h 518"/>
                <a:gd name="T46" fmla="*/ 304 w 505"/>
                <a:gd name="T47" fmla="*/ 109 h 518"/>
                <a:gd name="T48" fmla="*/ 293 w 505"/>
                <a:gd name="T49" fmla="*/ 108 h 518"/>
                <a:gd name="T50" fmla="*/ 291 w 505"/>
                <a:gd name="T51" fmla="*/ 109 h 518"/>
                <a:gd name="T52" fmla="*/ 276 w 505"/>
                <a:gd name="T53" fmla="*/ 104 h 518"/>
                <a:gd name="T54" fmla="*/ 253 w 505"/>
                <a:gd name="T55" fmla="*/ 89 h 518"/>
                <a:gd name="T56" fmla="*/ 136 w 505"/>
                <a:gd name="T57" fmla="*/ 256 h 518"/>
                <a:gd name="T58" fmla="*/ 0 w 505"/>
                <a:gd name="T59" fmla="*/ 257 h 518"/>
                <a:gd name="T60" fmla="*/ 22 w 505"/>
                <a:gd name="T61" fmla="*/ 272 h 518"/>
                <a:gd name="T62" fmla="*/ 73 w 505"/>
                <a:gd name="T63" fmla="*/ 342 h 518"/>
                <a:gd name="T64" fmla="*/ 151 w 505"/>
                <a:gd name="T65" fmla="*/ 346 h 518"/>
                <a:gd name="T66" fmla="*/ 198 w 505"/>
                <a:gd name="T67" fmla="*/ 346 h 518"/>
                <a:gd name="T68" fmla="*/ 252 w 505"/>
                <a:gd name="T69" fmla="*/ 420 h 518"/>
                <a:gd name="T70" fmla="*/ 279 w 505"/>
                <a:gd name="T71" fmla="*/ 475 h 518"/>
                <a:gd name="T72" fmla="*/ 315 w 505"/>
                <a:gd name="T73" fmla="*/ 502 h 518"/>
                <a:gd name="T74" fmla="*/ 358 w 505"/>
                <a:gd name="T75" fmla="*/ 518 h 518"/>
                <a:gd name="T76" fmla="*/ 361 w 505"/>
                <a:gd name="T77" fmla="*/ 502 h 518"/>
                <a:gd name="T78" fmla="*/ 358 w 505"/>
                <a:gd name="T79" fmla="*/ 471 h 518"/>
                <a:gd name="T80" fmla="*/ 354 w 505"/>
                <a:gd name="T81" fmla="*/ 459 h 518"/>
                <a:gd name="T82" fmla="*/ 365 w 505"/>
                <a:gd name="T83" fmla="*/ 444 h 518"/>
                <a:gd name="T84" fmla="*/ 373 w 505"/>
                <a:gd name="T85" fmla="*/ 428 h 518"/>
                <a:gd name="T86" fmla="*/ 369 w 505"/>
                <a:gd name="T87" fmla="*/ 424 h 518"/>
                <a:gd name="T88" fmla="*/ 385 w 505"/>
                <a:gd name="T89" fmla="*/ 413 h 518"/>
                <a:gd name="T90" fmla="*/ 397 w 505"/>
                <a:gd name="T91" fmla="*/ 405 h 518"/>
                <a:gd name="T92" fmla="*/ 397 w 505"/>
                <a:gd name="T93" fmla="*/ 397 h 518"/>
                <a:gd name="T94" fmla="*/ 404 w 505"/>
                <a:gd name="T95" fmla="*/ 397 h 518"/>
                <a:gd name="T96" fmla="*/ 412 w 505"/>
                <a:gd name="T97" fmla="*/ 401 h 518"/>
                <a:gd name="T98" fmla="*/ 404 w 505"/>
                <a:gd name="T99" fmla="*/ 409 h 518"/>
                <a:gd name="T100" fmla="*/ 451 w 505"/>
                <a:gd name="T101" fmla="*/ 374 h 518"/>
                <a:gd name="T102" fmla="*/ 455 w 505"/>
                <a:gd name="T103" fmla="*/ 346 h 518"/>
                <a:gd name="T104" fmla="*/ 463 w 505"/>
                <a:gd name="T105" fmla="*/ 358 h 518"/>
                <a:gd name="T106" fmla="*/ 479 w 505"/>
                <a:gd name="T107" fmla="*/ 350 h 518"/>
                <a:gd name="T108" fmla="*/ 483 w 505"/>
                <a:gd name="T109" fmla="*/ 341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5" h="518">
                  <a:moveTo>
                    <a:pt x="483" y="341"/>
                  </a:moveTo>
                  <a:cubicBezTo>
                    <a:pt x="488" y="340"/>
                    <a:pt x="491" y="338"/>
                    <a:pt x="492" y="336"/>
                  </a:cubicBezTo>
                  <a:cubicBezTo>
                    <a:pt x="492" y="336"/>
                    <a:pt x="492" y="336"/>
                    <a:pt x="492" y="336"/>
                  </a:cubicBezTo>
                  <a:cubicBezTo>
                    <a:pt x="492" y="336"/>
                    <a:pt x="492" y="336"/>
                    <a:pt x="492" y="336"/>
                  </a:cubicBezTo>
                  <a:cubicBezTo>
                    <a:pt x="492" y="336"/>
                    <a:pt x="492" y="336"/>
                    <a:pt x="492" y="336"/>
                  </a:cubicBezTo>
                  <a:cubicBezTo>
                    <a:pt x="491" y="335"/>
                    <a:pt x="491" y="335"/>
                    <a:pt x="491" y="335"/>
                  </a:cubicBezTo>
                  <a:cubicBezTo>
                    <a:pt x="493" y="334"/>
                    <a:pt x="493" y="334"/>
                    <a:pt x="493" y="334"/>
                  </a:cubicBezTo>
                  <a:cubicBezTo>
                    <a:pt x="494" y="333"/>
                    <a:pt x="494" y="332"/>
                    <a:pt x="494" y="332"/>
                  </a:cubicBezTo>
                  <a:cubicBezTo>
                    <a:pt x="495" y="332"/>
                    <a:pt x="495" y="332"/>
                    <a:pt x="495" y="332"/>
                  </a:cubicBezTo>
                  <a:cubicBezTo>
                    <a:pt x="495" y="332"/>
                    <a:pt x="495" y="332"/>
                    <a:pt x="495" y="332"/>
                  </a:cubicBezTo>
                  <a:cubicBezTo>
                    <a:pt x="495" y="332"/>
                    <a:pt x="496" y="331"/>
                    <a:pt x="497" y="329"/>
                  </a:cubicBezTo>
                  <a:cubicBezTo>
                    <a:pt x="497" y="328"/>
                    <a:pt x="498" y="328"/>
                    <a:pt x="498" y="328"/>
                  </a:cubicBezTo>
                  <a:cubicBezTo>
                    <a:pt x="499" y="327"/>
                    <a:pt x="499" y="327"/>
                    <a:pt x="499" y="327"/>
                  </a:cubicBezTo>
                  <a:cubicBezTo>
                    <a:pt x="499" y="327"/>
                    <a:pt x="499" y="327"/>
                    <a:pt x="499" y="327"/>
                  </a:cubicBezTo>
                  <a:cubicBezTo>
                    <a:pt x="500" y="323"/>
                    <a:pt x="500" y="323"/>
                    <a:pt x="500" y="323"/>
                  </a:cubicBezTo>
                  <a:cubicBezTo>
                    <a:pt x="500" y="323"/>
                    <a:pt x="500" y="323"/>
                    <a:pt x="500" y="323"/>
                  </a:cubicBezTo>
                  <a:cubicBezTo>
                    <a:pt x="501" y="323"/>
                    <a:pt x="501" y="323"/>
                    <a:pt x="501" y="323"/>
                  </a:cubicBezTo>
                  <a:cubicBezTo>
                    <a:pt x="501" y="322"/>
                    <a:pt x="501" y="322"/>
                    <a:pt x="501" y="322"/>
                  </a:cubicBezTo>
                  <a:cubicBezTo>
                    <a:pt x="501" y="322"/>
                    <a:pt x="501" y="322"/>
                    <a:pt x="501" y="322"/>
                  </a:cubicBezTo>
                  <a:cubicBezTo>
                    <a:pt x="501" y="322"/>
                    <a:pt x="501" y="320"/>
                    <a:pt x="502" y="318"/>
                  </a:cubicBezTo>
                  <a:cubicBezTo>
                    <a:pt x="502" y="317"/>
                    <a:pt x="502" y="316"/>
                    <a:pt x="502" y="315"/>
                  </a:cubicBezTo>
                  <a:cubicBezTo>
                    <a:pt x="502" y="314"/>
                    <a:pt x="502" y="314"/>
                    <a:pt x="502" y="314"/>
                  </a:cubicBezTo>
                  <a:cubicBezTo>
                    <a:pt x="502" y="314"/>
                    <a:pt x="502" y="314"/>
                    <a:pt x="502" y="314"/>
                  </a:cubicBezTo>
                  <a:cubicBezTo>
                    <a:pt x="502" y="314"/>
                    <a:pt x="502" y="312"/>
                    <a:pt x="502" y="309"/>
                  </a:cubicBezTo>
                  <a:cubicBezTo>
                    <a:pt x="502" y="298"/>
                    <a:pt x="502" y="298"/>
                    <a:pt x="502" y="298"/>
                  </a:cubicBezTo>
                  <a:cubicBezTo>
                    <a:pt x="502" y="295"/>
                    <a:pt x="503" y="293"/>
                    <a:pt x="504" y="291"/>
                  </a:cubicBezTo>
                  <a:cubicBezTo>
                    <a:pt x="505" y="289"/>
                    <a:pt x="505" y="288"/>
                    <a:pt x="502" y="284"/>
                  </a:cubicBezTo>
                  <a:cubicBezTo>
                    <a:pt x="498" y="277"/>
                    <a:pt x="498" y="277"/>
                    <a:pt x="498" y="277"/>
                  </a:cubicBezTo>
                  <a:cubicBezTo>
                    <a:pt x="498" y="276"/>
                    <a:pt x="498" y="276"/>
                    <a:pt x="498" y="276"/>
                  </a:cubicBezTo>
                  <a:cubicBezTo>
                    <a:pt x="498" y="276"/>
                    <a:pt x="498" y="276"/>
                    <a:pt x="498" y="276"/>
                  </a:cubicBezTo>
                  <a:cubicBezTo>
                    <a:pt x="498" y="275"/>
                    <a:pt x="497" y="274"/>
                    <a:pt x="493" y="271"/>
                  </a:cubicBezTo>
                  <a:cubicBezTo>
                    <a:pt x="487" y="266"/>
                    <a:pt x="487" y="266"/>
                    <a:pt x="487" y="266"/>
                  </a:cubicBezTo>
                  <a:cubicBezTo>
                    <a:pt x="487" y="266"/>
                    <a:pt x="487" y="266"/>
                    <a:pt x="487" y="266"/>
                  </a:cubicBezTo>
                  <a:cubicBezTo>
                    <a:pt x="486" y="265"/>
                    <a:pt x="486" y="263"/>
                    <a:pt x="486" y="260"/>
                  </a:cubicBezTo>
                  <a:cubicBezTo>
                    <a:pt x="486" y="226"/>
                    <a:pt x="486" y="226"/>
                    <a:pt x="486" y="226"/>
                  </a:cubicBezTo>
                  <a:cubicBezTo>
                    <a:pt x="482" y="209"/>
                    <a:pt x="482" y="209"/>
                    <a:pt x="482" y="209"/>
                  </a:cubicBezTo>
                  <a:cubicBezTo>
                    <a:pt x="482" y="173"/>
                    <a:pt x="482" y="173"/>
                    <a:pt x="482" y="173"/>
                  </a:cubicBezTo>
                  <a:cubicBezTo>
                    <a:pt x="482" y="142"/>
                    <a:pt x="482" y="142"/>
                    <a:pt x="482" y="142"/>
                  </a:cubicBezTo>
                  <a:cubicBezTo>
                    <a:pt x="473" y="139"/>
                    <a:pt x="473" y="139"/>
                    <a:pt x="473" y="139"/>
                  </a:cubicBezTo>
                  <a:cubicBezTo>
                    <a:pt x="461" y="139"/>
                    <a:pt x="461" y="139"/>
                    <a:pt x="461" y="139"/>
                  </a:cubicBezTo>
                  <a:cubicBezTo>
                    <a:pt x="459" y="137"/>
                    <a:pt x="459" y="137"/>
                    <a:pt x="459" y="137"/>
                  </a:cubicBezTo>
                  <a:cubicBezTo>
                    <a:pt x="456" y="139"/>
                    <a:pt x="456" y="139"/>
                    <a:pt x="456" y="139"/>
                  </a:cubicBezTo>
                  <a:cubicBezTo>
                    <a:pt x="455" y="139"/>
                    <a:pt x="455" y="139"/>
                    <a:pt x="455" y="139"/>
                  </a:cubicBezTo>
                  <a:cubicBezTo>
                    <a:pt x="454" y="139"/>
                    <a:pt x="454" y="139"/>
                    <a:pt x="454" y="139"/>
                  </a:cubicBezTo>
                  <a:cubicBezTo>
                    <a:pt x="454" y="139"/>
                    <a:pt x="454" y="139"/>
                    <a:pt x="454" y="139"/>
                  </a:cubicBezTo>
                  <a:cubicBezTo>
                    <a:pt x="452" y="138"/>
                    <a:pt x="452" y="136"/>
                    <a:pt x="452" y="135"/>
                  </a:cubicBezTo>
                  <a:cubicBezTo>
                    <a:pt x="444" y="134"/>
                    <a:pt x="444" y="134"/>
                    <a:pt x="444" y="134"/>
                  </a:cubicBezTo>
                  <a:cubicBezTo>
                    <a:pt x="444" y="133"/>
                    <a:pt x="444" y="133"/>
                    <a:pt x="444" y="133"/>
                  </a:cubicBezTo>
                  <a:cubicBezTo>
                    <a:pt x="443" y="132"/>
                    <a:pt x="440" y="128"/>
                    <a:pt x="436" y="126"/>
                  </a:cubicBezTo>
                  <a:cubicBezTo>
                    <a:pt x="435" y="126"/>
                    <a:pt x="434" y="126"/>
                    <a:pt x="434" y="126"/>
                  </a:cubicBezTo>
                  <a:cubicBezTo>
                    <a:pt x="431" y="126"/>
                    <a:pt x="428" y="128"/>
                    <a:pt x="428" y="129"/>
                  </a:cubicBezTo>
                  <a:cubicBezTo>
                    <a:pt x="427" y="130"/>
                    <a:pt x="427" y="130"/>
                    <a:pt x="427" y="130"/>
                  </a:cubicBezTo>
                  <a:cubicBezTo>
                    <a:pt x="415" y="131"/>
                    <a:pt x="415" y="131"/>
                    <a:pt x="415" y="131"/>
                  </a:cubicBezTo>
                  <a:cubicBezTo>
                    <a:pt x="412" y="131"/>
                    <a:pt x="412" y="131"/>
                    <a:pt x="412" y="131"/>
                  </a:cubicBezTo>
                  <a:cubicBezTo>
                    <a:pt x="411" y="131"/>
                    <a:pt x="409" y="132"/>
                    <a:pt x="408" y="133"/>
                  </a:cubicBezTo>
                  <a:cubicBezTo>
                    <a:pt x="408" y="133"/>
                    <a:pt x="408" y="133"/>
                    <a:pt x="408" y="133"/>
                  </a:cubicBezTo>
                  <a:cubicBezTo>
                    <a:pt x="407" y="134"/>
                    <a:pt x="407" y="134"/>
                    <a:pt x="407" y="134"/>
                  </a:cubicBezTo>
                  <a:cubicBezTo>
                    <a:pt x="407" y="134"/>
                    <a:pt x="404" y="135"/>
                    <a:pt x="402" y="137"/>
                  </a:cubicBezTo>
                  <a:cubicBezTo>
                    <a:pt x="402" y="138"/>
                    <a:pt x="401" y="139"/>
                    <a:pt x="400" y="139"/>
                  </a:cubicBezTo>
                  <a:cubicBezTo>
                    <a:pt x="399" y="138"/>
                    <a:pt x="398" y="138"/>
                    <a:pt x="398" y="137"/>
                  </a:cubicBezTo>
                  <a:cubicBezTo>
                    <a:pt x="382" y="137"/>
                    <a:pt x="382" y="137"/>
                    <a:pt x="382" y="137"/>
                  </a:cubicBezTo>
                  <a:cubicBezTo>
                    <a:pt x="382" y="127"/>
                    <a:pt x="382" y="127"/>
                    <a:pt x="382" y="127"/>
                  </a:cubicBezTo>
                  <a:cubicBezTo>
                    <a:pt x="343" y="127"/>
                    <a:pt x="343" y="127"/>
                    <a:pt x="343" y="127"/>
                  </a:cubicBezTo>
                  <a:cubicBezTo>
                    <a:pt x="343" y="123"/>
                    <a:pt x="343" y="123"/>
                    <a:pt x="343" y="123"/>
                  </a:cubicBezTo>
                  <a:cubicBezTo>
                    <a:pt x="338" y="121"/>
                    <a:pt x="338" y="121"/>
                    <a:pt x="338" y="121"/>
                  </a:cubicBezTo>
                  <a:cubicBezTo>
                    <a:pt x="333" y="127"/>
                    <a:pt x="333" y="127"/>
                    <a:pt x="333" y="127"/>
                  </a:cubicBezTo>
                  <a:cubicBezTo>
                    <a:pt x="329" y="127"/>
                    <a:pt x="329" y="127"/>
                    <a:pt x="329" y="127"/>
                  </a:cubicBezTo>
                  <a:cubicBezTo>
                    <a:pt x="325" y="123"/>
                    <a:pt x="325" y="123"/>
                    <a:pt x="325" y="123"/>
                  </a:cubicBezTo>
                  <a:cubicBezTo>
                    <a:pt x="325" y="120"/>
                    <a:pt x="325" y="120"/>
                    <a:pt x="325" y="120"/>
                  </a:cubicBezTo>
                  <a:cubicBezTo>
                    <a:pt x="321" y="115"/>
                    <a:pt x="321" y="115"/>
                    <a:pt x="321" y="115"/>
                  </a:cubicBezTo>
                  <a:cubicBezTo>
                    <a:pt x="314" y="110"/>
                    <a:pt x="314" y="110"/>
                    <a:pt x="314" y="110"/>
                  </a:cubicBezTo>
                  <a:cubicBezTo>
                    <a:pt x="304" y="109"/>
                    <a:pt x="304" y="109"/>
                    <a:pt x="304" y="109"/>
                  </a:cubicBezTo>
                  <a:cubicBezTo>
                    <a:pt x="303" y="109"/>
                    <a:pt x="301" y="110"/>
                    <a:pt x="299" y="110"/>
                  </a:cubicBezTo>
                  <a:cubicBezTo>
                    <a:pt x="298" y="110"/>
                    <a:pt x="297" y="110"/>
                    <a:pt x="295" y="109"/>
                  </a:cubicBezTo>
                  <a:cubicBezTo>
                    <a:pt x="294" y="109"/>
                    <a:pt x="293" y="108"/>
                    <a:pt x="293" y="108"/>
                  </a:cubicBezTo>
                  <a:cubicBezTo>
                    <a:pt x="292" y="108"/>
                    <a:pt x="292" y="108"/>
                    <a:pt x="292" y="109"/>
                  </a:cubicBezTo>
                  <a:cubicBezTo>
                    <a:pt x="292" y="109"/>
                    <a:pt x="292" y="109"/>
                    <a:pt x="292" y="109"/>
                  </a:cubicBezTo>
                  <a:cubicBezTo>
                    <a:pt x="291" y="109"/>
                    <a:pt x="291" y="109"/>
                    <a:pt x="291" y="109"/>
                  </a:cubicBezTo>
                  <a:cubicBezTo>
                    <a:pt x="283" y="109"/>
                    <a:pt x="283" y="109"/>
                    <a:pt x="283" y="109"/>
                  </a:cubicBezTo>
                  <a:cubicBezTo>
                    <a:pt x="280" y="109"/>
                    <a:pt x="277" y="105"/>
                    <a:pt x="276" y="104"/>
                  </a:cubicBezTo>
                  <a:cubicBezTo>
                    <a:pt x="276" y="104"/>
                    <a:pt x="276" y="104"/>
                    <a:pt x="276" y="104"/>
                  </a:cubicBezTo>
                  <a:cubicBezTo>
                    <a:pt x="276" y="97"/>
                    <a:pt x="276" y="97"/>
                    <a:pt x="276" y="97"/>
                  </a:cubicBezTo>
                  <a:cubicBezTo>
                    <a:pt x="257" y="97"/>
                    <a:pt x="257" y="97"/>
                    <a:pt x="257" y="97"/>
                  </a:cubicBezTo>
                  <a:cubicBezTo>
                    <a:pt x="253" y="89"/>
                    <a:pt x="253" y="89"/>
                    <a:pt x="253" y="89"/>
                  </a:cubicBezTo>
                  <a:cubicBezTo>
                    <a:pt x="253" y="0"/>
                    <a:pt x="253" y="0"/>
                    <a:pt x="253" y="0"/>
                  </a:cubicBezTo>
                  <a:cubicBezTo>
                    <a:pt x="136" y="0"/>
                    <a:pt x="136" y="0"/>
                    <a:pt x="136" y="0"/>
                  </a:cubicBezTo>
                  <a:cubicBezTo>
                    <a:pt x="136" y="256"/>
                    <a:pt x="136" y="256"/>
                    <a:pt x="136" y="256"/>
                  </a:cubicBezTo>
                  <a:cubicBezTo>
                    <a:pt x="1" y="256"/>
                    <a:pt x="1" y="256"/>
                    <a:pt x="1" y="256"/>
                  </a:cubicBezTo>
                  <a:cubicBezTo>
                    <a:pt x="0" y="256"/>
                    <a:pt x="0" y="256"/>
                    <a:pt x="0" y="256"/>
                  </a:cubicBezTo>
                  <a:cubicBezTo>
                    <a:pt x="0" y="257"/>
                    <a:pt x="0" y="257"/>
                    <a:pt x="0" y="257"/>
                  </a:cubicBezTo>
                  <a:cubicBezTo>
                    <a:pt x="10" y="260"/>
                    <a:pt x="10" y="260"/>
                    <a:pt x="10" y="260"/>
                  </a:cubicBezTo>
                  <a:cubicBezTo>
                    <a:pt x="14" y="268"/>
                    <a:pt x="14" y="268"/>
                    <a:pt x="14" y="268"/>
                  </a:cubicBezTo>
                  <a:cubicBezTo>
                    <a:pt x="22" y="272"/>
                    <a:pt x="22" y="272"/>
                    <a:pt x="22" y="272"/>
                  </a:cubicBezTo>
                  <a:cubicBezTo>
                    <a:pt x="30" y="284"/>
                    <a:pt x="30" y="284"/>
                    <a:pt x="30" y="284"/>
                  </a:cubicBezTo>
                  <a:cubicBezTo>
                    <a:pt x="61" y="307"/>
                    <a:pt x="61" y="307"/>
                    <a:pt x="61" y="307"/>
                  </a:cubicBezTo>
                  <a:cubicBezTo>
                    <a:pt x="73" y="342"/>
                    <a:pt x="73" y="342"/>
                    <a:pt x="73" y="342"/>
                  </a:cubicBezTo>
                  <a:cubicBezTo>
                    <a:pt x="112" y="381"/>
                    <a:pt x="112" y="381"/>
                    <a:pt x="112" y="381"/>
                  </a:cubicBezTo>
                  <a:cubicBezTo>
                    <a:pt x="131" y="381"/>
                    <a:pt x="131" y="381"/>
                    <a:pt x="131" y="381"/>
                  </a:cubicBezTo>
                  <a:cubicBezTo>
                    <a:pt x="151" y="346"/>
                    <a:pt x="151" y="346"/>
                    <a:pt x="151" y="346"/>
                  </a:cubicBezTo>
                  <a:cubicBezTo>
                    <a:pt x="155" y="346"/>
                    <a:pt x="155" y="346"/>
                    <a:pt x="155" y="346"/>
                  </a:cubicBezTo>
                  <a:cubicBezTo>
                    <a:pt x="162" y="346"/>
                    <a:pt x="162" y="346"/>
                    <a:pt x="162" y="346"/>
                  </a:cubicBezTo>
                  <a:cubicBezTo>
                    <a:pt x="198" y="346"/>
                    <a:pt x="198" y="346"/>
                    <a:pt x="198" y="346"/>
                  </a:cubicBezTo>
                  <a:cubicBezTo>
                    <a:pt x="225" y="378"/>
                    <a:pt x="225" y="378"/>
                    <a:pt x="225" y="378"/>
                  </a:cubicBezTo>
                  <a:cubicBezTo>
                    <a:pt x="240" y="409"/>
                    <a:pt x="240" y="409"/>
                    <a:pt x="240" y="409"/>
                  </a:cubicBezTo>
                  <a:cubicBezTo>
                    <a:pt x="252" y="420"/>
                    <a:pt x="252" y="420"/>
                    <a:pt x="252" y="420"/>
                  </a:cubicBezTo>
                  <a:cubicBezTo>
                    <a:pt x="256" y="436"/>
                    <a:pt x="256" y="436"/>
                    <a:pt x="256" y="436"/>
                  </a:cubicBezTo>
                  <a:cubicBezTo>
                    <a:pt x="268" y="444"/>
                    <a:pt x="268" y="444"/>
                    <a:pt x="268" y="444"/>
                  </a:cubicBezTo>
                  <a:cubicBezTo>
                    <a:pt x="279" y="475"/>
                    <a:pt x="279" y="475"/>
                    <a:pt x="279" y="475"/>
                  </a:cubicBezTo>
                  <a:cubicBezTo>
                    <a:pt x="291" y="495"/>
                    <a:pt x="291" y="495"/>
                    <a:pt x="291" y="495"/>
                  </a:cubicBezTo>
                  <a:cubicBezTo>
                    <a:pt x="303" y="502"/>
                    <a:pt x="303" y="502"/>
                    <a:pt x="303" y="502"/>
                  </a:cubicBezTo>
                  <a:cubicBezTo>
                    <a:pt x="315" y="502"/>
                    <a:pt x="315" y="502"/>
                    <a:pt x="315" y="502"/>
                  </a:cubicBezTo>
                  <a:cubicBezTo>
                    <a:pt x="322" y="510"/>
                    <a:pt x="322" y="510"/>
                    <a:pt x="322" y="510"/>
                  </a:cubicBezTo>
                  <a:cubicBezTo>
                    <a:pt x="342" y="510"/>
                    <a:pt x="342" y="510"/>
                    <a:pt x="342" y="510"/>
                  </a:cubicBezTo>
                  <a:cubicBezTo>
                    <a:pt x="358" y="518"/>
                    <a:pt x="358" y="518"/>
                    <a:pt x="358" y="518"/>
                  </a:cubicBezTo>
                  <a:cubicBezTo>
                    <a:pt x="369" y="518"/>
                    <a:pt x="369" y="518"/>
                    <a:pt x="369" y="518"/>
                  </a:cubicBezTo>
                  <a:cubicBezTo>
                    <a:pt x="365" y="514"/>
                    <a:pt x="365" y="514"/>
                    <a:pt x="365" y="514"/>
                  </a:cubicBezTo>
                  <a:cubicBezTo>
                    <a:pt x="361" y="502"/>
                    <a:pt x="361" y="502"/>
                    <a:pt x="361" y="502"/>
                  </a:cubicBezTo>
                  <a:cubicBezTo>
                    <a:pt x="361" y="499"/>
                    <a:pt x="361" y="499"/>
                    <a:pt x="361" y="499"/>
                  </a:cubicBezTo>
                  <a:cubicBezTo>
                    <a:pt x="354" y="475"/>
                    <a:pt x="354" y="475"/>
                    <a:pt x="354" y="475"/>
                  </a:cubicBezTo>
                  <a:cubicBezTo>
                    <a:pt x="358" y="471"/>
                    <a:pt x="358" y="471"/>
                    <a:pt x="358" y="471"/>
                  </a:cubicBezTo>
                  <a:cubicBezTo>
                    <a:pt x="358" y="463"/>
                    <a:pt x="358" y="463"/>
                    <a:pt x="358" y="463"/>
                  </a:cubicBezTo>
                  <a:cubicBezTo>
                    <a:pt x="354" y="463"/>
                    <a:pt x="354" y="463"/>
                    <a:pt x="354" y="463"/>
                  </a:cubicBezTo>
                  <a:cubicBezTo>
                    <a:pt x="354" y="459"/>
                    <a:pt x="354" y="459"/>
                    <a:pt x="354" y="459"/>
                  </a:cubicBezTo>
                  <a:cubicBezTo>
                    <a:pt x="358" y="459"/>
                    <a:pt x="358" y="459"/>
                    <a:pt x="358" y="459"/>
                  </a:cubicBezTo>
                  <a:cubicBezTo>
                    <a:pt x="361" y="459"/>
                    <a:pt x="361" y="459"/>
                    <a:pt x="361" y="459"/>
                  </a:cubicBezTo>
                  <a:cubicBezTo>
                    <a:pt x="365" y="444"/>
                    <a:pt x="365" y="444"/>
                    <a:pt x="365" y="444"/>
                  </a:cubicBezTo>
                  <a:cubicBezTo>
                    <a:pt x="361" y="436"/>
                    <a:pt x="361" y="436"/>
                    <a:pt x="361" y="436"/>
                  </a:cubicBezTo>
                  <a:cubicBezTo>
                    <a:pt x="369" y="436"/>
                    <a:pt x="369" y="436"/>
                    <a:pt x="369" y="436"/>
                  </a:cubicBezTo>
                  <a:cubicBezTo>
                    <a:pt x="373" y="428"/>
                    <a:pt x="373" y="428"/>
                    <a:pt x="373" y="428"/>
                  </a:cubicBezTo>
                  <a:cubicBezTo>
                    <a:pt x="373" y="424"/>
                    <a:pt x="373" y="424"/>
                    <a:pt x="373" y="424"/>
                  </a:cubicBezTo>
                  <a:cubicBezTo>
                    <a:pt x="369" y="428"/>
                    <a:pt x="369" y="428"/>
                    <a:pt x="369" y="428"/>
                  </a:cubicBezTo>
                  <a:cubicBezTo>
                    <a:pt x="369" y="424"/>
                    <a:pt x="369" y="424"/>
                    <a:pt x="369" y="424"/>
                  </a:cubicBezTo>
                  <a:cubicBezTo>
                    <a:pt x="377" y="420"/>
                    <a:pt x="377" y="420"/>
                    <a:pt x="377" y="420"/>
                  </a:cubicBezTo>
                  <a:cubicBezTo>
                    <a:pt x="385" y="417"/>
                    <a:pt x="385" y="417"/>
                    <a:pt x="385" y="417"/>
                  </a:cubicBezTo>
                  <a:cubicBezTo>
                    <a:pt x="385" y="413"/>
                    <a:pt x="385" y="413"/>
                    <a:pt x="385" y="413"/>
                  </a:cubicBezTo>
                  <a:cubicBezTo>
                    <a:pt x="393" y="413"/>
                    <a:pt x="393" y="413"/>
                    <a:pt x="393" y="413"/>
                  </a:cubicBezTo>
                  <a:cubicBezTo>
                    <a:pt x="397" y="409"/>
                    <a:pt x="397" y="409"/>
                    <a:pt x="397" y="409"/>
                  </a:cubicBezTo>
                  <a:cubicBezTo>
                    <a:pt x="397" y="405"/>
                    <a:pt x="397" y="405"/>
                    <a:pt x="397" y="405"/>
                  </a:cubicBezTo>
                  <a:cubicBezTo>
                    <a:pt x="393" y="401"/>
                    <a:pt x="393" y="401"/>
                    <a:pt x="393" y="401"/>
                  </a:cubicBezTo>
                  <a:cubicBezTo>
                    <a:pt x="393" y="397"/>
                    <a:pt x="393" y="397"/>
                    <a:pt x="393" y="397"/>
                  </a:cubicBezTo>
                  <a:cubicBezTo>
                    <a:pt x="397" y="397"/>
                    <a:pt x="397" y="397"/>
                    <a:pt x="397" y="397"/>
                  </a:cubicBezTo>
                  <a:cubicBezTo>
                    <a:pt x="400" y="401"/>
                    <a:pt x="400" y="401"/>
                    <a:pt x="400" y="401"/>
                  </a:cubicBezTo>
                  <a:cubicBezTo>
                    <a:pt x="400" y="397"/>
                    <a:pt x="400" y="397"/>
                    <a:pt x="400" y="397"/>
                  </a:cubicBezTo>
                  <a:cubicBezTo>
                    <a:pt x="404" y="397"/>
                    <a:pt x="404" y="397"/>
                    <a:pt x="404" y="397"/>
                  </a:cubicBezTo>
                  <a:cubicBezTo>
                    <a:pt x="408" y="397"/>
                    <a:pt x="408" y="397"/>
                    <a:pt x="408" y="397"/>
                  </a:cubicBezTo>
                  <a:cubicBezTo>
                    <a:pt x="408" y="393"/>
                    <a:pt x="408" y="393"/>
                    <a:pt x="408" y="393"/>
                  </a:cubicBezTo>
                  <a:cubicBezTo>
                    <a:pt x="412" y="401"/>
                    <a:pt x="412" y="401"/>
                    <a:pt x="412" y="401"/>
                  </a:cubicBezTo>
                  <a:cubicBezTo>
                    <a:pt x="424" y="397"/>
                    <a:pt x="424" y="397"/>
                    <a:pt x="424" y="397"/>
                  </a:cubicBezTo>
                  <a:cubicBezTo>
                    <a:pt x="408" y="405"/>
                    <a:pt x="408" y="405"/>
                    <a:pt x="408" y="405"/>
                  </a:cubicBezTo>
                  <a:cubicBezTo>
                    <a:pt x="404" y="409"/>
                    <a:pt x="404" y="409"/>
                    <a:pt x="404" y="409"/>
                  </a:cubicBezTo>
                  <a:cubicBezTo>
                    <a:pt x="408" y="409"/>
                    <a:pt x="408" y="409"/>
                    <a:pt x="408" y="409"/>
                  </a:cubicBezTo>
                  <a:cubicBezTo>
                    <a:pt x="443" y="385"/>
                    <a:pt x="443" y="385"/>
                    <a:pt x="443" y="385"/>
                  </a:cubicBezTo>
                  <a:cubicBezTo>
                    <a:pt x="451" y="374"/>
                    <a:pt x="451" y="374"/>
                    <a:pt x="451" y="374"/>
                  </a:cubicBezTo>
                  <a:cubicBezTo>
                    <a:pt x="451" y="350"/>
                    <a:pt x="451" y="350"/>
                    <a:pt x="451" y="350"/>
                  </a:cubicBezTo>
                  <a:cubicBezTo>
                    <a:pt x="451" y="346"/>
                    <a:pt x="451" y="346"/>
                    <a:pt x="451" y="346"/>
                  </a:cubicBezTo>
                  <a:cubicBezTo>
                    <a:pt x="455" y="346"/>
                    <a:pt x="455" y="346"/>
                    <a:pt x="455" y="346"/>
                  </a:cubicBezTo>
                  <a:cubicBezTo>
                    <a:pt x="455" y="354"/>
                    <a:pt x="455" y="354"/>
                    <a:pt x="455" y="354"/>
                  </a:cubicBezTo>
                  <a:cubicBezTo>
                    <a:pt x="463" y="354"/>
                    <a:pt x="463" y="354"/>
                    <a:pt x="463" y="354"/>
                  </a:cubicBezTo>
                  <a:cubicBezTo>
                    <a:pt x="463" y="358"/>
                    <a:pt x="463" y="358"/>
                    <a:pt x="463" y="358"/>
                  </a:cubicBezTo>
                  <a:cubicBezTo>
                    <a:pt x="455" y="358"/>
                    <a:pt x="455" y="358"/>
                    <a:pt x="455" y="358"/>
                  </a:cubicBezTo>
                  <a:cubicBezTo>
                    <a:pt x="459" y="362"/>
                    <a:pt x="459" y="362"/>
                    <a:pt x="459" y="362"/>
                  </a:cubicBezTo>
                  <a:cubicBezTo>
                    <a:pt x="479" y="350"/>
                    <a:pt x="479" y="350"/>
                    <a:pt x="479" y="350"/>
                  </a:cubicBezTo>
                  <a:cubicBezTo>
                    <a:pt x="482" y="350"/>
                    <a:pt x="482" y="350"/>
                    <a:pt x="482" y="350"/>
                  </a:cubicBezTo>
                  <a:cubicBezTo>
                    <a:pt x="482" y="341"/>
                    <a:pt x="482" y="341"/>
                    <a:pt x="482" y="341"/>
                  </a:cubicBezTo>
                  <a:lnTo>
                    <a:pt x="483" y="341"/>
                  </a:lnTo>
                  <a:close/>
                </a:path>
              </a:pathLst>
            </a:custGeom>
            <a:solidFill>
              <a:srgbClr val="17305B">
                <a:lumMod val="20000"/>
                <a:lumOff val="80000"/>
              </a:srgbClr>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Freeform 15">
              <a:extLst>
                <a:ext uri="{FF2B5EF4-FFF2-40B4-BE49-F238E27FC236}">
                  <a16:creationId xmlns:a16="http://schemas.microsoft.com/office/drawing/2014/main" id="{1EEE04B3-8EB3-4C11-B292-362231AC3320}"/>
                </a:ext>
              </a:extLst>
            </p:cNvPr>
            <p:cNvSpPr>
              <a:spLocks/>
            </p:cNvSpPr>
            <p:nvPr/>
          </p:nvSpPr>
          <p:spPr bwMode="auto">
            <a:xfrm>
              <a:off x="7562630" y="4186392"/>
              <a:ext cx="607527" cy="659738"/>
            </a:xfrm>
            <a:custGeom>
              <a:avLst/>
              <a:gdLst>
                <a:gd name="T0" fmla="*/ 145 w 192"/>
                <a:gd name="T1" fmla="*/ 144 h 208"/>
                <a:gd name="T2" fmla="*/ 150 w 192"/>
                <a:gd name="T3" fmla="*/ 133 h 208"/>
                <a:gd name="T4" fmla="*/ 148 w 192"/>
                <a:gd name="T5" fmla="*/ 120 h 208"/>
                <a:gd name="T6" fmla="*/ 144 w 192"/>
                <a:gd name="T7" fmla="*/ 117 h 208"/>
                <a:gd name="T8" fmla="*/ 149 w 192"/>
                <a:gd name="T9" fmla="*/ 103 h 208"/>
                <a:gd name="T10" fmla="*/ 148 w 192"/>
                <a:gd name="T11" fmla="*/ 95 h 208"/>
                <a:gd name="T12" fmla="*/ 89 w 192"/>
                <a:gd name="T13" fmla="*/ 71 h 208"/>
                <a:gd name="T14" fmla="*/ 103 w 192"/>
                <a:gd name="T15" fmla="*/ 0 h 208"/>
                <a:gd name="T16" fmla="*/ 103 w 192"/>
                <a:gd name="T17" fmla="*/ 0 h 208"/>
                <a:gd name="T18" fmla="*/ 0 w 192"/>
                <a:gd name="T19" fmla="*/ 36 h 208"/>
                <a:gd name="T20" fmla="*/ 4 w 192"/>
                <a:gd name="T21" fmla="*/ 87 h 208"/>
                <a:gd name="T22" fmla="*/ 5 w 192"/>
                <a:gd name="T23" fmla="*/ 93 h 208"/>
                <a:gd name="T24" fmla="*/ 16 w 192"/>
                <a:gd name="T25" fmla="*/ 103 h 208"/>
                <a:gd name="T26" fmla="*/ 16 w 192"/>
                <a:gd name="T27" fmla="*/ 104 h 208"/>
                <a:gd name="T28" fmla="*/ 22 w 192"/>
                <a:gd name="T29" fmla="*/ 118 h 208"/>
                <a:gd name="T30" fmla="*/ 20 w 192"/>
                <a:gd name="T31" fmla="*/ 136 h 208"/>
                <a:gd name="T32" fmla="*/ 20 w 192"/>
                <a:gd name="T33" fmla="*/ 141 h 208"/>
                <a:gd name="T34" fmla="*/ 20 w 192"/>
                <a:gd name="T35" fmla="*/ 145 h 208"/>
                <a:gd name="T36" fmla="*/ 19 w 192"/>
                <a:gd name="T37" fmla="*/ 150 h 208"/>
                <a:gd name="T38" fmla="*/ 18 w 192"/>
                <a:gd name="T39" fmla="*/ 150 h 208"/>
                <a:gd name="T40" fmla="*/ 17 w 192"/>
                <a:gd name="T41" fmla="*/ 154 h 208"/>
                <a:gd name="T42" fmla="*/ 16 w 192"/>
                <a:gd name="T43" fmla="*/ 155 h 208"/>
                <a:gd name="T44" fmla="*/ 13 w 192"/>
                <a:gd name="T45" fmla="*/ 159 h 208"/>
                <a:gd name="T46" fmla="*/ 12 w 192"/>
                <a:gd name="T47" fmla="*/ 159 h 208"/>
                <a:gd name="T48" fmla="*/ 9 w 192"/>
                <a:gd name="T49" fmla="*/ 162 h 208"/>
                <a:gd name="T50" fmla="*/ 10 w 192"/>
                <a:gd name="T51" fmla="*/ 163 h 208"/>
                <a:gd name="T52" fmla="*/ 10 w 192"/>
                <a:gd name="T53" fmla="*/ 163 h 208"/>
                <a:gd name="T54" fmla="*/ 0 w 192"/>
                <a:gd name="T55" fmla="*/ 168 h 208"/>
                <a:gd name="T56" fmla="*/ 32 w 192"/>
                <a:gd name="T57" fmla="*/ 173 h 208"/>
                <a:gd name="T58" fmla="*/ 75 w 192"/>
                <a:gd name="T59" fmla="*/ 181 h 208"/>
                <a:gd name="T60" fmla="*/ 79 w 192"/>
                <a:gd name="T61" fmla="*/ 173 h 208"/>
                <a:gd name="T62" fmla="*/ 98 w 192"/>
                <a:gd name="T63" fmla="*/ 181 h 208"/>
                <a:gd name="T64" fmla="*/ 106 w 192"/>
                <a:gd name="T65" fmla="*/ 185 h 208"/>
                <a:gd name="T66" fmla="*/ 121 w 192"/>
                <a:gd name="T67" fmla="*/ 197 h 208"/>
                <a:gd name="T68" fmla="*/ 129 w 192"/>
                <a:gd name="T69" fmla="*/ 201 h 208"/>
                <a:gd name="T70" fmla="*/ 141 w 192"/>
                <a:gd name="T71" fmla="*/ 201 h 208"/>
                <a:gd name="T72" fmla="*/ 153 w 192"/>
                <a:gd name="T73" fmla="*/ 201 h 208"/>
                <a:gd name="T74" fmla="*/ 160 w 192"/>
                <a:gd name="T75" fmla="*/ 189 h 208"/>
                <a:gd name="T76" fmla="*/ 168 w 192"/>
                <a:gd name="T77" fmla="*/ 193 h 208"/>
                <a:gd name="T78" fmla="*/ 184 w 192"/>
                <a:gd name="T79" fmla="*/ 208 h 208"/>
                <a:gd name="T80" fmla="*/ 192 w 192"/>
                <a:gd name="T81" fmla="*/ 201 h 208"/>
                <a:gd name="T82" fmla="*/ 180 w 192"/>
                <a:gd name="T83" fmla="*/ 189 h 208"/>
                <a:gd name="T84" fmla="*/ 172 w 192"/>
                <a:gd name="T85" fmla="*/ 181 h 208"/>
                <a:gd name="T86" fmla="*/ 184 w 192"/>
                <a:gd name="T87" fmla="*/ 169 h 208"/>
                <a:gd name="T88" fmla="*/ 184 w 192"/>
                <a:gd name="T89" fmla="*/ 158 h 208"/>
                <a:gd name="T90" fmla="*/ 172 w 192"/>
                <a:gd name="T91" fmla="*/ 165 h 208"/>
                <a:gd name="T92" fmla="*/ 168 w 192"/>
                <a:gd name="T93" fmla="*/ 158 h 208"/>
                <a:gd name="T94" fmla="*/ 160 w 192"/>
                <a:gd name="T95" fmla="*/ 158 h 208"/>
                <a:gd name="T96" fmla="*/ 149 w 192"/>
                <a:gd name="T97" fmla="*/ 162 h 208"/>
                <a:gd name="T98" fmla="*/ 145 w 192"/>
                <a:gd name="T99" fmla="*/ 150 h 208"/>
                <a:gd name="T100" fmla="*/ 146 w 192"/>
                <a:gd name="T101" fmla="*/ 149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2" h="208">
                  <a:moveTo>
                    <a:pt x="145" y="149"/>
                  </a:moveTo>
                  <a:cubicBezTo>
                    <a:pt x="145" y="144"/>
                    <a:pt x="145" y="144"/>
                    <a:pt x="145" y="144"/>
                  </a:cubicBezTo>
                  <a:cubicBezTo>
                    <a:pt x="147" y="144"/>
                    <a:pt x="150" y="143"/>
                    <a:pt x="150" y="141"/>
                  </a:cubicBezTo>
                  <a:cubicBezTo>
                    <a:pt x="150" y="133"/>
                    <a:pt x="150" y="133"/>
                    <a:pt x="150" y="133"/>
                  </a:cubicBezTo>
                  <a:cubicBezTo>
                    <a:pt x="152" y="120"/>
                    <a:pt x="152" y="120"/>
                    <a:pt x="152" y="120"/>
                  </a:cubicBezTo>
                  <a:cubicBezTo>
                    <a:pt x="148" y="120"/>
                    <a:pt x="148" y="120"/>
                    <a:pt x="148" y="120"/>
                  </a:cubicBezTo>
                  <a:cubicBezTo>
                    <a:pt x="148" y="117"/>
                    <a:pt x="148" y="117"/>
                    <a:pt x="148" y="117"/>
                  </a:cubicBezTo>
                  <a:cubicBezTo>
                    <a:pt x="144" y="117"/>
                    <a:pt x="144" y="117"/>
                    <a:pt x="144" y="117"/>
                  </a:cubicBezTo>
                  <a:cubicBezTo>
                    <a:pt x="144" y="105"/>
                    <a:pt x="144" y="105"/>
                    <a:pt x="144" y="105"/>
                  </a:cubicBezTo>
                  <a:cubicBezTo>
                    <a:pt x="145" y="105"/>
                    <a:pt x="148" y="105"/>
                    <a:pt x="149" y="103"/>
                  </a:cubicBezTo>
                  <a:cubicBezTo>
                    <a:pt x="150" y="102"/>
                    <a:pt x="150" y="101"/>
                    <a:pt x="149" y="100"/>
                  </a:cubicBezTo>
                  <a:cubicBezTo>
                    <a:pt x="148" y="95"/>
                    <a:pt x="148" y="95"/>
                    <a:pt x="148" y="95"/>
                  </a:cubicBezTo>
                  <a:cubicBezTo>
                    <a:pt x="89" y="95"/>
                    <a:pt x="89" y="95"/>
                    <a:pt x="89" y="95"/>
                  </a:cubicBezTo>
                  <a:cubicBezTo>
                    <a:pt x="89" y="71"/>
                    <a:pt x="89" y="71"/>
                    <a:pt x="89" y="71"/>
                  </a:cubicBezTo>
                  <a:cubicBezTo>
                    <a:pt x="103" y="48"/>
                    <a:pt x="103" y="48"/>
                    <a:pt x="103" y="48"/>
                  </a:cubicBezTo>
                  <a:cubicBezTo>
                    <a:pt x="103" y="0"/>
                    <a:pt x="103" y="0"/>
                    <a:pt x="103" y="0"/>
                  </a:cubicBezTo>
                  <a:cubicBezTo>
                    <a:pt x="103" y="0"/>
                    <a:pt x="103" y="0"/>
                    <a:pt x="103" y="0"/>
                  </a:cubicBezTo>
                  <a:cubicBezTo>
                    <a:pt x="103" y="0"/>
                    <a:pt x="103" y="0"/>
                    <a:pt x="103" y="0"/>
                  </a:cubicBezTo>
                  <a:cubicBezTo>
                    <a:pt x="0" y="0"/>
                    <a:pt x="0" y="0"/>
                    <a:pt x="0" y="0"/>
                  </a:cubicBezTo>
                  <a:cubicBezTo>
                    <a:pt x="0" y="36"/>
                    <a:pt x="0" y="36"/>
                    <a:pt x="0" y="36"/>
                  </a:cubicBezTo>
                  <a:cubicBezTo>
                    <a:pt x="4" y="53"/>
                    <a:pt x="4" y="53"/>
                    <a:pt x="4" y="53"/>
                  </a:cubicBezTo>
                  <a:cubicBezTo>
                    <a:pt x="4" y="87"/>
                    <a:pt x="4" y="87"/>
                    <a:pt x="4" y="87"/>
                  </a:cubicBezTo>
                  <a:cubicBezTo>
                    <a:pt x="4" y="90"/>
                    <a:pt x="4" y="92"/>
                    <a:pt x="5" y="93"/>
                  </a:cubicBezTo>
                  <a:cubicBezTo>
                    <a:pt x="5" y="93"/>
                    <a:pt x="5" y="93"/>
                    <a:pt x="5" y="93"/>
                  </a:cubicBezTo>
                  <a:cubicBezTo>
                    <a:pt x="11" y="98"/>
                    <a:pt x="11" y="98"/>
                    <a:pt x="11" y="98"/>
                  </a:cubicBezTo>
                  <a:cubicBezTo>
                    <a:pt x="15" y="101"/>
                    <a:pt x="16" y="102"/>
                    <a:pt x="16" y="103"/>
                  </a:cubicBezTo>
                  <a:cubicBezTo>
                    <a:pt x="16" y="103"/>
                    <a:pt x="16" y="103"/>
                    <a:pt x="16" y="103"/>
                  </a:cubicBezTo>
                  <a:cubicBezTo>
                    <a:pt x="16" y="104"/>
                    <a:pt x="16" y="104"/>
                    <a:pt x="16" y="104"/>
                  </a:cubicBezTo>
                  <a:cubicBezTo>
                    <a:pt x="20" y="111"/>
                    <a:pt x="20" y="111"/>
                    <a:pt x="20" y="111"/>
                  </a:cubicBezTo>
                  <a:cubicBezTo>
                    <a:pt x="23" y="115"/>
                    <a:pt x="23" y="116"/>
                    <a:pt x="22" y="118"/>
                  </a:cubicBezTo>
                  <a:cubicBezTo>
                    <a:pt x="21" y="120"/>
                    <a:pt x="20" y="122"/>
                    <a:pt x="20" y="125"/>
                  </a:cubicBezTo>
                  <a:cubicBezTo>
                    <a:pt x="20" y="136"/>
                    <a:pt x="20" y="136"/>
                    <a:pt x="20" y="136"/>
                  </a:cubicBezTo>
                  <a:cubicBezTo>
                    <a:pt x="20" y="139"/>
                    <a:pt x="20" y="141"/>
                    <a:pt x="20" y="141"/>
                  </a:cubicBezTo>
                  <a:cubicBezTo>
                    <a:pt x="20" y="141"/>
                    <a:pt x="20" y="141"/>
                    <a:pt x="20" y="141"/>
                  </a:cubicBezTo>
                  <a:cubicBezTo>
                    <a:pt x="20" y="142"/>
                    <a:pt x="20" y="142"/>
                    <a:pt x="20" y="142"/>
                  </a:cubicBezTo>
                  <a:cubicBezTo>
                    <a:pt x="20" y="143"/>
                    <a:pt x="20" y="144"/>
                    <a:pt x="20" y="145"/>
                  </a:cubicBezTo>
                  <a:cubicBezTo>
                    <a:pt x="19" y="147"/>
                    <a:pt x="19" y="149"/>
                    <a:pt x="19" y="149"/>
                  </a:cubicBezTo>
                  <a:cubicBezTo>
                    <a:pt x="19" y="150"/>
                    <a:pt x="19" y="150"/>
                    <a:pt x="19" y="150"/>
                  </a:cubicBezTo>
                  <a:cubicBezTo>
                    <a:pt x="19" y="150"/>
                    <a:pt x="19" y="150"/>
                    <a:pt x="19" y="150"/>
                  </a:cubicBezTo>
                  <a:cubicBezTo>
                    <a:pt x="18" y="150"/>
                    <a:pt x="18" y="150"/>
                    <a:pt x="18" y="150"/>
                  </a:cubicBezTo>
                  <a:cubicBezTo>
                    <a:pt x="18" y="150"/>
                    <a:pt x="18" y="150"/>
                    <a:pt x="18" y="150"/>
                  </a:cubicBezTo>
                  <a:cubicBezTo>
                    <a:pt x="17" y="154"/>
                    <a:pt x="17" y="154"/>
                    <a:pt x="17" y="154"/>
                  </a:cubicBezTo>
                  <a:cubicBezTo>
                    <a:pt x="17" y="154"/>
                    <a:pt x="17" y="154"/>
                    <a:pt x="17" y="154"/>
                  </a:cubicBezTo>
                  <a:cubicBezTo>
                    <a:pt x="16" y="155"/>
                    <a:pt x="16" y="155"/>
                    <a:pt x="16" y="155"/>
                  </a:cubicBezTo>
                  <a:cubicBezTo>
                    <a:pt x="16" y="155"/>
                    <a:pt x="15" y="155"/>
                    <a:pt x="15" y="156"/>
                  </a:cubicBezTo>
                  <a:cubicBezTo>
                    <a:pt x="14" y="158"/>
                    <a:pt x="13" y="159"/>
                    <a:pt x="13" y="159"/>
                  </a:cubicBezTo>
                  <a:cubicBezTo>
                    <a:pt x="13" y="159"/>
                    <a:pt x="13" y="159"/>
                    <a:pt x="13" y="159"/>
                  </a:cubicBezTo>
                  <a:cubicBezTo>
                    <a:pt x="12" y="159"/>
                    <a:pt x="12" y="159"/>
                    <a:pt x="12" y="159"/>
                  </a:cubicBezTo>
                  <a:cubicBezTo>
                    <a:pt x="12" y="159"/>
                    <a:pt x="12" y="160"/>
                    <a:pt x="11" y="161"/>
                  </a:cubicBezTo>
                  <a:cubicBezTo>
                    <a:pt x="9" y="162"/>
                    <a:pt x="9" y="162"/>
                    <a:pt x="9" y="162"/>
                  </a:cubicBezTo>
                  <a:cubicBezTo>
                    <a:pt x="10" y="163"/>
                    <a:pt x="10" y="163"/>
                    <a:pt x="10" y="163"/>
                  </a:cubicBezTo>
                  <a:cubicBezTo>
                    <a:pt x="10" y="163"/>
                    <a:pt x="10" y="163"/>
                    <a:pt x="10" y="163"/>
                  </a:cubicBezTo>
                  <a:cubicBezTo>
                    <a:pt x="10" y="163"/>
                    <a:pt x="10" y="163"/>
                    <a:pt x="10" y="163"/>
                  </a:cubicBezTo>
                  <a:cubicBezTo>
                    <a:pt x="10" y="163"/>
                    <a:pt x="10" y="163"/>
                    <a:pt x="10" y="163"/>
                  </a:cubicBezTo>
                  <a:cubicBezTo>
                    <a:pt x="9" y="165"/>
                    <a:pt x="6" y="167"/>
                    <a:pt x="1" y="168"/>
                  </a:cubicBezTo>
                  <a:cubicBezTo>
                    <a:pt x="0" y="168"/>
                    <a:pt x="0" y="168"/>
                    <a:pt x="0" y="168"/>
                  </a:cubicBezTo>
                  <a:cubicBezTo>
                    <a:pt x="0" y="177"/>
                    <a:pt x="0" y="177"/>
                    <a:pt x="0" y="177"/>
                  </a:cubicBezTo>
                  <a:cubicBezTo>
                    <a:pt x="32" y="173"/>
                    <a:pt x="32" y="173"/>
                    <a:pt x="32" y="173"/>
                  </a:cubicBezTo>
                  <a:cubicBezTo>
                    <a:pt x="71" y="185"/>
                    <a:pt x="71" y="185"/>
                    <a:pt x="71" y="185"/>
                  </a:cubicBezTo>
                  <a:cubicBezTo>
                    <a:pt x="75" y="181"/>
                    <a:pt x="75" y="181"/>
                    <a:pt x="75" y="181"/>
                  </a:cubicBezTo>
                  <a:cubicBezTo>
                    <a:pt x="75" y="177"/>
                    <a:pt x="75" y="177"/>
                    <a:pt x="75" y="177"/>
                  </a:cubicBezTo>
                  <a:cubicBezTo>
                    <a:pt x="79" y="173"/>
                    <a:pt x="79" y="173"/>
                    <a:pt x="79" y="173"/>
                  </a:cubicBezTo>
                  <a:cubicBezTo>
                    <a:pt x="86" y="173"/>
                    <a:pt x="86" y="173"/>
                    <a:pt x="86" y="173"/>
                  </a:cubicBezTo>
                  <a:cubicBezTo>
                    <a:pt x="98" y="181"/>
                    <a:pt x="98" y="181"/>
                    <a:pt x="98" y="181"/>
                  </a:cubicBezTo>
                  <a:cubicBezTo>
                    <a:pt x="102" y="185"/>
                    <a:pt x="102" y="185"/>
                    <a:pt x="102" y="185"/>
                  </a:cubicBezTo>
                  <a:cubicBezTo>
                    <a:pt x="106" y="185"/>
                    <a:pt x="106" y="185"/>
                    <a:pt x="106" y="185"/>
                  </a:cubicBezTo>
                  <a:cubicBezTo>
                    <a:pt x="114" y="197"/>
                    <a:pt x="114" y="197"/>
                    <a:pt x="114" y="197"/>
                  </a:cubicBezTo>
                  <a:cubicBezTo>
                    <a:pt x="121" y="197"/>
                    <a:pt x="121" y="197"/>
                    <a:pt x="121" y="197"/>
                  </a:cubicBezTo>
                  <a:cubicBezTo>
                    <a:pt x="125" y="201"/>
                    <a:pt x="125" y="201"/>
                    <a:pt x="125" y="201"/>
                  </a:cubicBezTo>
                  <a:cubicBezTo>
                    <a:pt x="129" y="201"/>
                    <a:pt x="129" y="201"/>
                    <a:pt x="129" y="201"/>
                  </a:cubicBezTo>
                  <a:cubicBezTo>
                    <a:pt x="137" y="197"/>
                    <a:pt x="137" y="197"/>
                    <a:pt x="137" y="197"/>
                  </a:cubicBezTo>
                  <a:cubicBezTo>
                    <a:pt x="141" y="201"/>
                    <a:pt x="141" y="201"/>
                    <a:pt x="141" y="201"/>
                  </a:cubicBezTo>
                  <a:cubicBezTo>
                    <a:pt x="145" y="201"/>
                    <a:pt x="145" y="201"/>
                    <a:pt x="145" y="201"/>
                  </a:cubicBezTo>
                  <a:cubicBezTo>
                    <a:pt x="153" y="201"/>
                    <a:pt x="153" y="201"/>
                    <a:pt x="153" y="201"/>
                  </a:cubicBezTo>
                  <a:cubicBezTo>
                    <a:pt x="160" y="193"/>
                    <a:pt x="160" y="193"/>
                    <a:pt x="160" y="193"/>
                  </a:cubicBezTo>
                  <a:cubicBezTo>
                    <a:pt x="160" y="189"/>
                    <a:pt x="160" y="189"/>
                    <a:pt x="160" y="189"/>
                  </a:cubicBezTo>
                  <a:cubicBezTo>
                    <a:pt x="164" y="189"/>
                    <a:pt x="164" y="189"/>
                    <a:pt x="164" y="189"/>
                  </a:cubicBezTo>
                  <a:cubicBezTo>
                    <a:pt x="168" y="193"/>
                    <a:pt x="168" y="193"/>
                    <a:pt x="168" y="193"/>
                  </a:cubicBezTo>
                  <a:cubicBezTo>
                    <a:pt x="176" y="197"/>
                    <a:pt x="176" y="197"/>
                    <a:pt x="176" y="197"/>
                  </a:cubicBezTo>
                  <a:cubicBezTo>
                    <a:pt x="184" y="208"/>
                    <a:pt x="184" y="208"/>
                    <a:pt x="184" y="208"/>
                  </a:cubicBezTo>
                  <a:cubicBezTo>
                    <a:pt x="192" y="205"/>
                    <a:pt x="192" y="205"/>
                    <a:pt x="192" y="205"/>
                  </a:cubicBezTo>
                  <a:cubicBezTo>
                    <a:pt x="192" y="201"/>
                    <a:pt x="192" y="201"/>
                    <a:pt x="192" y="201"/>
                  </a:cubicBezTo>
                  <a:cubicBezTo>
                    <a:pt x="192" y="197"/>
                    <a:pt x="192" y="197"/>
                    <a:pt x="192" y="197"/>
                  </a:cubicBezTo>
                  <a:cubicBezTo>
                    <a:pt x="180" y="189"/>
                    <a:pt x="180" y="189"/>
                    <a:pt x="180" y="189"/>
                  </a:cubicBezTo>
                  <a:cubicBezTo>
                    <a:pt x="172" y="185"/>
                    <a:pt x="172" y="185"/>
                    <a:pt x="172" y="185"/>
                  </a:cubicBezTo>
                  <a:cubicBezTo>
                    <a:pt x="172" y="181"/>
                    <a:pt x="172" y="181"/>
                    <a:pt x="172" y="181"/>
                  </a:cubicBezTo>
                  <a:cubicBezTo>
                    <a:pt x="176" y="177"/>
                    <a:pt x="176" y="177"/>
                    <a:pt x="176" y="177"/>
                  </a:cubicBezTo>
                  <a:cubicBezTo>
                    <a:pt x="184" y="169"/>
                    <a:pt x="184" y="169"/>
                    <a:pt x="184" y="169"/>
                  </a:cubicBezTo>
                  <a:cubicBezTo>
                    <a:pt x="188" y="162"/>
                    <a:pt x="188" y="162"/>
                    <a:pt x="188" y="162"/>
                  </a:cubicBezTo>
                  <a:cubicBezTo>
                    <a:pt x="184" y="158"/>
                    <a:pt x="184" y="158"/>
                    <a:pt x="184" y="158"/>
                  </a:cubicBezTo>
                  <a:cubicBezTo>
                    <a:pt x="176" y="162"/>
                    <a:pt x="176" y="162"/>
                    <a:pt x="176" y="162"/>
                  </a:cubicBezTo>
                  <a:cubicBezTo>
                    <a:pt x="172" y="165"/>
                    <a:pt x="172" y="165"/>
                    <a:pt x="172" y="165"/>
                  </a:cubicBezTo>
                  <a:cubicBezTo>
                    <a:pt x="168" y="165"/>
                    <a:pt x="168" y="165"/>
                    <a:pt x="168" y="165"/>
                  </a:cubicBezTo>
                  <a:cubicBezTo>
                    <a:pt x="168" y="158"/>
                    <a:pt x="168" y="158"/>
                    <a:pt x="168" y="158"/>
                  </a:cubicBezTo>
                  <a:cubicBezTo>
                    <a:pt x="164" y="158"/>
                    <a:pt x="164" y="158"/>
                    <a:pt x="164" y="158"/>
                  </a:cubicBezTo>
                  <a:cubicBezTo>
                    <a:pt x="160" y="158"/>
                    <a:pt x="160" y="158"/>
                    <a:pt x="160" y="158"/>
                  </a:cubicBezTo>
                  <a:cubicBezTo>
                    <a:pt x="157" y="162"/>
                    <a:pt x="157" y="162"/>
                    <a:pt x="157" y="162"/>
                  </a:cubicBezTo>
                  <a:cubicBezTo>
                    <a:pt x="149" y="162"/>
                    <a:pt x="149" y="162"/>
                    <a:pt x="149" y="162"/>
                  </a:cubicBezTo>
                  <a:cubicBezTo>
                    <a:pt x="145" y="158"/>
                    <a:pt x="145" y="158"/>
                    <a:pt x="145" y="158"/>
                  </a:cubicBezTo>
                  <a:cubicBezTo>
                    <a:pt x="145" y="150"/>
                    <a:pt x="145" y="150"/>
                    <a:pt x="145" y="150"/>
                  </a:cubicBezTo>
                  <a:cubicBezTo>
                    <a:pt x="146" y="149"/>
                    <a:pt x="146" y="149"/>
                    <a:pt x="146" y="149"/>
                  </a:cubicBezTo>
                  <a:cubicBezTo>
                    <a:pt x="146" y="149"/>
                    <a:pt x="146" y="149"/>
                    <a:pt x="146" y="149"/>
                  </a:cubicBezTo>
                  <a:lnTo>
                    <a:pt x="145" y="149"/>
                  </a:lnTo>
                  <a:close/>
                </a:path>
              </a:pathLst>
            </a:custGeom>
            <a:solidFill>
              <a:srgbClr val="0070C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16">
              <a:extLst>
                <a:ext uri="{FF2B5EF4-FFF2-40B4-BE49-F238E27FC236}">
                  <a16:creationId xmlns:a16="http://schemas.microsoft.com/office/drawing/2014/main" id="{C7CD6D07-4FEC-4738-8DC0-7AC1747203F9}"/>
                </a:ext>
              </a:extLst>
            </p:cNvPr>
            <p:cNvSpPr>
              <a:spLocks/>
            </p:cNvSpPr>
            <p:nvPr/>
          </p:nvSpPr>
          <p:spPr bwMode="auto">
            <a:xfrm>
              <a:off x="7496180" y="3638984"/>
              <a:ext cx="601199" cy="547407"/>
            </a:xfrm>
            <a:custGeom>
              <a:avLst/>
              <a:gdLst>
                <a:gd name="T0" fmla="*/ 159 w 190"/>
                <a:gd name="T1" fmla="*/ 69 h 173"/>
                <a:gd name="T2" fmla="*/ 163 w 190"/>
                <a:gd name="T3" fmla="*/ 65 h 173"/>
                <a:gd name="T4" fmla="*/ 163 w 190"/>
                <a:gd name="T5" fmla="*/ 59 h 173"/>
                <a:gd name="T6" fmla="*/ 171 w 190"/>
                <a:gd name="T7" fmla="*/ 53 h 173"/>
                <a:gd name="T8" fmla="*/ 174 w 190"/>
                <a:gd name="T9" fmla="*/ 45 h 173"/>
                <a:gd name="T10" fmla="*/ 179 w 190"/>
                <a:gd name="T11" fmla="*/ 41 h 173"/>
                <a:gd name="T12" fmla="*/ 177 w 190"/>
                <a:gd name="T13" fmla="*/ 39 h 173"/>
                <a:gd name="T14" fmla="*/ 180 w 190"/>
                <a:gd name="T15" fmla="*/ 39 h 173"/>
                <a:gd name="T16" fmla="*/ 180 w 190"/>
                <a:gd name="T17" fmla="*/ 37 h 173"/>
                <a:gd name="T18" fmla="*/ 180 w 190"/>
                <a:gd name="T19" fmla="*/ 35 h 173"/>
                <a:gd name="T20" fmla="*/ 180 w 190"/>
                <a:gd name="T21" fmla="*/ 34 h 173"/>
                <a:gd name="T22" fmla="*/ 181 w 190"/>
                <a:gd name="T23" fmla="*/ 32 h 173"/>
                <a:gd name="T24" fmla="*/ 183 w 190"/>
                <a:gd name="T25" fmla="*/ 28 h 173"/>
                <a:gd name="T26" fmla="*/ 183 w 190"/>
                <a:gd name="T27" fmla="*/ 24 h 173"/>
                <a:gd name="T28" fmla="*/ 183 w 190"/>
                <a:gd name="T29" fmla="*/ 23 h 173"/>
                <a:gd name="T30" fmla="*/ 186 w 190"/>
                <a:gd name="T31" fmla="*/ 21 h 173"/>
                <a:gd name="T32" fmla="*/ 187 w 190"/>
                <a:gd name="T33" fmla="*/ 19 h 173"/>
                <a:gd name="T34" fmla="*/ 190 w 190"/>
                <a:gd name="T35" fmla="*/ 16 h 173"/>
                <a:gd name="T36" fmla="*/ 166 w 190"/>
                <a:gd name="T37" fmla="*/ 16 h 173"/>
                <a:gd name="T38" fmla="*/ 166 w 190"/>
                <a:gd name="T39" fmla="*/ 0 h 173"/>
                <a:gd name="T40" fmla="*/ 0 w 190"/>
                <a:gd name="T41" fmla="*/ 0 h 173"/>
                <a:gd name="T42" fmla="*/ 0 w 190"/>
                <a:gd name="T43" fmla="*/ 34 h 173"/>
                <a:gd name="T44" fmla="*/ 6 w 190"/>
                <a:gd name="T45" fmla="*/ 38 h 173"/>
                <a:gd name="T46" fmla="*/ 12 w 190"/>
                <a:gd name="T47" fmla="*/ 44 h 173"/>
                <a:gd name="T48" fmla="*/ 12 w 190"/>
                <a:gd name="T49" fmla="*/ 139 h 173"/>
                <a:gd name="T50" fmla="*/ 12 w 190"/>
                <a:gd name="T51" fmla="*/ 139 h 173"/>
                <a:gd name="T52" fmla="*/ 21 w 190"/>
                <a:gd name="T53" fmla="*/ 142 h 173"/>
                <a:gd name="T54" fmla="*/ 21 w 190"/>
                <a:gd name="T55" fmla="*/ 173 h 173"/>
                <a:gd name="T56" fmla="*/ 124 w 190"/>
                <a:gd name="T57" fmla="*/ 173 h 173"/>
                <a:gd name="T58" fmla="*/ 124 w 190"/>
                <a:gd name="T59" fmla="*/ 173 h 173"/>
                <a:gd name="T60" fmla="*/ 124 w 190"/>
                <a:gd name="T61" fmla="*/ 172 h 173"/>
                <a:gd name="T62" fmla="*/ 127 w 190"/>
                <a:gd name="T63" fmla="*/ 163 h 173"/>
                <a:gd name="T64" fmla="*/ 127 w 190"/>
                <a:gd name="T65" fmla="*/ 163 h 173"/>
                <a:gd name="T66" fmla="*/ 127 w 190"/>
                <a:gd name="T67" fmla="*/ 162 h 173"/>
                <a:gd name="T68" fmla="*/ 127 w 190"/>
                <a:gd name="T69" fmla="*/ 161 h 173"/>
                <a:gd name="T70" fmla="*/ 128 w 190"/>
                <a:gd name="T71" fmla="*/ 159 h 173"/>
                <a:gd name="T72" fmla="*/ 128 w 190"/>
                <a:gd name="T73" fmla="*/ 159 h 173"/>
                <a:gd name="T74" fmla="*/ 129 w 190"/>
                <a:gd name="T75" fmla="*/ 159 h 173"/>
                <a:gd name="T76" fmla="*/ 130 w 190"/>
                <a:gd name="T77" fmla="*/ 159 h 173"/>
                <a:gd name="T78" fmla="*/ 130 w 190"/>
                <a:gd name="T79" fmla="*/ 157 h 173"/>
                <a:gd name="T80" fmla="*/ 129 w 190"/>
                <a:gd name="T81" fmla="*/ 148 h 173"/>
                <a:gd name="T82" fmla="*/ 127 w 190"/>
                <a:gd name="T83" fmla="*/ 136 h 173"/>
                <a:gd name="T84" fmla="*/ 127 w 190"/>
                <a:gd name="T85" fmla="*/ 132 h 173"/>
                <a:gd name="T86" fmla="*/ 134 w 190"/>
                <a:gd name="T87" fmla="*/ 123 h 173"/>
                <a:gd name="T88" fmla="*/ 134 w 190"/>
                <a:gd name="T89" fmla="*/ 123 h 173"/>
                <a:gd name="T90" fmla="*/ 135 w 190"/>
                <a:gd name="T91" fmla="*/ 123 h 173"/>
                <a:gd name="T92" fmla="*/ 135 w 190"/>
                <a:gd name="T93" fmla="*/ 123 h 173"/>
                <a:gd name="T94" fmla="*/ 136 w 190"/>
                <a:gd name="T95" fmla="*/ 123 h 173"/>
                <a:gd name="T96" fmla="*/ 137 w 190"/>
                <a:gd name="T97" fmla="*/ 122 h 173"/>
                <a:gd name="T98" fmla="*/ 140 w 190"/>
                <a:gd name="T99" fmla="*/ 119 h 173"/>
                <a:gd name="T100" fmla="*/ 140 w 190"/>
                <a:gd name="T101" fmla="*/ 119 h 173"/>
                <a:gd name="T102" fmla="*/ 140 w 190"/>
                <a:gd name="T103" fmla="*/ 119 h 173"/>
                <a:gd name="T104" fmla="*/ 142 w 190"/>
                <a:gd name="T105" fmla="*/ 117 h 173"/>
                <a:gd name="T106" fmla="*/ 147 w 190"/>
                <a:gd name="T107" fmla="*/ 108 h 173"/>
                <a:gd name="T108" fmla="*/ 147 w 190"/>
                <a:gd name="T109" fmla="*/ 108 h 173"/>
                <a:gd name="T110" fmla="*/ 147 w 190"/>
                <a:gd name="T111" fmla="*/ 89 h 173"/>
                <a:gd name="T112" fmla="*/ 154 w 190"/>
                <a:gd name="T113" fmla="*/ 83 h 173"/>
                <a:gd name="T114" fmla="*/ 155 w 190"/>
                <a:gd name="T115" fmla="*/ 78 h 173"/>
                <a:gd name="T116" fmla="*/ 157 w 190"/>
                <a:gd name="T117" fmla="*/ 73 h 173"/>
                <a:gd name="T118" fmla="*/ 157 w 190"/>
                <a:gd name="T119" fmla="*/ 73 h 173"/>
                <a:gd name="T120" fmla="*/ 159 w 190"/>
                <a:gd name="T121" fmla="*/ 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 h="173">
                  <a:moveTo>
                    <a:pt x="159" y="69"/>
                  </a:moveTo>
                  <a:cubicBezTo>
                    <a:pt x="163" y="65"/>
                    <a:pt x="163" y="65"/>
                    <a:pt x="163" y="65"/>
                  </a:cubicBezTo>
                  <a:cubicBezTo>
                    <a:pt x="163" y="59"/>
                    <a:pt x="163" y="59"/>
                    <a:pt x="163" y="59"/>
                  </a:cubicBezTo>
                  <a:cubicBezTo>
                    <a:pt x="171" y="53"/>
                    <a:pt x="171" y="53"/>
                    <a:pt x="171" y="53"/>
                  </a:cubicBezTo>
                  <a:cubicBezTo>
                    <a:pt x="174" y="45"/>
                    <a:pt x="174" y="45"/>
                    <a:pt x="174" y="45"/>
                  </a:cubicBezTo>
                  <a:cubicBezTo>
                    <a:pt x="179" y="41"/>
                    <a:pt x="179" y="41"/>
                    <a:pt x="179" y="41"/>
                  </a:cubicBezTo>
                  <a:cubicBezTo>
                    <a:pt x="177" y="39"/>
                    <a:pt x="177" y="39"/>
                    <a:pt x="177" y="39"/>
                  </a:cubicBezTo>
                  <a:cubicBezTo>
                    <a:pt x="180" y="39"/>
                    <a:pt x="180" y="39"/>
                    <a:pt x="180" y="39"/>
                  </a:cubicBezTo>
                  <a:cubicBezTo>
                    <a:pt x="180" y="38"/>
                    <a:pt x="180" y="38"/>
                    <a:pt x="180" y="37"/>
                  </a:cubicBezTo>
                  <a:cubicBezTo>
                    <a:pt x="180" y="36"/>
                    <a:pt x="180" y="35"/>
                    <a:pt x="180" y="35"/>
                  </a:cubicBezTo>
                  <a:cubicBezTo>
                    <a:pt x="180" y="34"/>
                    <a:pt x="180" y="34"/>
                    <a:pt x="180" y="34"/>
                  </a:cubicBezTo>
                  <a:cubicBezTo>
                    <a:pt x="181" y="32"/>
                    <a:pt x="181" y="32"/>
                    <a:pt x="181" y="32"/>
                  </a:cubicBezTo>
                  <a:cubicBezTo>
                    <a:pt x="183" y="28"/>
                    <a:pt x="183" y="28"/>
                    <a:pt x="183" y="28"/>
                  </a:cubicBezTo>
                  <a:cubicBezTo>
                    <a:pt x="183" y="24"/>
                    <a:pt x="183" y="24"/>
                    <a:pt x="183" y="24"/>
                  </a:cubicBezTo>
                  <a:cubicBezTo>
                    <a:pt x="183" y="23"/>
                    <a:pt x="183" y="23"/>
                    <a:pt x="183" y="23"/>
                  </a:cubicBezTo>
                  <a:cubicBezTo>
                    <a:pt x="183" y="23"/>
                    <a:pt x="185" y="22"/>
                    <a:pt x="186" y="21"/>
                  </a:cubicBezTo>
                  <a:cubicBezTo>
                    <a:pt x="187" y="19"/>
                    <a:pt x="187" y="19"/>
                    <a:pt x="187" y="19"/>
                  </a:cubicBezTo>
                  <a:cubicBezTo>
                    <a:pt x="188" y="18"/>
                    <a:pt x="189" y="17"/>
                    <a:pt x="190" y="16"/>
                  </a:cubicBezTo>
                  <a:cubicBezTo>
                    <a:pt x="166" y="16"/>
                    <a:pt x="166" y="16"/>
                    <a:pt x="166" y="16"/>
                  </a:cubicBezTo>
                  <a:cubicBezTo>
                    <a:pt x="166" y="0"/>
                    <a:pt x="166" y="0"/>
                    <a:pt x="166" y="0"/>
                  </a:cubicBezTo>
                  <a:cubicBezTo>
                    <a:pt x="0" y="0"/>
                    <a:pt x="0" y="0"/>
                    <a:pt x="0" y="0"/>
                  </a:cubicBezTo>
                  <a:cubicBezTo>
                    <a:pt x="0" y="34"/>
                    <a:pt x="0" y="34"/>
                    <a:pt x="0" y="34"/>
                  </a:cubicBezTo>
                  <a:cubicBezTo>
                    <a:pt x="6" y="38"/>
                    <a:pt x="6" y="38"/>
                    <a:pt x="6" y="38"/>
                  </a:cubicBezTo>
                  <a:cubicBezTo>
                    <a:pt x="12" y="44"/>
                    <a:pt x="12" y="44"/>
                    <a:pt x="12" y="44"/>
                  </a:cubicBezTo>
                  <a:cubicBezTo>
                    <a:pt x="12" y="139"/>
                    <a:pt x="12" y="139"/>
                    <a:pt x="12" y="139"/>
                  </a:cubicBezTo>
                  <a:cubicBezTo>
                    <a:pt x="12" y="139"/>
                    <a:pt x="12" y="139"/>
                    <a:pt x="12" y="139"/>
                  </a:cubicBezTo>
                  <a:cubicBezTo>
                    <a:pt x="21" y="142"/>
                    <a:pt x="21" y="142"/>
                    <a:pt x="21" y="142"/>
                  </a:cubicBezTo>
                  <a:cubicBezTo>
                    <a:pt x="21" y="173"/>
                    <a:pt x="21" y="173"/>
                    <a:pt x="21" y="173"/>
                  </a:cubicBezTo>
                  <a:cubicBezTo>
                    <a:pt x="124" y="173"/>
                    <a:pt x="124" y="173"/>
                    <a:pt x="124" y="173"/>
                  </a:cubicBezTo>
                  <a:cubicBezTo>
                    <a:pt x="124" y="173"/>
                    <a:pt x="124" y="173"/>
                    <a:pt x="124" y="173"/>
                  </a:cubicBezTo>
                  <a:cubicBezTo>
                    <a:pt x="124" y="172"/>
                    <a:pt x="124" y="172"/>
                    <a:pt x="124" y="172"/>
                  </a:cubicBezTo>
                  <a:cubicBezTo>
                    <a:pt x="126" y="166"/>
                    <a:pt x="127" y="164"/>
                    <a:pt x="127" y="163"/>
                  </a:cubicBezTo>
                  <a:cubicBezTo>
                    <a:pt x="127" y="163"/>
                    <a:pt x="127" y="163"/>
                    <a:pt x="127" y="163"/>
                  </a:cubicBezTo>
                  <a:cubicBezTo>
                    <a:pt x="127" y="162"/>
                    <a:pt x="127" y="162"/>
                    <a:pt x="127" y="162"/>
                  </a:cubicBezTo>
                  <a:cubicBezTo>
                    <a:pt x="127" y="162"/>
                    <a:pt x="127" y="162"/>
                    <a:pt x="127" y="161"/>
                  </a:cubicBezTo>
                  <a:cubicBezTo>
                    <a:pt x="128" y="160"/>
                    <a:pt x="128" y="160"/>
                    <a:pt x="128" y="159"/>
                  </a:cubicBezTo>
                  <a:cubicBezTo>
                    <a:pt x="128" y="159"/>
                    <a:pt x="128" y="159"/>
                    <a:pt x="128" y="159"/>
                  </a:cubicBezTo>
                  <a:cubicBezTo>
                    <a:pt x="129" y="159"/>
                    <a:pt x="129" y="159"/>
                    <a:pt x="129" y="159"/>
                  </a:cubicBezTo>
                  <a:cubicBezTo>
                    <a:pt x="130" y="159"/>
                    <a:pt x="130" y="159"/>
                    <a:pt x="130" y="159"/>
                  </a:cubicBezTo>
                  <a:cubicBezTo>
                    <a:pt x="130" y="157"/>
                    <a:pt x="130" y="157"/>
                    <a:pt x="130" y="157"/>
                  </a:cubicBezTo>
                  <a:cubicBezTo>
                    <a:pt x="130" y="154"/>
                    <a:pt x="129" y="151"/>
                    <a:pt x="129" y="148"/>
                  </a:cubicBezTo>
                  <a:cubicBezTo>
                    <a:pt x="129" y="148"/>
                    <a:pt x="128" y="141"/>
                    <a:pt x="127" y="136"/>
                  </a:cubicBezTo>
                  <a:cubicBezTo>
                    <a:pt x="127" y="132"/>
                    <a:pt x="127" y="132"/>
                    <a:pt x="127" y="132"/>
                  </a:cubicBezTo>
                  <a:cubicBezTo>
                    <a:pt x="129" y="129"/>
                    <a:pt x="133" y="125"/>
                    <a:pt x="134" y="123"/>
                  </a:cubicBezTo>
                  <a:cubicBezTo>
                    <a:pt x="134" y="123"/>
                    <a:pt x="134" y="123"/>
                    <a:pt x="134" y="123"/>
                  </a:cubicBezTo>
                  <a:cubicBezTo>
                    <a:pt x="135" y="123"/>
                    <a:pt x="135" y="123"/>
                    <a:pt x="135" y="123"/>
                  </a:cubicBezTo>
                  <a:cubicBezTo>
                    <a:pt x="135" y="123"/>
                    <a:pt x="135" y="123"/>
                    <a:pt x="135" y="123"/>
                  </a:cubicBezTo>
                  <a:cubicBezTo>
                    <a:pt x="136" y="123"/>
                    <a:pt x="136" y="123"/>
                    <a:pt x="136" y="123"/>
                  </a:cubicBezTo>
                  <a:cubicBezTo>
                    <a:pt x="137" y="122"/>
                    <a:pt x="137" y="122"/>
                    <a:pt x="137" y="122"/>
                  </a:cubicBezTo>
                  <a:cubicBezTo>
                    <a:pt x="139" y="120"/>
                    <a:pt x="139" y="119"/>
                    <a:pt x="140" y="119"/>
                  </a:cubicBezTo>
                  <a:cubicBezTo>
                    <a:pt x="140" y="119"/>
                    <a:pt x="140" y="119"/>
                    <a:pt x="140" y="119"/>
                  </a:cubicBezTo>
                  <a:cubicBezTo>
                    <a:pt x="140" y="119"/>
                    <a:pt x="140" y="119"/>
                    <a:pt x="140" y="119"/>
                  </a:cubicBezTo>
                  <a:cubicBezTo>
                    <a:pt x="142" y="117"/>
                    <a:pt x="142" y="117"/>
                    <a:pt x="142" y="117"/>
                  </a:cubicBezTo>
                  <a:cubicBezTo>
                    <a:pt x="145" y="112"/>
                    <a:pt x="147" y="108"/>
                    <a:pt x="147" y="108"/>
                  </a:cubicBezTo>
                  <a:cubicBezTo>
                    <a:pt x="147" y="108"/>
                    <a:pt x="147" y="108"/>
                    <a:pt x="147" y="108"/>
                  </a:cubicBezTo>
                  <a:cubicBezTo>
                    <a:pt x="147" y="89"/>
                    <a:pt x="147" y="89"/>
                    <a:pt x="147" y="89"/>
                  </a:cubicBezTo>
                  <a:cubicBezTo>
                    <a:pt x="154" y="83"/>
                    <a:pt x="154" y="83"/>
                    <a:pt x="154" y="83"/>
                  </a:cubicBezTo>
                  <a:cubicBezTo>
                    <a:pt x="155" y="78"/>
                    <a:pt x="155" y="78"/>
                    <a:pt x="155" y="78"/>
                  </a:cubicBezTo>
                  <a:cubicBezTo>
                    <a:pt x="157" y="73"/>
                    <a:pt x="157" y="73"/>
                    <a:pt x="157" y="73"/>
                  </a:cubicBezTo>
                  <a:cubicBezTo>
                    <a:pt x="157" y="73"/>
                    <a:pt x="157" y="73"/>
                    <a:pt x="157" y="73"/>
                  </a:cubicBezTo>
                  <a:lnTo>
                    <a:pt x="159" y="69"/>
                  </a:lnTo>
                  <a:close/>
                </a:path>
              </a:pathLst>
            </a:custGeom>
            <a:solidFill>
              <a:srgbClr val="17305B">
                <a:lumMod val="60000"/>
                <a:lumOff val="40000"/>
              </a:srgbClr>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Freeform 17">
              <a:extLst>
                <a:ext uri="{FF2B5EF4-FFF2-40B4-BE49-F238E27FC236}">
                  <a16:creationId xmlns:a16="http://schemas.microsoft.com/office/drawing/2014/main" id="{EA68F947-D836-455A-8271-00BF6C84F7D2}"/>
                </a:ext>
              </a:extLst>
            </p:cNvPr>
            <p:cNvSpPr>
              <a:spLocks/>
            </p:cNvSpPr>
            <p:nvPr/>
          </p:nvSpPr>
          <p:spPr bwMode="auto">
            <a:xfrm>
              <a:off x="5472672" y="2328315"/>
              <a:ext cx="862246" cy="604364"/>
            </a:xfrm>
            <a:custGeom>
              <a:avLst/>
              <a:gdLst>
                <a:gd name="T0" fmla="*/ 173 w 545"/>
                <a:gd name="T1" fmla="*/ 382 h 382"/>
                <a:gd name="T2" fmla="*/ 175 w 545"/>
                <a:gd name="T3" fmla="*/ 382 h 382"/>
                <a:gd name="T4" fmla="*/ 545 w 545"/>
                <a:gd name="T5" fmla="*/ 382 h 382"/>
                <a:gd name="T6" fmla="*/ 545 w 545"/>
                <a:gd name="T7" fmla="*/ 172 h 382"/>
                <a:gd name="T8" fmla="*/ 545 w 545"/>
                <a:gd name="T9" fmla="*/ 170 h 382"/>
                <a:gd name="T10" fmla="*/ 545 w 545"/>
                <a:gd name="T11" fmla="*/ 0 h 382"/>
                <a:gd name="T12" fmla="*/ 0 w 545"/>
                <a:gd name="T13" fmla="*/ 0 h 382"/>
                <a:gd name="T14" fmla="*/ 0 w 545"/>
                <a:gd name="T15" fmla="*/ 22 h 382"/>
                <a:gd name="T16" fmla="*/ 0 w 545"/>
                <a:gd name="T17" fmla="*/ 24 h 382"/>
                <a:gd name="T18" fmla="*/ 0 w 545"/>
                <a:gd name="T19" fmla="*/ 268 h 382"/>
                <a:gd name="T20" fmla="*/ 0 w 545"/>
                <a:gd name="T21" fmla="*/ 268 h 382"/>
                <a:gd name="T22" fmla="*/ 0 w 545"/>
                <a:gd name="T23" fmla="*/ 382 h 382"/>
                <a:gd name="T24" fmla="*/ 173 w 545"/>
                <a:gd name="T25" fmla="*/ 382 h 382"/>
                <a:gd name="T26" fmla="*/ 173 w 545"/>
                <a:gd name="T27" fmla="*/ 38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5" h="382">
                  <a:moveTo>
                    <a:pt x="173" y="382"/>
                  </a:moveTo>
                  <a:lnTo>
                    <a:pt x="175" y="382"/>
                  </a:lnTo>
                  <a:lnTo>
                    <a:pt x="545" y="382"/>
                  </a:lnTo>
                  <a:lnTo>
                    <a:pt x="545" y="172"/>
                  </a:lnTo>
                  <a:lnTo>
                    <a:pt x="545" y="170"/>
                  </a:lnTo>
                  <a:lnTo>
                    <a:pt x="545" y="0"/>
                  </a:lnTo>
                  <a:lnTo>
                    <a:pt x="0" y="0"/>
                  </a:lnTo>
                  <a:lnTo>
                    <a:pt x="0" y="22"/>
                  </a:lnTo>
                  <a:lnTo>
                    <a:pt x="0" y="24"/>
                  </a:lnTo>
                  <a:lnTo>
                    <a:pt x="0" y="268"/>
                  </a:lnTo>
                  <a:lnTo>
                    <a:pt x="0" y="268"/>
                  </a:lnTo>
                  <a:lnTo>
                    <a:pt x="0" y="382"/>
                  </a:lnTo>
                  <a:lnTo>
                    <a:pt x="173" y="382"/>
                  </a:lnTo>
                  <a:lnTo>
                    <a:pt x="173" y="382"/>
                  </a:lnTo>
                  <a:close/>
                </a:path>
              </a:pathLst>
            </a:custGeom>
            <a:solidFill>
              <a:srgbClr val="0070C0"/>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reeform 18">
              <a:extLst>
                <a:ext uri="{FF2B5EF4-FFF2-40B4-BE49-F238E27FC236}">
                  <a16:creationId xmlns:a16="http://schemas.microsoft.com/office/drawing/2014/main" id="{96444A52-2619-40E2-9943-92AB217DCA42}"/>
                </a:ext>
              </a:extLst>
            </p:cNvPr>
            <p:cNvSpPr>
              <a:spLocks/>
            </p:cNvSpPr>
            <p:nvPr/>
          </p:nvSpPr>
          <p:spPr bwMode="auto">
            <a:xfrm>
              <a:off x="5121445" y="2745543"/>
              <a:ext cx="624931" cy="773648"/>
            </a:xfrm>
            <a:custGeom>
              <a:avLst/>
              <a:gdLst>
                <a:gd name="T0" fmla="*/ 395 w 395"/>
                <a:gd name="T1" fmla="*/ 114 h 489"/>
                <a:gd name="T2" fmla="*/ 222 w 395"/>
                <a:gd name="T3" fmla="*/ 114 h 489"/>
                <a:gd name="T4" fmla="*/ 222 w 395"/>
                <a:gd name="T5" fmla="*/ 0 h 489"/>
                <a:gd name="T6" fmla="*/ 0 w 395"/>
                <a:gd name="T7" fmla="*/ 0 h 489"/>
                <a:gd name="T8" fmla="*/ 0 w 395"/>
                <a:gd name="T9" fmla="*/ 489 h 489"/>
                <a:gd name="T10" fmla="*/ 395 w 395"/>
                <a:gd name="T11" fmla="*/ 489 h 489"/>
                <a:gd name="T12" fmla="*/ 395 w 395"/>
                <a:gd name="T13" fmla="*/ 487 h 489"/>
                <a:gd name="T14" fmla="*/ 395 w 395"/>
                <a:gd name="T15" fmla="*/ 114 h 489"/>
                <a:gd name="T16" fmla="*/ 395 w 395"/>
                <a:gd name="T17" fmla="*/ 11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5" h="489">
                  <a:moveTo>
                    <a:pt x="395" y="114"/>
                  </a:moveTo>
                  <a:lnTo>
                    <a:pt x="222" y="114"/>
                  </a:lnTo>
                  <a:lnTo>
                    <a:pt x="222" y="0"/>
                  </a:lnTo>
                  <a:lnTo>
                    <a:pt x="0" y="0"/>
                  </a:lnTo>
                  <a:lnTo>
                    <a:pt x="0" y="489"/>
                  </a:lnTo>
                  <a:lnTo>
                    <a:pt x="395" y="489"/>
                  </a:lnTo>
                  <a:lnTo>
                    <a:pt x="395" y="487"/>
                  </a:lnTo>
                  <a:lnTo>
                    <a:pt x="395" y="114"/>
                  </a:lnTo>
                  <a:lnTo>
                    <a:pt x="395" y="114"/>
                  </a:lnTo>
                  <a:close/>
                </a:path>
              </a:pathLst>
            </a:custGeom>
            <a:solidFill>
              <a:srgbClr val="0070C0"/>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 name="Freeform 19">
              <a:extLst>
                <a:ext uri="{FF2B5EF4-FFF2-40B4-BE49-F238E27FC236}">
                  <a16:creationId xmlns:a16="http://schemas.microsoft.com/office/drawing/2014/main" id="{2DD1D574-57D2-42D8-A3DC-A5185F5EE51C}"/>
                </a:ext>
              </a:extLst>
            </p:cNvPr>
            <p:cNvSpPr>
              <a:spLocks/>
            </p:cNvSpPr>
            <p:nvPr/>
          </p:nvSpPr>
          <p:spPr bwMode="auto">
            <a:xfrm>
              <a:off x="4381019" y="2745543"/>
              <a:ext cx="740424" cy="1131205"/>
            </a:xfrm>
            <a:custGeom>
              <a:avLst/>
              <a:gdLst>
                <a:gd name="T0" fmla="*/ 118 w 234"/>
                <a:gd name="T1" fmla="*/ 0 h 357"/>
                <a:gd name="T2" fmla="*/ 118 w 234"/>
                <a:gd name="T3" fmla="*/ 0 h 357"/>
                <a:gd name="T4" fmla="*/ 0 w 234"/>
                <a:gd name="T5" fmla="*/ 0 h 357"/>
                <a:gd name="T6" fmla="*/ 0 w 234"/>
                <a:gd name="T7" fmla="*/ 142 h 357"/>
                <a:gd name="T8" fmla="*/ 217 w 234"/>
                <a:gd name="T9" fmla="*/ 357 h 357"/>
                <a:gd name="T10" fmla="*/ 217 w 234"/>
                <a:gd name="T11" fmla="*/ 357 h 357"/>
                <a:gd name="T12" fmla="*/ 217 w 234"/>
                <a:gd name="T13" fmla="*/ 326 h 357"/>
                <a:gd name="T14" fmla="*/ 220 w 234"/>
                <a:gd name="T15" fmla="*/ 323 h 357"/>
                <a:gd name="T16" fmla="*/ 217 w 234"/>
                <a:gd name="T17" fmla="*/ 317 h 357"/>
                <a:gd name="T18" fmla="*/ 210 w 234"/>
                <a:gd name="T19" fmla="*/ 310 h 357"/>
                <a:gd name="T20" fmla="*/ 214 w 234"/>
                <a:gd name="T21" fmla="*/ 288 h 357"/>
                <a:gd name="T22" fmla="*/ 234 w 234"/>
                <a:gd name="T23" fmla="*/ 301 h 357"/>
                <a:gd name="T24" fmla="*/ 234 w 234"/>
                <a:gd name="T25" fmla="*/ 244 h 357"/>
                <a:gd name="T26" fmla="*/ 234 w 234"/>
                <a:gd name="T27" fmla="*/ 0 h 357"/>
                <a:gd name="T28" fmla="*/ 118 w 234"/>
                <a:gd name="T29"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4" h="357">
                  <a:moveTo>
                    <a:pt x="118" y="0"/>
                  </a:moveTo>
                  <a:cubicBezTo>
                    <a:pt x="118" y="0"/>
                    <a:pt x="118" y="0"/>
                    <a:pt x="118" y="0"/>
                  </a:cubicBezTo>
                  <a:cubicBezTo>
                    <a:pt x="0" y="0"/>
                    <a:pt x="0" y="0"/>
                    <a:pt x="0" y="0"/>
                  </a:cubicBezTo>
                  <a:cubicBezTo>
                    <a:pt x="0" y="142"/>
                    <a:pt x="0" y="142"/>
                    <a:pt x="0" y="142"/>
                  </a:cubicBezTo>
                  <a:cubicBezTo>
                    <a:pt x="217" y="357"/>
                    <a:pt x="217" y="357"/>
                    <a:pt x="217" y="357"/>
                  </a:cubicBezTo>
                  <a:cubicBezTo>
                    <a:pt x="217" y="357"/>
                    <a:pt x="217" y="357"/>
                    <a:pt x="217" y="357"/>
                  </a:cubicBezTo>
                  <a:cubicBezTo>
                    <a:pt x="217" y="326"/>
                    <a:pt x="217" y="326"/>
                    <a:pt x="217" y="326"/>
                  </a:cubicBezTo>
                  <a:cubicBezTo>
                    <a:pt x="218" y="326"/>
                    <a:pt x="220" y="325"/>
                    <a:pt x="220" y="323"/>
                  </a:cubicBezTo>
                  <a:cubicBezTo>
                    <a:pt x="221" y="321"/>
                    <a:pt x="220" y="319"/>
                    <a:pt x="217" y="317"/>
                  </a:cubicBezTo>
                  <a:cubicBezTo>
                    <a:pt x="210" y="310"/>
                    <a:pt x="210" y="310"/>
                    <a:pt x="210" y="310"/>
                  </a:cubicBezTo>
                  <a:cubicBezTo>
                    <a:pt x="214" y="288"/>
                    <a:pt x="214" y="288"/>
                    <a:pt x="214" y="288"/>
                  </a:cubicBezTo>
                  <a:cubicBezTo>
                    <a:pt x="234" y="301"/>
                    <a:pt x="234" y="301"/>
                    <a:pt x="234" y="301"/>
                  </a:cubicBezTo>
                  <a:cubicBezTo>
                    <a:pt x="234" y="244"/>
                    <a:pt x="234" y="244"/>
                    <a:pt x="234" y="244"/>
                  </a:cubicBezTo>
                  <a:cubicBezTo>
                    <a:pt x="234" y="0"/>
                    <a:pt x="234" y="0"/>
                    <a:pt x="234" y="0"/>
                  </a:cubicBezTo>
                  <a:lnTo>
                    <a:pt x="118" y="0"/>
                  </a:lnTo>
                  <a:close/>
                </a:path>
              </a:pathLst>
            </a:custGeom>
            <a:solidFill>
              <a:srgbClr val="0070C0"/>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20">
              <a:extLst>
                <a:ext uri="{FF2B5EF4-FFF2-40B4-BE49-F238E27FC236}">
                  <a16:creationId xmlns:a16="http://schemas.microsoft.com/office/drawing/2014/main" id="{6E65760C-AD93-4345-A859-77712730EE51}"/>
                </a:ext>
              </a:extLst>
            </p:cNvPr>
            <p:cNvSpPr>
              <a:spLocks/>
            </p:cNvSpPr>
            <p:nvPr/>
          </p:nvSpPr>
          <p:spPr bwMode="auto">
            <a:xfrm>
              <a:off x="6474557" y="3505642"/>
              <a:ext cx="1066338" cy="566394"/>
            </a:xfrm>
            <a:custGeom>
              <a:avLst/>
              <a:gdLst>
                <a:gd name="T0" fmla="*/ 337 w 337"/>
                <a:gd name="T1" fmla="*/ 84 h 179"/>
                <a:gd name="T2" fmla="*/ 331 w 337"/>
                <a:gd name="T3" fmla="*/ 78 h 179"/>
                <a:gd name="T4" fmla="*/ 325 w 337"/>
                <a:gd name="T5" fmla="*/ 74 h 179"/>
                <a:gd name="T6" fmla="*/ 325 w 337"/>
                <a:gd name="T7" fmla="*/ 40 h 179"/>
                <a:gd name="T8" fmla="*/ 325 w 337"/>
                <a:gd name="T9" fmla="*/ 40 h 179"/>
                <a:gd name="T10" fmla="*/ 325 w 337"/>
                <a:gd name="T11" fmla="*/ 39 h 179"/>
                <a:gd name="T12" fmla="*/ 325 w 337"/>
                <a:gd name="T13" fmla="*/ 0 h 179"/>
                <a:gd name="T14" fmla="*/ 41 w 337"/>
                <a:gd name="T15" fmla="*/ 0 h 179"/>
                <a:gd name="T16" fmla="*/ 40 w 337"/>
                <a:gd name="T17" fmla="*/ 0 h 179"/>
                <a:gd name="T18" fmla="*/ 0 w 337"/>
                <a:gd name="T19" fmla="*/ 0 h 179"/>
                <a:gd name="T20" fmla="*/ 0 w 337"/>
                <a:gd name="T21" fmla="*/ 40 h 179"/>
                <a:gd name="T22" fmla="*/ 0 w 337"/>
                <a:gd name="T23" fmla="*/ 40 h 179"/>
                <a:gd name="T24" fmla="*/ 117 w 337"/>
                <a:gd name="T25" fmla="*/ 40 h 179"/>
                <a:gd name="T26" fmla="*/ 117 w 337"/>
                <a:gd name="T27" fmla="*/ 129 h 179"/>
                <a:gd name="T28" fmla="*/ 121 w 337"/>
                <a:gd name="T29" fmla="*/ 137 h 179"/>
                <a:gd name="T30" fmla="*/ 140 w 337"/>
                <a:gd name="T31" fmla="*/ 137 h 179"/>
                <a:gd name="T32" fmla="*/ 140 w 337"/>
                <a:gd name="T33" fmla="*/ 144 h 179"/>
                <a:gd name="T34" fmla="*/ 140 w 337"/>
                <a:gd name="T35" fmla="*/ 144 h 179"/>
                <a:gd name="T36" fmla="*/ 147 w 337"/>
                <a:gd name="T37" fmla="*/ 149 h 179"/>
                <a:gd name="T38" fmla="*/ 155 w 337"/>
                <a:gd name="T39" fmla="*/ 149 h 179"/>
                <a:gd name="T40" fmla="*/ 156 w 337"/>
                <a:gd name="T41" fmla="*/ 149 h 179"/>
                <a:gd name="T42" fmla="*/ 156 w 337"/>
                <a:gd name="T43" fmla="*/ 149 h 179"/>
                <a:gd name="T44" fmla="*/ 157 w 337"/>
                <a:gd name="T45" fmla="*/ 148 h 179"/>
                <a:gd name="T46" fmla="*/ 159 w 337"/>
                <a:gd name="T47" fmla="*/ 149 h 179"/>
                <a:gd name="T48" fmla="*/ 163 w 337"/>
                <a:gd name="T49" fmla="*/ 150 h 179"/>
                <a:gd name="T50" fmla="*/ 168 w 337"/>
                <a:gd name="T51" fmla="*/ 149 h 179"/>
                <a:gd name="T52" fmla="*/ 178 w 337"/>
                <a:gd name="T53" fmla="*/ 150 h 179"/>
                <a:gd name="T54" fmla="*/ 185 w 337"/>
                <a:gd name="T55" fmla="*/ 155 h 179"/>
                <a:gd name="T56" fmla="*/ 189 w 337"/>
                <a:gd name="T57" fmla="*/ 160 h 179"/>
                <a:gd name="T58" fmla="*/ 189 w 337"/>
                <a:gd name="T59" fmla="*/ 163 h 179"/>
                <a:gd name="T60" fmla="*/ 193 w 337"/>
                <a:gd name="T61" fmla="*/ 167 h 179"/>
                <a:gd name="T62" fmla="*/ 197 w 337"/>
                <a:gd name="T63" fmla="*/ 167 h 179"/>
                <a:gd name="T64" fmla="*/ 202 w 337"/>
                <a:gd name="T65" fmla="*/ 161 h 179"/>
                <a:gd name="T66" fmla="*/ 207 w 337"/>
                <a:gd name="T67" fmla="*/ 163 h 179"/>
                <a:gd name="T68" fmla="*/ 207 w 337"/>
                <a:gd name="T69" fmla="*/ 167 h 179"/>
                <a:gd name="T70" fmla="*/ 246 w 337"/>
                <a:gd name="T71" fmla="*/ 167 h 179"/>
                <a:gd name="T72" fmla="*/ 246 w 337"/>
                <a:gd name="T73" fmla="*/ 177 h 179"/>
                <a:gd name="T74" fmla="*/ 262 w 337"/>
                <a:gd name="T75" fmla="*/ 177 h 179"/>
                <a:gd name="T76" fmla="*/ 264 w 337"/>
                <a:gd name="T77" fmla="*/ 179 h 179"/>
                <a:gd name="T78" fmla="*/ 266 w 337"/>
                <a:gd name="T79" fmla="*/ 177 h 179"/>
                <a:gd name="T80" fmla="*/ 271 w 337"/>
                <a:gd name="T81" fmla="*/ 174 h 179"/>
                <a:gd name="T82" fmla="*/ 272 w 337"/>
                <a:gd name="T83" fmla="*/ 173 h 179"/>
                <a:gd name="T84" fmla="*/ 272 w 337"/>
                <a:gd name="T85" fmla="*/ 173 h 179"/>
                <a:gd name="T86" fmla="*/ 276 w 337"/>
                <a:gd name="T87" fmla="*/ 171 h 179"/>
                <a:gd name="T88" fmla="*/ 279 w 337"/>
                <a:gd name="T89" fmla="*/ 171 h 179"/>
                <a:gd name="T90" fmla="*/ 291 w 337"/>
                <a:gd name="T91" fmla="*/ 170 h 179"/>
                <a:gd name="T92" fmla="*/ 292 w 337"/>
                <a:gd name="T93" fmla="*/ 169 h 179"/>
                <a:gd name="T94" fmla="*/ 298 w 337"/>
                <a:gd name="T95" fmla="*/ 166 h 179"/>
                <a:gd name="T96" fmla="*/ 300 w 337"/>
                <a:gd name="T97" fmla="*/ 166 h 179"/>
                <a:gd name="T98" fmla="*/ 308 w 337"/>
                <a:gd name="T99" fmla="*/ 173 h 179"/>
                <a:gd name="T100" fmla="*/ 308 w 337"/>
                <a:gd name="T101" fmla="*/ 174 h 179"/>
                <a:gd name="T102" fmla="*/ 316 w 337"/>
                <a:gd name="T103" fmla="*/ 175 h 179"/>
                <a:gd name="T104" fmla="*/ 318 w 337"/>
                <a:gd name="T105" fmla="*/ 179 h 179"/>
                <a:gd name="T106" fmla="*/ 318 w 337"/>
                <a:gd name="T107" fmla="*/ 179 h 179"/>
                <a:gd name="T108" fmla="*/ 319 w 337"/>
                <a:gd name="T109" fmla="*/ 179 h 179"/>
                <a:gd name="T110" fmla="*/ 320 w 337"/>
                <a:gd name="T111" fmla="*/ 179 h 179"/>
                <a:gd name="T112" fmla="*/ 323 w 337"/>
                <a:gd name="T113" fmla="*/ 177 h 179"/>
                <a:gd name="T114" fmla="*/ 325 w 337"/>
                <a:gd name="T115" fmla="*/ 179 h 179"/>
                <a:gd name="T116" fmla="*/ 337 w 337"/>
                <a:gd name="T117" fmla="*/ 179 h 179"/>
                <a:gd name="T118" fmla="*/ 337 w 337"/>
                <a:gd name="T119" fmla="*/ 179 h 179"/>
                <a:gd name="T120" fmla="*/ 337 w 337"/>
                <a:gd name="T121" fmla="*/ 8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7" h="179">
                  <a:moveTo>
                    <a:pt x="337" y="84"/>
                  </a:moveTo>
                  <a:cubicBezTo>
                    <a:pt x="331" y="78"/>
                    <a:pt x="331" y="78"/>
                    <a:pt x="331" y="78"/>
                  </a:cubicBezTo>
                  <a:cubicBezTo>
                    <a:pt x="325" y="74"/>
                    <a:pt x="325" y="74"/>
                    <a:pt x="325" y="74"/>
                  </a:cubicBezTo>
                  <a:cubicBezTo>
                    <a:pt x="325" y="40"/>
                    <a:pt x="325" y="40"/>
                    <a:pt x="325" y="40"/>
                  </a:cubicBezTo>
                  <a:cubicBezTo>
                    <a:pt x="325" y="40"/>
                    <a:pt x="325" y="40"/>
                    <a:pt x="325" y="40"/>
                  </a:cubicBezTo>
                  <a:cubicBezTo>
                    <a:pt x="325" y="39"/>
                    <a:pt x="325" y="39"/>
                    <a:pt x="325" y="39"/>
                  </a:cubicBezTo>
                  <a:cubicBezTo>
                    <a:pt x="325" y="0"/>
                    <a:pt x="325" y="0"/>
                    <a:pt x="325" y="0"/>
                  </a:cubicBezTo>
                  <a:cubicBezTo>
                    <a:pt x="41" y="0"/>
                    <a:pt x="41" y="0"/>
                    <a:pt x="41" y="0"/>
                  </a:cubicBezTo>
                  <a:cubicBezTo>
                    <a:pt x="40" y="0"/>
                    <a:pt x="40" y="0"/>
                    <a:pt x="40" y="0"/>
                  </a:cubicBezTo>
                  <a:cubicBezTo>
                    <a:pt x="0" y="0"/>
                    <a:pt x="0" y="0"/>
                    <a:pt x="0" y="0"/>
                  </a:cubicBezTo>
                  <a:cubicBezTo>
                    <a:pt x="0" y="40"/>
                    <a:pt x="0" y="40"/>
                    <a:pt x="0" y="40"/>
                  </a:cubicBezTo>
                  <a:cubicBezTo>
                    <a:pt x="0" y="40"/>
                    <a:pt x="0" y="40"/>
                    <a:pt x="0" y="40"/>
                  </a:cubicBezTo>
                  <a:cubicBezTo>
                    <a:pt x="117" y="40"/>
                    <a:pt x="117" y="40"/>
                    <a:pt x="117" y="40"/>
                  </a:cubicBezTo>
                  <a:cubicBezTo>
                    <a:pt x="117" y="129"/>
                    <a:pt x="117" y="129"/>
                    <a:pt x="117" y="129"/>
                  </a:cubicBezTo>
                  <a:cubicBezTo>
                    <a:pt x="121" y="137"/>
                    <a:pt x="121" y="137"/>
                    <a:pt x="121" y="137"/>
                  </a:cubicBezTo>
                  <a:cubicBezTo>
                    <a:pt x="140" y="137"/>
                    <a:pt x="140" y="137"/>
                    <a:pt x="140" y="137"/>
                  </a:cubicBezTo>
                  <a:cubicBezTo>
                    <a:pt x="140" y="144"/>
                    <a:pt x="140" y="144"/>
                    <a:pt x="140" y="144"/>
                  </a:cubicBezTo>
                  <a:cubicBezTo>
                    <a:pt x="140" y="144"/>
                    <a:pt x="140" y="144"/>
                    <a:pt x="140" y="144"/>
                  </a:cubicBezTo>
                  <a:cubicBezTo>
                    <a:pt x="141" y="145"/>
                    <a:pt x="144" y="149"/>
                    <a:pt x="147" y="149"/>
                  </a:cubicBezTo>
                  <a:cubicBezTo>
                    <a:pt x="155" y="149"/>
                    <a:pt x="155" y="149"/>
                    <a:pt x="155" y="149"/>
                  </a:cubicBezTo>
                  <a:cubicBezTo>
                    <a:pt x="156" y="149"/>
                    <a:pt x="156" y="149"/>
                    <a:pt x="156" y="149"/>
                  </a:cubicBezTo>
                  <a:cubicBezTo>
                    <a:pt x="156" y="149"/>
                    <a:pt x="156" y="149"/>
                    <a:pt x="156" y="149"/>
                  </a:cubicBezTo>
                  <a:cubicBezTo>
                    <a:pt x="156" y="148"/>
                    <a:pt x="156" y="148"/>
                    <a:pt x="157" y="148"/>
                  </a:cubicBezTo>
                  <a:cubicBezTo>
                    <a:pt x="157" y="148"/>
                    <a:pt x="158" y="149"/>
                    <a:pt x="159" y="149"/>
                  </a:cubicBezTo>
                  <a:cubicBezTo>
                    <a:pt x="161" y="150"/>
                    <a:pt x="162" y="150"/>
                    <a:pt x="163" y="150"/>
                  </a:cubicBezTo>
                  <a:cubicBezTo>
                    <a:pt x="165" y="150"/>
                    <a:pt x="167" y="149"/>
                    <a:pt x="168" y="149"/>
                  </a:cubicBezTo>
                  <a:cubicBezTo>
                    <a:pt x="178" y="150"/>
                    <a:pt x="178" y="150"/>
                    <a:pt x="178" y="150"/>
                  </a:cubicBezTo>
                  <a:cubicBezTo>
                    <a:pt x="185" y="155"/>
                    <a:pt x="185" y="155"/>
                    <a:pt x="185" y="155"/>
                  </a:cubicBezTo>
                  <a:cubicBezTo>
                    <a:pt x="189" y="160"/>
                    <a:pt x="189" y="160"/>
                    <a:pt x="189" y="160"/>
                  </a:cubicBezTo>
                  <a:cubicBezTo>
                    <a:pt x="189" y="163"/>
                    <a:pt x="189" y="163"/>
                    <a:pt x="189" y="163"/>
                  </a:cubicBezTo>
                  <a:cubicBezTo>
                    <a:pt x="193" y="167"/>
                    <a:pt x="193" y="167"/>
                    <a:pt x="193" y="167"/>
                  </a:cubicBezTo>
                  <a:cubicBezTo>
                    <a:pt x="197" y="167"/>
                    <a:pt x="197" y="167"/>
                    <a:pt x="197" y="167"/>
                  </a:cubicBezTo>
                  <a:cubicBezTo>
                    <a:pt x="202" y="161"/>
                    <a:pt x="202" y="161"/>
                    <a:pt x="202" y="161"/>
                  </a:cubicBezTo>
                  <a:cubicBezTo>
                    <a:pt x="207" y="163"/>
                    <a:pt x="207" y="163"/>
                    <a:pt x="207" y="163"/>
                  </a:cubicBezTo>
                  <a:cubicBezTo>
                    <a:pt x="207" y="167"/>
                    <a:pt x="207" y="167"/>
                    <a:pt x="207" y="167"/>
                  </a:cubicBezTo>
                  <a:cubicBezTo>
                    <a:pt x="246" y="167"/>
                    <a:pt x="246" y="167"/>
                    <a:pt x="246" y="167"/>
                  </a:cubicBezTo>
                  <a:cubicBezTo>
                    <a:pt x="246" y="177"/>
                    <a:pt x="246" y="177"/>
                    <a:pt x="246" y="177"/>
                  </a:cubicBezTo>
                  <a:cubicBezTo>
                    <a:pt x="262" y="177"/>
                    <a:pt x="262" y="177"/>
                    <a:pt x="262" y="177"/>
                  </a:cubicBezTo>
                  <a:cubicBezTo>
                    <a:pt x="262" y="178"/>
                    <a:pt x="263" y="178"/>
                    <a:pt x="264" y="179"/>
                  </a:cubicBezTo>
                  <a:cubicBezTo>
                    <a:pt x="265" y="179"/>
                    <a:pt x="266" y="178"/>
                    <a:pt x="266" y="177"/>
                  </a:cubicBezTo>
                  <a:cubicBezTo>
                    <a:pt x="268" y="175"/>
                    <a:pt x="271" y="174"/>
                    <a:pt x="271" y="174"/>
                  </a:cubicBezTo>
                  <a:cubicBezTo>
                    <a:pt x="272" y="173"/>
                    <a:pt x="272" y="173"/>
                    <a:pt x="272" y="173"/>
                  </a:cubicBezTo>
                  <a:cubicBezTo>
                    <a:pt x="272" y="173"/>
                    <a:pt x="272" y="173"/>
                    <a:pt x="272" y="173"/>
                  </a:cubicBezTo>
                  <a:cubicBezTo>
                    <a:pt x="273" y="172"/>
                    <a:pt x="275" y="171"/>
                    <a:pt x="276" y="171"/>
                  </a:cubicBezTo>
                  <a:cubicBezTo>
                    <a:pt x="279" y="171"/>
                    <a:pt x="279" y="171"/>
                    <a:pt x="279" y="171"/>
                  </a:cubicBezTo>
                  <a:cubicBezTo>
                    <a:pt x="291" y="170"/>
                    <a:pt x="291" y="170"/>
                    <a:pt x="291" y="170"/>
                  </a:cubicBezTo>
                  <a:cubicBezTo>
                    <a:pt x="292" y="169"/>
                    <a:pt x="292" y="169"/>
                    <a:pt x="292" y="169"/>
                  </a:cubicBezTo>
                  <a:cubicBezTo>
                    <a:pt x="292" y="168"/>
                    <a:pt x="295" y="166"/>
                    <a:pt x="298" y="166"/>
                  </a:cubicBezTo>
                  <a:cubicBezTo>
                    <a:pt x="298" y="166"/>
                    <a:pt x="299" y="166"/>
                    <a:pt x="300" y="166"/>
                  </a:cubicBezTo>
                  <a:cubicBezTo>
                    <a:pt x="304" y="168"/>
                    <a:pt x="307" y="172"/>
                    <a:pt x="308" y="173"/>
                  </a:cubicBezTo>
                  <a:cubicBezTo>
                    <a:pt x="308" y="174"/>
                    <a:pt x="308" y="174"/>
                    <a:pt x="308" y="174"/>
                  </a:cubicBezTo>
                  <a:cubicBezTo>
                    <a:pt x="316" y="175"/>
                    <a:pt x="316" y="175"/>
                    <a:pt x="316" y="175"/>
                  </a:cubicBezTo>
                  <a:cubicBezTo>
                    <a:pt x="316" y="176"/>
                    <a:pt x="316" y="178"/>
                    <a:pt x="318" y="179"/>
                  </a:cubicBezTo>
                  <a:cubicBezTo>
                    <a:pt x="318" y="179"/>
                    <a:pt x="318" y="179"/>
                    <a:pt x="318" y="179"/>
                  </a:cubicBezTo>
                  <a:cubicBezTo>
                    <a:pt x="319" y="179"/>
                    <a:pt x="319" y="179"/>
                    <a:pt x="319" y="179"/>
                  </a:cubicBezTo>
                  <a:cubicBezTo>
                    <a:pt x="319" y="179"/>
                    <a:pt x="319" y="179"/>
                    <a:pt x="320" y="179"/>
                  </a:cubicBezTo>
                  <a:cubicBezTo>
                    <a:pt x="323" y="177"/>
                    <a:pt x="323" y="177"/>
                    <a:pt x="323" y="177"/>
                  </a:cubicBezTo>
                  <a:cubicBezTo>
                    <a:pt x="325" y="179"/>
                    <a:pt x="325" y="179"/>
                    <a:pt x="325" y="179"/>
                  </a:cubicBezTo>
                  <a:cubicBezTo>
                    <a:pt x="337" y="179"/>
                    <a:pt x="337" y="179"/>
                    <a:pt x="337" y="179"/>
                  </a:cubicBezTo>
                  <a:cubicBezTo>
                    <a:pt x="337" y="179"/>
                    <a:pt x="337" y="179"/>
                    <a:pt x="337" y="179"/>
                  </a:cubicBezTo>
                  <a:lnTo>
                    <a:pt x="337" y="84"/>
                  </a:lnTo>
                  <a:close/>
                </a:path>
              </a:pathLst>
            </a:custGeom>
            <a:solidFill>
              <a:srgbClr val="17305B">
                <a:lumMod val="20000"/>
                <a:lumOff val="80000"/>
              </a:srgbClr>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21">
              <a:extLst>
                <a:ext uri="{FF2B5EF4-FFF2-40B4-BE49-F238E27FC236}">
                  <a16:creationId xmlns:a16="http://schemas.microsoft.com/office/drawing/2014/main" id="{2731D9D5-05F2-4B18-863B-61583CD3C82D}"/>
                </a:ext>
              </a:extLst>
            </p:cNvPr>
            <p:cNvSpPr>
              <a:spLocks/>
            </p:cNvSpPr>
            <p:nvPr/>
          </p:nvSpPr>
          <p:spPr bwMode="auto">
            <a:xfrm>
              <a:off x="6334918" y="2593662"/>
              <a:ext cx="1053680" cy="465139"/>
            </a:xfrm>
            <a:custGeom>
              <a:avLst/>
              <a:gdLst>
                <a:gd name="T0" fmla="*/ 666 w 666"/>
                <a:gd name="T1" fmla="*/ 272 h 294"/>
                <a:gd name="T2" fmla="*/ 626 w 666"/>
                <a:gd name="T3" fmla="*/ 248 h 294"/>
                <a:gd name="T4" fmla="*/ 626 w 666"/>
                <a:gd name="T5" fmla="*/ 248 h 294"/>
                <a:gd name="T6" fmla="*/ 626 w 666"/>
                <a:gd name="T7" fmla="*/ 248 h 294"/>
                <a:gd name="T8" fmla="*/ 624 w 666"/>
                <a:gd name="T9" fmla="*/ 246 h 294"/>
                <a:gd name="T10" fmla="*/ 626 w 666"/>
                <a:gd name="T11" fmla="*/ 246 h 294"/>
                <a:gd name="T12" fmla="*/ 622 w 666"/>
                <a:gd name="T13" fmla="*/ 210 h 294"/>
                <a:gd name="T14" fmla="*/ 622 w 666"/>
                <a:gd name="T15" fmla="*/ 158 h 294"/>
                <a:gd name="T16" fmla="*/ 598 w 666"/>
                <a:gd name="T17" fmla="*/ 148 h 294"/>
                <a:gd name="T18" fmla="*/ 598 w 666"/>
                <a:gd name="T19" fmla="*/ 88 h 294"/>
                <a:gd name="T20" fmla="*/ 574 w 666"/>
                <a:gd name="T21" fmla="*/ 50 h 294"/>
                <a:gd name="T22" fmla="*/ 550 w 666"/>
                <a:gd name="T23" fmla="*/ 40 h 294"/>
                <a:gd name="T24" fmla="*/ 526 w 666"/>
                <a:gd name="T25" fmla="*/ 22 h 294"/>
                <a:gd name="T26" fmla="*/ 444 w 666"/>
                <a:gd name="T27" fmla="*/ 22 h 294"/>
                <a:gd name="T28" fmla="*/ 416 w 666"/>
                <a:gd name="T29" fmla="*/ 0 h 294"/>
                <a:gd name="T30" fmla="*/ 0 w 666"/>
                <a:gd name="T31" fmla="*/ 0 h 294"/>
                <a:gd name="T32" fmla="*/ 0 w 666"/>
                <a:gd name="T33" fmla="*/ 210 h 294"/>
                <a:gd name="T34" fmla="*/ 166 w 666"/>
                <a:gd name="T35" fmla="*/ 210 h 294"/>
                <a:gd name="T36" fmla="*/ 166 w 666"/>
                <a:gd name="T37" fmla="*/ 294 h 294"/>
                <a:gd name="T38" fmla="*/ 666 w 666"/>
                <a:gd name="T39" fmla="*/ 294 h 294"/>
                <a:gd name="T40" fmla="*/ 666 w 666"/>
                <a:gd name="T41" fmla="*/ 272 h 294"/>
                <a:gd name="T42" fmla="*/ 666 w 666"/>
                <a:gd name="T43" fmla="*/ 27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6" h="294">
                  <a:moveTo>
                    <a:pt x="666" y="272"/>
                  </a:moveTo>
                  <a:lnTo>
                    <a:pt x="626" y="248"/>
                  </a:lnTo>
                  <a:lnTo>
                    <a:pt x="626" y="248"/>
                  </a:lnTo>
                  <a:lnTo>
                    <a:pt x="626" y="248"/>
                  </a:lnTo>
                  <a:lnTo>
                    <a:pt x="624" y="246"/>
                  </a:lnTo>
                  <a:lnTo>
                    <a:pt x="626" y="246"/>
                  </a:lnTo>
                  <a:lnTo>
                    <a:pt x="622" y="210"/>
                  </a:lnTo>
                  <a:lnTo>
                    <a:pt x="622" y="158"/>
                  </a:lnTo>
                  <a:lnTo>
                    <a:pt x="598" y="148"/>
                  </a:lnTo>
                  <a:lnTo>
                    <a:pt x="598" y="88"/>
                  </a:lnTo>
                  <a:lnTo>
                    <a:pt x="574" y="50"/>
                  </a:lnTo>
                  <a:lnTo>
                    <a:pt x="550" y="40"/>
                  </a:lnTo>
                  <a:lnTo>
                    <a:pt x="526" y="22"/>
                  </a:lnTo>
                  <a:lnTo>
                    <a:pt x="444" y="22"/>
                  </a:lnTo>
                  <a:lnTo>
                    <a:pt x="416" y="0"/>
                  </a:lnTo>
                  <a:lnTo>
                    <a:pt x="0" y="0"/>
                  </a:lnTo>
                  <a:lnTo>
                    <a:pt x="0" y="210"/>
                  </a:lnTo>
                  <a:lnTo>
                    <a:pt x="166" y="210"/>
                  </a:lnTo>
                  <a:lnTo>
                    <a:pt x="166" y="294"/>
                  </a:lnTo>
                  <a:lnTo>
                    <a:pt x="666" y="294"/>
                  </a:lnTo>
                  <a:lnTo>
                    <a:pt x="666" y="272"/>
                  </a:lnTo>
                  <a:lnTo>
                    <a:pt x="666" y="272"/>
                  </a:lnTo>
                  <a:close/>
                </a:path>
              </a:pathLst>
            </a:custGeom>
            <a:solidFill>
              <a:srgbClr val="0070C0"/>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reeform 22">
              <a:extLst>
                <a:ext uri="{FF2B5EF4-FFF2-40B4-BE49-F238E27FC236}">
                  <a16:creationId xmlns:a16="http://schemas.microsoft.com/office/drawing/2014/main" id="{F303FFA9-09E1-4C58-BFFF-3F7FB31ED6D8}"/>
                </a:ext>
              </a:extLst>
            </p:cNvPr>
            <p:cNvSpPr>
              <a:spLocks/>
            </p:cNvSpPr>
            <p:nvPr/>
          </p:nvSpPr>
          <p:spPr bwMode="auto">
            <a:xfrm>
              <a:off x="5746376" y="2925902"/>
              <a:ext cx="851171" cy="593289"/>
            </a:xfrm>
            <a:custGeom>
              <a:avLst/>
              <a:gdLst>
                <a:gd name="T0" fmla="*/ 536 w 538"/>
                <a:gd name="T1" fmla="*/ 86 h 375"/>
                <a:gd name="T2" fmla="*/ 536 w 538"/>
                <a:gd name="T3" fmla="*/ 84 h 375"/>
                <a:gd name="T4" fmla="*/ 538 w 538"/>
                <a:gd name="T5" fmla="*/ 84 h 375"/>
                <a:gd name="T6" fmla="*/ 538 w 538"/>
                <a:gd name="T7" fmla="*/ 0 h 375"/>
                <a:gd name="T8" fmla="*/ 372 w 538"/>
                <a:gd name="T9" fmla="*/ 0 h 375"/>
                <a:gd name="T10" fmla="*/ 2 w 538"/>
                <a:gd name="T11" fmla="*/ 0 h 375"/>
                <a:gd name="T12" fmla="*/ 0 w 538"/>
                <a:gd name="T13" fmla="*/ 0 h 375"/>
                <a:gd name="T14" fmla="*/ 0 w 538"/>
                <a:gd name="T15" fmla="*/ 373 h 375"/>
                <a:gd name="T16" fmla="*/ 0 w 538"/>
                <a:gd name="T17" fmla="*/ 375 h 375"/>
                <a:gd name="T18" fmla="*/ 2 w 538"/>
                <a:gd name="T19" fmla="*/ 375 h 375"/>
                <a:gd name="T20" fmla="*/ 456 w 538"/>
                <a:gd name="T21" fmla="*/ 375 h 375"/>
                <a:gd name="T22" fmla="*/ 536 w 538"/>
                <a:gd name="T23" fmla="*/ 375 h 375"/>
                <a:gd name="T24" fmla="*/ 536 w 538"/>
                <a:gd name="T25" fmla="*/ 86 h 375"/>
                <a:gd name="T26" fmla="*/ 536 w 538"/>
                <a:gd name="T27" fmla="*/ 86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8" h="375">
                  <a:moveTo>
                    <a:pt x="536" y="86"/>
                  </a:moveTo>
                  <a:lnTo>
                    <a:pt x="536" y="84"/>
                  </a:lnTo>
                  <a:lnTo>
                    <a:pt x="538" y="84"/>
                  </a:lnTo>
                  <a:lnTo>
                    <a:pt x="538" y="0"/>
                  </a:lnTo>
                  <a:lnTo>
                    <a:pt x="372" y="0"/>
                  </a:lnTo>
                  <a:lnTo>
                    <a:pt x="2" y="0"/>
                  </a:lnTo>
                  <a:lnTo>
                    <a:pt x="0" y="0"/>
                  </a:lnTo>
                  <a:lnTo>
                    <a:pt x="0" y="373"/>
                  </a:lnTo>
                  <a:lnTo>
                    <a:pt x="0" y="375"/>
                  </a:lnTo>
                  <a:lnTo>
                    <a:pt x="2" y="375"/>
                  </a:lnTo>
                  <a:lnTo>
                    <a:pt x="456" y="375"/>
                  </a:lnTo>
                  <a:lnTo>
                    <a:pt x="536" y="375"/>
                  </a:lnTo>
                  <a:lnTo>
                    <a:pt x="536" y="86"/>
                  </a:lnTo>
                  <a:lnTo>
                    <a:pt x="536" y="86"/>
                  </a:lnTo>
                  <a:close/>
                </a:path>
              </a:pathLst>
            </a:custGeom>
            <a:solidFill>
              <a:srgbClr val="FFFFFF">
                <a:lumMod val="5000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Freeform 23">
              <a:extLst>
                <a:ext uri="{FF2B5EF4-FFF2-40B4-BE49-F238E27FC236}">
                  <a16:creationId xmlns:a16="http://schemas.microsoft.com/office/drawing/2014/main" id="{09A427D4-8277-4A88-9491-11313FC01E3B}"/>
                </a:ext>
              </a:extLst>
            </p:cNvPr>
            <p:cNvSpPr>
              <a:spLocks/>
            </p:cNvSpPr>
            <p:nvPr/>
          </p:nvSpPr>
          <p:spPr bwMode="auto">
            <a:xfrm>
              <a:off x="3846270" y="2096881"/>
              <a:ext cx="961918" cy="648662"/>
            </a:xfrm>
            <a:custGeom>
              <a:avLst/>
              <a:gdLst>
                <a:gd name="T0" fmla="*/ 287 w 304"/>
                <a:gd name="T1" fmla="*/ 205 h 205"/>
                <a:gd name="T2" fmla="*/ 287 w 304"/>
                <a:gd name="T3" fmla="*/ 179 h 205"/>
                <a:gd name="T4" fmla="*/ 285 w 304"/>
                <a:gd name="T5" fmla="*/ 160 h 205"/>
                <a:gd name="T6" fmla="*/ 287 w 304"/>
                <a:gd name="T7" fmla="*/ 130 h 205"/>
                <a:gd name="T8" fmla="*/ 292 w 304"/>
                <a:gd name="T9" fmla="*/ 115 h 205"/>
                <a:gd name="T10" fmla="*/ 292 w 304"/>
                <a:gd name="T11" fmla="*/ 103 h 205"/>
                <a:gd name="T12" fmla="*/ 289 w 304"/>
                <a:gd name="T13" fmla="*/ 82 h 205"/>
                <a:gd name="T14" fmla="*/ 287 w 304"/>
                <a:gd name="T15" fmla="*/ 78 h 205"/>
                <a:gd name="T16" fmla="*/ 289 w 304"/>
                <a:gd name="T17" fmla="*/ 68 h 205"/>
                <a:gd name="T18" fmla="*/ 304 w 304"/>
                <a:gd name="T19" fmla="*/ 56 h 205"/>
                <a:gd name="T20" fmla="*/ 304 w 304"/>
                <a:gd name="T21" fmla="*/ 30 h 205"/>
                <a:gd name="T22" fmla="*/ 300 w 304"/>
                <a:gd name="T23" fmla="*/ 21 h 205"/>
                <a:gd name="T24" fmla="*/ 294 w 304"/>
                <a:gd name="T25" fmla="*/ 15 h 205"/>
                <a:gd name="T26" fmla="*/ 288 w 304"/>
                <a:gd name="T27" fmla="*/ 15 h 205"/>
                <a:gd name="T28" fmla="*/ 287 w 304"/>
                <a:gd name="T29" fmla="*/ 16 h 205"/>
                <a:gd name="T30" fmla="*/ 287 w 304"/>
                <a:gd name="T31" fmla="*/ 16 h 205"/>
                <a:gd name="T32" fmla="*/ 287 w 304"/>
                <a:gd name="T33" fmla="*/ 16 h 205"/>
                <a:gd name="T34" fmla="*/ 287 w 304"/>
                <a:gd name="T35" fmla="*/ 16 h 205"/>
                <a:gd name="T36" fmla="*/ 286 w 304"/>
                <a:gd name="T37" fmla="*/ 16 h 205"/>
                <a:gd name="T38" fmla="*/ 281 w 304"/>
                <a:gd name="T39" fmla="*/ 16 h 205"/>
                <a:gd name="T40" fmla="*/ 270 w 304"/>
                <a:gd name="T41" fmla="*/ 15 h 205"/>
                <a:gd name="T42" fmla="*/ 260 w 304"/>
                <a:gd name="T43" fmla="*/ 15 h 205"/>
                <a:gd name="T44" fmla="*/ 249 w 304"/>
                <a:gd name="T45" fmla="*/ 15 h 205"/>
                <a:gd name="T46" fmla="*/ 210 w 304"/>
                <a:gd name="T47" fmla="*/ 15 h 205"/>
                <a:gd name="T48" fmla="*/ 193 w 304"/>
                <a:gd name="T49" fmla="*/ 30 h 205"/>
                <a:gd name="T50" fmla="*/ 67 w 304"/>
                <a:gd name="T51" fmla="*/ 30 h 205"/>
                <a:gd name="T52" fmla="*/ 67 w 304"/>
                <a:gd name="T53" fmla="*/ 19 h 205"/>
                <a:gd name="T54" fmla="*/ 56 w 304"/>
                <a:gd name="T55" fmla="*/ 0 h 205"/>
                <a:gd name="T56" fmla="*/ 23 w 304"/>
                <a:gd name="T57" fmla="*/ 0 h 205"/>
                <a:gd name="T58" fmla="*/ 23 w 304"/>
                <a:gd name="T59" fmla="*/ 8 h 205"/>
                <a:gd name="T60" fmla="*/ 19 w 304"/>
                <a:gd name="T61" fmla="*/ 12 h 205"/>
                <a:gd name="T62" fmla="*/ 19 w 304"/>
                <a:gd name="T63" fmla="*/ 4 h 205"/>
                <a:gd name="T64" fmla="*/ 15 w 304"/>
                <a:gd name="T65" fmla="*/ 0 h 205"/>
                <a:gd name="T66" fmla="*/ 15 w 304"/>
                <a:gd name="T67" fmla="*/ 16 h 205"/>
                <a:gd name="T68" fmla="*/ 23 w 304"/>
                <a:gd name="T69" fmla="*/ 20 h 205"/>
                <a:gd name="T70" fmla="*/ 35 w 304"/>
                <a:gd name="T71" fmla="*/ 20 h 205"/>
                <a:gd name="T72" fmla="*/ 46 w 304"/>
                <a:gd name="T73" fmla="*/ 27 h 205"/>
                <a:gd name="T74" fmla="*/ 43 w 304"/>
                <a:gd name="T75" fmla="*/ 27 h 205"/>
                <a:gd name="T76" fmla="*/ 35 w 304"/>
                <a:gd name="T77" fmla="*/ 27 h 205"/>
                <a:gd name="T78" fmla="*/ 23 w 304"/>
                <a:gd name="T79" fmla="*/ 27 h 205"/>
                <a:gd name="T80" fmla="*/ 19 w 304"/>
                <a:gd name="T81" fmla="*/ 27 h 205"/>
                <a:gd name="T82" fmla="*/ 19 w 304"/>
                <a:gd name="T83" fmla="*/ 47 h 205"/>
                <a:gd name="T84" fmla="*/ 23 w 304"/>
                <a:gd name="T85" fmla="*/ 51 h 205"/>
                <a:gd name="T86" fmla="*/ 19 w 304"/>
                <a:gd name="T87" fmla="*/ 55 h 205"/>
                <a:gd name="T88" fmla="*/ 19 w 304"/>
                <a:gd name="T89" fmla="*/ 63 h 205"/>
                <a:gd name="T90" fmla="*/ 19 w 304"/>
                <a:gd name="T91" fmla="*/ 70 h 205"/>
                <a:gd name="T92" fmla="*/ 7 w 304"/>
                <a:gd name="T93" fmla="*/ 168 h 205"/>
                <a:gd name="T94" fmla="*/ 11 w 304"/>
                <a:gd name="T95" fmla="*/ 172 h 205"/>
                <a:gd name="T96" fmla="*/ 11 w 304"/>
                <a:gd name="T97" fmla="*/ 180 h 205"/>
                <a:gd name="T98" fmla="*/ 7 w 304"/>
                <a:gd name="T99" fmla="*/ 180 h 205"/>
                <a:gd name="T100" fmla="*/ 4 w 304"/>
                <a:gd name="T101" fmla="*/ 187 h 205"/>
                <a:gd name="T102" fmla="*/ 0 w 304"/>
                <a:gd name="T103" fmla="*/ 205 h 205"/>
                <a:gd name="T104" fmla="*/ 169 w 304"/>
                <a:gd name="T105" fmla="*/ 205 h 205"/>
                <a:gd name="T106" fmla="*/ 287 w 304"/>
                <a:gd name="T107"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4" h="205">
                  <a:moveTo>
                    <a:pt x="287" y="205"/>
                  </a:moveTo>
                  <a:cubicBezTo>
                    <a:pt x="287" y="179"/>
                    <a:pt x="287" y="179"/>
                    <a:pt x="287" y="179"/>
                  </a:cubicBezTo>
                  <a:cubicBezTo>
                    <a:pt x="285" y="160"/>
                    <a:pt x="285" y="160"/>
                    <a:pt x="285" y="160"/>
                  </a:cubicBezTo>
                  <a:cubicBezTo>
                    <a:pt x="287" y="130"/>
                    <a:pt x="287" y="130"/>
                    <a:pt x="287" y="130"/>
                  </a:cubicBezTo>
                  <a:cubicBezTo>
                    <a:pt x="292" y="115"/>
                    <a:pt x="292" y="115"/>
                    <a:pt x="292" y="115"/>
                  </a:cubicBezTo>
                  <a:cubicBezTo>
                    <a:pt x="292" y="103"/>
                    <a:pt x="292" y="103"/>
                    <a:pt x="292" y="103"/>
                  </a:cubicBezTo>
                  <a:cubicBezTo>
                    <a:pt x="289" y="82"/>
                    <a:pt x="289" y="82"/>
                    <a:pt x="289" y="82"/>
                  </a:cubicBezTo>
                  <a:cubicBezTo>
                    <a:pt x="287" y="78"/>
                    <a:pt x="287" y="78"/>
                    <a:pt x="287" y="78"/>
                  </a:cubicBezTo>
                  <a:cubicBezTo>
                    <a:pt x="289" y="68"/>
                    <a:pt x="289" y="68"/>
                    <a:pt x="289" y="68"/>
                  </a:cubicBezTo>
                  <a:cubicBezTo>
                    <a:pt x="304" y="56"/>
                    <a:pt x="304" y="56"/>
                    <a:pt x="304" y="56"/>
                  </a:cubicBezTo>
                  <a:cubicBezTo>
                    <a:pt x="304" y="30"/>
                    <a:pt x="304" y="30"/>
                    <a:pt x="304" y="30"/>
                  </a:cubicBezTo>
                  <a:cubicBezTo>
                    <a:pt x="300" y="21"/>
                    <a:pt x="300" y="21"/>
                    <a:pt x="300" y="21"/>
                  </a:cubicBezTo>
                  <a:cubicBezTo>
                    <a:pt x="294" y="15"/>
                    <a:pt x="294" y="15"/>
                    <a:pt x="294" y="15"/>
                  </a:cubicBezTo>
                  <a:cubicBezTo>
                    <a:pt x="294" y="15"/>
                    <a:pt x="291" y="15"/>
                    <a:pt x="288" y="15"/>
                  </a:cubicBezTo>
                  <a:cubicBezTo>
                    <a:pt x="287" y="16"/>
                    <a:pt x="287" y="16"/>
                    <a:pt x="287" y="16"/>
                  </a:cubicBezTo>
                  <a:cubicBezTo>
                    <a:pt x="287" y="16"/>
                    <a:pt x="287" y="16"/>
                    <a:pt x="287" y="16"/>
                  </a:cubicBezTo>
                  <a:cubicBezTo>
                    <a:pt x="287" y="16"/>
                    <a:pt x="287" y="16"/>
                    <a:pt x="287" y="16"/>
                  </a:cubicBezTo>
                  <a:cubicBezTo>
                    <a:pt x="287" y="16"/>
                    <a:pt x="287" y="16"/>
                    <a:pt x="287" y="16"/>
                  </a:cubicBezTo>
                  <a:cubicBezTo>
                    <a:pt x="286" y="16"/>
                    <a:pt x="286" y="16"/>
                    <a:pt x="286" y="16"/>
                  </a:cubicBezTo>
                  <a:cubicBezTo>
                    <a:pt x="285" y="16"/>
                    <a:pt x="283" y="16"/>
                    <a:pt x="281" y="16"/>
                  </a:cubicBezTo>
                  <a:cubicBezTo>
                    <a:pt x="277" y="16"/>
                    <a:pt x="273" y="15"/>
                    <a:pt x="270" y="15"/>
                  </a:cubicBezTo>
                  <a:cubicBezTo>
                    <a:pt x="267" y="15"/>
                    <a:pt x="264" y="15"/>
                    <a:pt x="260" y="15"/>
                  </a:cubicBezTo>
                  <a:cubicBezTo>
                    <a:pt x="254" y="15"/>
                    <a:pt x="249" y="15"/>
                    <a:pt x="249" y="15"/>
                  </a:cubicBezTo>
                  <a:cubicBezTo>
                    <a:pt x="210" y="15"/>
                    <a:pt x="210" y="15"/>
                    <a:pt x="210" y="15"/>
                  </a:cubicBezTo>
                  <a:cubicBezTo>
                    <a:pt x="193" y="30"/>
                    <a:pt x="193" y="30"/>
                    <a:pt x="193" y="30"/>
                  </a:cubicBezTo>
                  <a:cubicBezTo>
                    <a:pt x="67" y="30"/>
                    <a:pt x="67" y="30"/>
                    <a:pt x="67" y="30"/>
                  </a:cubicBezTo>
                  <a:cubicBezTo>
                    <a:pt x="67" y="19"/>
                    <a:pt x="67" y="19"/>
                    <a:pt x="67" y="19"/>
                  </a:cubicBezTo>
                  <a:cubicBezTo>
                    <a:pt x="56" y="0"/>
                    <a:pt x="56" y="0"/>
                    <a:pt x="56" y="0"/>
                  </a:cubicBezTo>
                  <a:cubicBezTo>
                    <a:pt x="23" y="0"/>
                    <a:pt x="23" y="0"/>
                    <a:pt x="23" y="0"/>
                  </a:cubicBezTo>
                  <a:cubicBezTo>
                    <a:pt x="23" y="8"/>
                    <a:pt x="23" y="8"/>
                    <a:pt x="23" y="8"/>
                  </a:cubicBezTo>
                  <a:cubicBezTo>
                    <a:pt x="19" y="12"/>
                    <a:pt x="19" y="12"/>
                    <a:pt x="19" y="12"/>
                  </a:cubicBezTo>
                  <a:cubicBezTo>
                    <a:pt x="19" y="4"/>
                    <a:pt x="19" y="4"/>
                    <a:pt x="19" y="4"/>
                  </a:cubicBezTo>
                  <a:cubicBezTo>
                    <a:pt x="15" y="0"/>
                    <a:pt x="15" y="0"/>
                    <a:pt x="15" y="0"/>
                  </a:cubicBezTo>
                  <a:cubicBezTo>
                    <a:pt x="15" y="16"/>
                    <a:pt x="15" y="16"/>
                    <a:pt x="15" y="16"/>
                  </a:cubicBezTo>
                  <a:cubicBezTo>
                    <a:pt x="23" y="20"/>
                    <a:pt x="23" y="20"/>
                    <a:pt x="23" y="20"/>
                  </a:cubicBezTo>
                  <a:cubicBezTo>
                    <a:pt x="35" y="20"/>
                    <a:pt x="35" y="20"/>
                    <a:pt x="35" y="20"/>
                  </a:cubicBezTo>
                  <a:cubicBezTo>
                    <a:pt x="46" y="27"/>
                    <a:pt x="46" y="27"/>
                    <a:pt x="46" y="27"/>
                  </a:cubicBezTo>
                  <a:cubicBezTo>
                    <a:pt x="43" y="27"/>
                    <a:pt x="43" y="27"/>
                    <a:pt x="43" y="27"/>
                  </a:cubicBezTo>
                  <a:cubicBezTo>
                    <a:pt x="35" y="27"/>
                    <a:pt x="35" y="27"/>
                    <a:pt x="35" y="27"/>
                  </a:cubicBezTo>
                  <a:cubicBezTo>
                    <a:pt x="23" y="27"/>
                    <a:pt x="23" y="27"/>
                    <a:pt x="23" y="27"/>
                  </a:cubicBezTo>
                  <a:cubicBezTo>
                    <a:pt x="19" y="27"/>
                    <a:pt x="19" y="27"/>
                    <a:pt x="19" y="27"/>
                  </a:cubicBezTo>
                  <a:cubicBezTo>
                    <a:pt x="19" y="47"/>
                    <a:pt x="19" y="47"/>
                    <a:pt x="19" y="47"/>
                  </a:cubicBezTo>
                  <a:cubicBezTo>
                    <a:pt x="23" y="51"/>
                    <a:pt x="23" y="51"/>
                    <a:pt x="23" y="51"/>
                  </a:cubicBezTo>
                  <a:cubicBezTo>
                    <a:pt x="19" y="55"/>
                    <a:pt x="19" y="55"/>
                    <a:pt x="19" y="55"/>
                  </a:cubicBezTo>
                  <a:cubicBezTo>
                    <a:pt x="19" y="63"/>
                    <a:pt x="19" y="63"/>
                    <a:pt x="19" y="63"/>
                  </a:cubicBezTo>
                  <a:cubicBezTo>
                    <a:pt x="19" y="70"/>
                    <a:pt x="19" y="70"/>
                    <a:pt x="19" y="70"/>
                  </a:cubicBezTo>
                  <a:cubicBezTo>
                    <a:pt x="7" y="168"/>
                    <a:pt x="7" y="168"/>
                    <a:pt x="7" y="168"/>
                  </a:cubicBezTo>
                  <a:cubicBezTo>
                    <a:pt x="11" y="172"/>
                    <a:pt x="11" y="172"/>
                    <a:pt x="11" y="172"/>
                  </a:cubicBezTo>
                  <a:cubicBezTo>
                    <a:pt x="11" y="180"/>
                    <a:pt x="11" y="180"/>
                    <a:pt x="11" y="180"/>
                  </a:cubicBezTo>
                  <a:cubicBezTo>
                    <a:pt x="7" y="180"/>
                    <a:pt x="7" y="180"/>
                    <a:pt x="7" y="180"/>
                  </a:cubicBezTo>
                  <a:cubicBezTo>
                    <a:pt x="4" y="187"/>
                    <a:pt x="4" y="187"/>
                    <a:pt x="4" y="187"/>
                  </a:cubicBezTo>
                  <a:cubicBezTo>
                    <a:pt x="0" y="205"/>
                    <a:pt x="0" y="205"/>
                    <a:pt x="0" y="205"/>
                  </a:cubicBezTo>
                  <a:cubicBezTo>
                    <a:pt x="169" y="205"/>
                    <a:pt x="169" y="205"/>
                    <a:pt x="169" y="205"/>
                  </a:cubicBezTo>
                  <a:lnTo>
                    <a:pt x="287" y="205"/>
                  </a:lnTo>
                  <a:close/>
                </a:path>
              </a:pathLst>
            </a:custGeom>
            <a:solidFill>
              <a:srgbClr val="FFFFFF">
                <a:lumMod val="5000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Freeform 24">
              <a:extLst>
                <a:ext uri="{FF2B5EF4-FFF2-40B4-BE49-F238E27FC236}">
                  <a16:creationId xmlns:a16="http://schemas.microsoft.com/office/drawing/2014/main" id="{61C7B08C-0994-4BC1-9D48-D28777C88BD3}"/>
                </a:ext>
              </a:extLst>
            </p:cNvPr>
            <p:cNvSpPr>
              <a:spLocks/>
            </p:cNvSpPr>
            <p:nvPr/>
          </p:nvSpPr>
          <p:spPr bwMode="auto">
            <a:xfrm>
              <a:off x="7325313" y="2986022"/>
              <a:ext cx="841678" cy="710366"/>
            </a:xfrm>
            <a:custGeom>
              <a:avLst/>
              <a:gdLst>
                <a:gd name="T0" fmla="*/ 0 w 266"/>
                <a:gd name="T1" fmla="*/ 0 h 224"/>
                <a:gd name="T2" fmla="*/ 20 w 266"/>
                <a:gd name="T3" fmla="*/ 12 h 224"/>
                <a:gd name="T4" fmla="*/ 20 w 266"/>
                <a:gd name="T5" fmla="*/ 23 h 224"/>
                <a:gd name="T6" fmla="*/ 20 w 266"/>
                <a:gd name="T7" fmla="*/ 23 h 224"/>
                <a:gd name="T8" fmla="*/ 25 w 266"/>
                <a:gd name="T9" fmla="*/ 30 h 224"/>
                <a:gd name="T10" fmla="*/ 25 w 266"/>
                <a:gd name="T11" fmla="*/ 36 h 224"/>
                <a:gd name="T12" fmla="*/ 30 w 266"/>
                <a:gd name="T13" fmla="*/ 36 h 224"/>
                <a:gd name="T14" fmla="*/ 34 w 266"/>
                <a:gd name="T15" fmla="*/ 36 h 224"/>
                <a:gd name="T16" fmla="*/ 38 w 266"/>
                <a:gd name="T17" fmla="*/ 38 h 224"/>
                <a:gd name="T18" fmla="*/ 38 w 266"/>
                <a:gd name="T19" fmla="*/ 38 h 224"/>
                <a:gd name="T20" fmla="*/ 38 w 266"/>
                <a:gd name="T21" fmla="*/ 38 h 224"/>
                <a:gd name="T22" fmla="*/ 38 w 266"/>
                <a:gd name="T23" fmla="*/ 38 h 224"/>
                <a:gd name="T24" fmla="*/ 38 w 266"/>
                <a:gd name="T25" fmla="*/ 38 h 224"/>
                <a:gd name="T26" fmla="*/ 38 w 266"/>
                <a:gd name="T27" fmla="*/ 39 h 224"/>
                <a:gd name="T28" fmla="*/ 39 w 266"/>
                <a:gd name="T29" fmla="*/ 58 h 224"/>
                <a:gd name="T30" fmla="*/ 42 w 266"/>
                <a:gd name="T31" fmla="*/ 58 h 224"/>
                <a:gd name="T32" fmla="*/ 42 w 266"/>
                <a:gd name="T33" fmla="*/ 65 h 224"/>
                <a:gd name="T34" fmla="*/ 51 w 266"/>
                <a:gd name="T35" fmla="*/ 73 h 224"/>
                <a:gd name="T36" fmla="*/ 54 w 266"/>
                <a:gd name="T37" fmla="*/ 76 h 224"/>
                <a:gd name="T38" fmla="*/ 54 w 266"/>
                <a:gd name="T39" fmla="*/ 77 h 224"/>
                <a:gd name="T40" fmla="*/ 54 w 266"/>
                <a:gd name="T41" fmla="*/ 167 h 224"/>
                <a:gd name="T42" fmla="*/ 54 w 266"/>
                <a:gd name="T43" fmla="*/ 168 h 224"/>
                <a:gd name="T44" fmla="*/ 54 w 266"/>
                <a:gd name="T45" fmla="*/ 168 h 224"/>
                <a:gd name="T46" fmla="*/ 54 w 266"/>
                <a:gd name="T47" fmla="*/ 207 h 224"/>
                <a:gd name="T48" fmla="*/ 54 w 266"/>
                <a:gd name="T49" fmla="*/ 208 h 224"/>
                <a:gd name="T50" fmla="*/ 54 w 266"/>
                <a:gd name="T51" fmla="*/ 208 h 224"/>
                <a:gd name="T52" fmla="*/ 220 w 266"/>
                <a:gd name="T53" fmla="*/ 208 h 224"/>
                <a:gd name="T54" fmla="*/ 220 w 266"/>
                <a:gd name="T55" fmla="*/ 224 h 224"/>
                <a:gd name="T56" fmla="*/ 244 w 266"/>
                <a:gd name="T57" fmla="*/ 224 h 224"/>
                <a:gd name="T58" fmla="*/ 244 w 266"/>
                <a:gd name="T59" fmla="*/ 224 h 224"/>
                <a:gd name="T60" fmla="*/ 244 w 266"/>
                <a:gd name="T61" fmla="*/ 224 h 224"/>
                <a:gd name="T62" fmla="*/ 249 w 266"/>
                <a:gd name="T63" fmla="*/ 215 h 224"/>
                <a:gd name="T64" fmla="*/ 249 w 266"/>
                <a:gd name="T65" fmla="*/ 215 h 224"/>
                <a:gd name="T66" fmla="*/ 256 w 266"/>
                <a:gd name="T67" fmla="*/ 201 h 224"/>
                <a:gd name="T68" fmla="*/ 257 w 266"/>
                <a:gd name="T69" fmla="*/ 201 h 224"/>
                <a:gd name="T70" fmla="*/ 263 w 266"/>
                <a:gd name="T71" fmla="*/ 184 h 224"/>
                <a:gd name="T72" fmla="*/ 261 w 266"/>
                <a:gd name="T73" fmla="*/ 172 h 224"/>
                <a:gd name="T74" fmla="*/ 261 w 266"/>
                <a:gd name="T75" fmla="*/ 172 h 224"/>
                <a:gd name="T76" fmla="*/ 249 w 266"/>
                <a:gd name="T77" fmla="*/ 156 h 224"/>
                <a:gd name="T78" fmla="*/ 247 w 266"/>
                <a:gd name="T79" fmla="*/ 148 h 224"/>
                <a:gd name="T80" fmla="*/ 240 w 266"/>
                <a:gd name="T81" fmla="*/ 135 h 224"/>
                <a:gd name="T82" fmla="*/ 220 w 266"/>
                <a:gd name="T83" fmla="*/ 125 h 224"/>
                <a:gd name="T84" fmla="*/ 215 w 266"/>
                <a:gd name="T85" fmla="*/ 108 h 224"/>
                <a:gd name="T86" fmla="*/ 218 w 266"/>
                <a:gd name="T87" fmla="*/ 92 h 224"/>
                <a:gd name="T88" fmla="*/ 201 w 266"/>
                <a:gd name="T89" fmla="*/ 75 h 224"/>
                <a:gd name="T90" fmla="*/ 184 w 266"/>
                <a:gd name="T91" fmla="*/ 64 h 224"/>
                <a:gd name="T92" fmla="*/ 169 w 266"/>
                <a:gd name="T93" fmla="*/ 54 h 224"/>
                <a:gd name="T94" fmla="*/ 169 w 266"/>
                <a:gd name="T95" fmla="*/ 19 h 224"/>
                <a:gd name="T96" fmla="*/ 162 w 266"/>
                <a:gd name="T97" fmla="*/ 0 h 224"/>
                <a:gd name="T98" fmla="*/ 0 w 266"/>
                <a:gd name="T9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6" h="224">
                  <a:moveTo>
                    <a:pt x="0" y="0"/>
                  </a:moveTo>
                  <a:cubicBezTo>
                    <a:pt x="20" y="12"/>
                    <a:pt x="20" y="12"/>
                    <a:pt x="20" y="12"/>
                  </a:cubicBezTo>
                  <a:cubicBezTo>
                    <a:pt x="20" y="23"/>
                    <a:pt x="20" y="23"/>
                    <a:pt x="20" y="23"/>
                  </a:cubicBezTo>
                  <a:cubicBezTo>
                    <a:pt x="20" y="23"/>
                    <a:pt x="20" y="23"/>
                    <a:pt x="20" y="23"/>
                  </a:cubicBezTo>
                  <a:cubicBezTo>
                    <a:pt x="25" y="30"/>
                    <a:pt x="25" y="30"/>
                    <a:pt x="25" y="30"/>
                  </a:cubicBezTo>
                  <a:cubicBezTo>
                    <a:pt x="25" y="36"/>
                    <a:pt x="25" y="36"/>
                    <a:pt x="25" y="36"/>
                  </a:cubicBezTo>
                  <a:cubicBezTo>
                    <a:pt x="30" y="36"/>
                    <a:pt x="30" y="36"/>
                    <a:pt x="30" y="36"/>
                  </a:cubicBezTo>
                  <a:cubicBezTo>
                    <a:pt x="34" y="36"/>
                    <a:pt x="34" y="36"/>
                    <a:pt x="34" y="36"/>
                  </a:cubicBezTo>
                  <a:cubicBezTo>
                    <a:pt x="36" y="36"/>
                    <a:pt x="37" y="37"/>
                    <a:pt x="38" y="38"/>
                  </a:cubicBezTo>
                  <a:cubicBezTo>
                    <a:pt x="38" y="38"/>
                    <a:pt x="38" y="38"/>
                    <a:pt x="38" y="38"/>
                  </a:cubicBezTo>
                  <a:cubicBezTo>
                    <a:pt x="38" y="38"/>
                    <a:pt x="38" y="38"/>
                    <a:pt x="38" y="38"/>
                  </a:cubicBezTo>
                  <a:cubicBezTo>
                    <a:pt x="38" y="38"/>
                    <a:pt x="38" y="38"/>
                    <a:pt x="38" y="38"/>
                  </a:cubicBezTo>
                  <a:cubicBezTo>
                    <a:pt x="38" y="38"/>
                    <a:pt x="38" y="38"/>
                    <a:pt x="38" y="38"/>
                  </a:cubicBezTo>
                  <a:cubicBezTo>
                    <a:pt x="38" y="39"/>
                    <a:pt x="38" y="39"/>
                    <a:pt x="38" y="39"/>
                  </a:cubicBezTo>
                  <a:cubicBezTo>
                    <a:pt x="39" y="58"/>
                    <a:pt x="39" y="58"/>
                    <a:pt x="39" y="58"/>
                  </a:cubicBezTo>
                  <a:cubicBezTo>
                    <a:pt x="42" y="58"/>
                    <a:pt x="42" y="58"/>
                    <a:pt x="42" y="58"/>
                  </a:cubicBezTo>
                  <a:cubicBezTo>
                    <a:pt x="42" y="65"/>
                    <a:pt x="42" y="65"/>
                    <a:pt x="42" y="65"/>
                  </a:cubicBezTo>
                  <a:cubicBezTo>
                    <a:pt x="51" y="73"/>
                    <a:pt x="51" y="73"/>
                    <a:pt x="51" y="73"/>
                  </a:cubicBezTo>
                  <a:cubicBezTo>
                    <a:pt x="52" y="75"/>
                    <a:pt x="53" y="76"/>
                    <a:pt x="54" y="76"/>
                  </a:cubicBezTo>
                  <a:cubicBezTo>
                    <a:pt x="54" y="77"/>
                    <a:pt x="54" y="77"/>
                    <a:pt x="54" y="77"/>
                  </a:cubicBezTo>
                  <a:cubicBezTo>
                    <a:pt x="54" y="167"/>
                    <a:pt x="54" y="167"/>
                    <a:pt x="54" y="167"/>
                  </a:cubicBezTo>
                  <a:cubicBezTo>
                    <a:pt x="54" y="168"/>
                    <a:pt x="54" y="168"/>
                    <a:pt x="54" y="168"/>
                  </a:cubicBezTo>
                  <a:cubicBezTo>
                    <a:pt x="54" y="168"/>
                    <a:pt x="54" y="168"/>
                    <a:pt x="54" y="168"/>
                  </a:cubicBezTo>
                  <a:cubicBezTo>
                    <a:pt x="54" y="207"/>
                    <a:pt x="54" y="207"/>
                    <a:pt x="54" y="207"/>
                  </a:cubicBezTo>
                  <a:cubicBezTo>
                    <a:pt x="54" y="208"/>
                    <a:pt x="54" y="208"/>
                    <a:pt x="54" y="208"/>
                  </a:cubicBezTo>
                  <a:cubicBezTo>
                    <a:pt x="54" y="208"/>
                    <a:pt x="54" y="208"/>
                    <a:pt x="54" y="208"/>
                  </a:cubicBezTo>
                  <a:cubicBezTo>
                    <a:pt x="220" y="208"/>
                    <a:pt x="220" y="208"/>
                    <a:pt x="220" y="208"/>
                  </a:cubicBezTo>
                  <a:cubicBezTo>
                    <a:pt x="220" y="224"/>
                    <a:pt x="220" y="224"/>
                    <a:pt x="220" y="224"/>
                  </a:cubicBezTo>
                  <a:cubicBezTo>
                    <a:pt x="244" y="224"/>
                    <a:pt x="244" y="224"/>
                    <a:pt x="244" y="224"/>
                  </a:cubicBezTo>
                  <a:cubicBezTo>
                    <a:pt x="244" y="224"/>
                    <a:pt x="244" y="224"/>
                    <a:pt x="244" y="224"/>
                  </a:cubicBezTo>
                  <a:cubicBezTo>
                    <a:pt x="244" y="224"/>
                    <a:pt x="244" y="224"/>
                    <a:pt x="244" y="224"/>
                  </a:cubicBezTo>
                  <a:cubicBezTo>
                    <a:pt x="249" y="215"/>
                    <a:pt x="249" y="215"/>
                    <a:pt x="249" y="215"/>
                  </a:cubicBezTo>
                  <a:cubicBezTo>
                    <a:pt x="249" y="215"/>
                    <a:pt x="249" y="215"/>
                    <a:pt x="249" y="215"/>
                  </a:cubicBezTo>
                  <a:cubicBezTo>
                    <a:pt x="256" y="201"/>
                    <a:pt x="256" y="201"/>
                    <a:pt x="256" y="201"/>
                  </a:cubicBezTo>
                  <a:cubicBezTo>
                    <a:pt x="257" y="201"/>
                    <a:pt x="257" y="201"/>
                    <a:pt x="257" y="201"/>
                  </a:cubicBezTo>
                  <a:cubicBezTo>
                    <a:pt x="258" y="200"/>
                    <a:pt x="266" y="194"/>
                    <a:pt x="263" y="184"/>
                  </a:cubicBezTo>
                  <a:cubicBezTo>
                    <a:pt x="261" y="172"/>
                    <a:pt x="261" y="172"/>
                    <a:pt x="261" y="172"/>
                  </a:cubicBezTo>
                  <a:cubicBezTo>
                    <a:pt x="261" y="172"/>
                    <a:pt x="261" y="172"/>
                    <a:pt x="261" y="172"/>
                  </a:cubicBezTo>
                  <a:cubicBezTo>
                    <a:pt x="259" y="170"/>
                    <a:pt x="251" y="162"/>
                    <a:pt x="249" y="156"/>
                  </a:cubicBezTo>
                  <a:cubicBezTo>
                    <a:pt x="247" y="148"/>
                    <a:pt x="247" y="148"/>
                    <a:pt x="247" y="148"/>
                  </a:cubicBezTo>
                  <a:cubicBezTo>
                    <a:pt x="240" y="135"/>
                    <a:pt x="240" y="135"/>
                    <a:pt x="240" y="135"/>
                  </a:cubicBezTo>
                  <a:cubicBezTo>
                    <a:pt x="220" y="125"/>
                    <a:pt x="220" y="125"/>
                    <a:pt x="220" y="125"/>
                  </a:cubicBezTo>
                  <a:cubicBezTo>
                    <a:pt x="215" y="108"/>
                    <a:pt x="215" y="108"/>
                    <a:pt x="215" y="108"/>
                  </a:cubicBezTo>
                  <a:cubicBezTo>
                    <a:pt x="218" y="92"/>
                    <a:pt x="218" y="92"/>
                    <a:pt x="218" y="92"/>
                  </a:cubicBezTo>
                  <a:cubicBezTo>
                    <a:pt x="201" y="75"/>
                    <a:pt x="201" y="75"/>
                    <a:pt x="201" y="75"/>
                  </a:cubicBezTo>
                  <a:cubicBezTo>
                    <a:pt x="184" y="64"/>
                    <a:pt x="184" y="64"/>
                    <a:pt x="184" y="64"/>
                  </a:cubicBezTo>
                  <a:cubicBezTo>
                    <a:pt x="169" y="54"/>
                    <a:pt x="169" y="54"/>
                    <a:pt x="169" y="54"/>
                  </a:cubicBezTo>
                  <a:cubicBezTo>
                    <a:pt x="169" y="19"/>
                    <a:pt x="169" y="19"/>
                    <a:pt x="169" y="19"/>
                  </a:cubicBezTo>
                  <a:cubicBezTo>
                    <a:pt x="162" y="0"/>
                    <a:pt x="162" y="0"/>
                    <a:pt x="162" y="0"/>
                  </a:cubicBezTo>
                  <a:lnTo>
                    <a:pt x="0" y="0"/>
                  </a:lnTo>
                  <a:close/>
                </a:path>
              </a:pathLst>
            </a:custGeom>
            <a:solidFill>
              <a:srgbClr val="FFFFFF">
                <a:lumMod val="50000"/>
              </a:srgbClr>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reeform 25">
              <a:extLst>
                <a:ext uri="{FF2B5EF4-FFF2-40B4-BE49-F238E27FC236}">
                  <a16:creationId xmlns:a16="http://schemas.microsoft.com/office/drawing/2014/main" id="{62F0E9C3-230E-462F-8F4D-A8885F6B455D}"/>
                </a:ext>
              </a:extLst>
            </p:cNvPr>
            <p:cNvSpPr>
              <a:spLocks/>
            </p:cNvSpPr>
            <p:nvPr/>
          </p:nvSpPr>
          <p:spPr bwMode="auto">
            <a:xfrm>
              <a:off x="8967537" y="3099934"/>
              <a:ext cx="631259" cy="463556"/>
            </a:xfrm>
            <a:custGeom>
              <a:avLst/>
              <a:gdLst>
                <a:gd name="T0" fmla="*/ 79 w 199"/>
                <a:gd name="T1" fmla="*/ 0 h 146"/>
                <a:gd name="T2" fmla="*/ 74 w 199"/>
                <a:gd name="T3" fmla="*/ 17 h 146"/>
                <a:gd name="T4" fmla="*/ 74 w 199"/>
                <a:gd name="T5" fmla="*/ 29 h 146"/>
                <a:gd name="T6" fmla="*/ 74 w 199"/>
                <a:gd name="T7" fmla="*/ 41 h 146"/>
                <a:gd name="T8" fmla="*/ 69 w 199"/>
                <a:gd name="T9" fmla="*/ 53 h 146"/>
                <a:gd name="T10" fmla="*/ 59 w 199"/>
                <a:gd name="T11" fmla="*/ 64 h 146"/>
                <a:gd name="T12" fmla="*/ 49 w 199"/>
                <a:gd name="T13" fmla="*/ 71 h 146"/>
                <a:gd name="T14" fmla="*/ 44 w 199"/>
                <a:gd name="T15" fmla="*/ 75 h 146"/>
                <a:gd name="T16" fmla="*/ 36 w 199"/>
                <a:gd name="T17" fmla="*/ 80 h 146"/>
                <a:gd name="T18" fmla="*/ 20 w 199"/>
                <a:gd name="T19" fmla="*/ 87 h 146"/>
                <a:gd name="T20" fmla="*/ 4 w 199"/>
                <a:gd name="T21" fmla="*/ 100 h 146"/>
                <a:gd name="T22" fmla="*/ 4 w 199"/>
                <a:gd name="T23" fmla="*/ 103 h 146"/>
                <a:gd name="T24" fmla="*/ 2 w 199"/>
                <a:gd name="T25" fmla="*/ 109 h 146"/>
                <a:gd name="T26" fmla="*/ 0 w 199"/>
                <a:gd name="T27" fmla="*/ 122 h 146"/>
                <a:gd name="T28" fmla="*/ 1 w 199"/>
                <a:gd name="T29" fmla="*/ 129 h 146"/>
                <a:gd name="T30" fmla="*/ 5 w 199"/>
                <a:gd name="T31" fmla="*/ 133 h 146"/>
                <a:gd name="T32" fmla="*/ 11 w 199"/>
                <a:gd name="T33" fmla="*/ 138 h 146"/>
                <a:gd name="T34" fmla="*/ 13 w 199"/>
                <a:gd name="T35" fmla="*/ 137 h 146"/>
                <a:gd name="T36" fmla="*/ 16 w 199"/>
                <a:gd name="T37" fmla="*/ 141 h 146"/>
                <a:gd name="T38" fmla="*/ 18 w 199"/>
                <a:gd name="T39" fmla="*/ 144 h 146"/>
                <a:gd name="T40" fmla="*/ 20 w 199"/>
                <a:gd name="T41" fmla="*/ 144 h 146"/>
                <a:gd name="T42" fmla="*/ 23 w 199"/>
                <a:gd name="T43" fmla="*/ 144 h 146"/>
                <a:gd name="T44" fmla="*/ 26 w 199"/>
                <a:gd name="T45" fmla="*/ 144 h 146"/>
                <a:gd name="T46" fmla="*/ 30 w 199"/>
                <a:gd name="T47" fmla="*/ 144 h 146"/>
                <a:gd name="T48" fmla="*/ 33 w 199"/>
                <a:gd name="T49" fmla="*/ 144 h 146"/>
                <a:gd name="T50" fmla="*/ 37 w 199"/>
                <a:gd name="T51" fmla="*/ 144 h 146"/>
                <a:gd name="T52" fmla="*/ 41 w 199"/>
                <a:gd name="T53" fmla="*/ 145 h 146"/>
                <a:gd name="T54" fmla="*/ 46 w 199"/>
                <a:gd name="T55" fmla="*/ 145 h 146"/>
                <a:gd name="T56" fmla="*/ 47 w 199"/>
                <a:gd name="T57" fmla="*/ 145 h 146"/>
                <a:gd name="T58" fmla="*/ 50 w 199"/>
                <a:gd name="T59" fmla="*/ 145 h 146"/>
                <a:gd name="T60" fmla="*/ 55 w 199"/>
                <a:gd name="T61" fmla="*/ 145 h 146"/>
                <a:gd name="T62" fmla="*/ 58 w 199"/>
                <a:gd name="T63" fmla="*/ 146 h 146"/>
                <a:gd name="T64" fmla="*/ 59 w 199"/>
                <a:gd name="T65" fmla="*/ 146 h 146"/>
                <a:gd name="T66" fmla="*/ 64 w 199"/>
                <a:gd name="T67" fmla="*/ 146 h 146"/>
                <a:gd name="T68" fmla="*/ 70 w 199"/>
                <a:gd name="T69" fmla="*/ 144 h 146"/>
                <a:gd name="T70" fmla="*/ 104 w 199"/>
                <a:gd name="T71" fmla="*/ 142 h 146"/>
                <a:gd name="T72" fmla="*/ 108 w 199"/>
                <a:gd name="T73" fmla="*/ 133 h 146"/>
                <a:gd name="T74" fmla="*/ 114 w 199"/>
                <a:gd name="T75" fmla="*/ 128 h 146"/>
                <a:gd name="T76" fmla="*/ 114 w 199"/>
                <a:gd name="T77" fmla="*/ 128 h 146"/>
                <a:gd name="T78" fmla="*/ 117 w 199"/>
                <a:gd name="T79" fmla="*/ 126 h 146"/>
                <a:gd name="T80" fmla="*/ 115 w 199"/>
                <a:gd name="T81" fmla="*/ 126 h 146"/>
                <a:gd name="T82" fmla="*/ 116 w 199"/>
                <a:gd name="T83" fmla="*/ 124 h 146"/>
                <a:gd name="T84" fmla="*/ 120 w 199"/>
                <a:gd name="T85" fmla="*/ 118 h 146"/>
                <a:gd name="T86" fmla="*/ 128 w 199"/>
                <a:gd name="T87" fmla="*/ 106 h 146"/>
                <a:gd name="T88" fmla="*/ 136 w 199"/>
                <a:gd name="T89" fmla="*/ 104 h 146"/>
                <a:gd name="T90" fmla="*/ 143 w 199"/>
                <a:gd name="T91" fmla="*/ 91 h 146"/>
                <a:gd name="T92" fmla="*/ 151 w 199"/>
                <a:gd name="T93" fmla="*/ 88 h 146"/>
                <a:gd name="T94" fmla="*/ 160 w 199"/>
                <a:gd name="T95" fmla="*/ 77 h 146"/>
                <a:gd name="T96" fmla="*/ 166 w 199"/>
                <a:gd name="T97" fmla="*/ 72 h 146"/>
                <a:gd name="T98" fmla="*/ 174 w 199"/>
                <a:gd name="T99" fmla="*/ 70 h 146"/>
                <a:gd name="T100" fmla="*/ 183 w 199"/>
                <a:gd name="T101" fmla="*/ 74 h 146"/>
                <a:gd name="T102" fmla="*/ 186 w 199"/>
                <a:gd name="T103" fmla="*/ 67 h 146"/>
                <a:gd name="T104" fmla="*/ 195 w 199"/>
                <a:gd name="T105" fmla="*/ 67 h 146"/>
                <a:gd name="T106" fmla="*/ 196 w 199"/>
                <a:gd name="T107" fmla="*/ 65 h 146"/>
                <a:gd name="T108" fmla="*/ 199 w 199"/>
                <a:gd name="T109" fmla="*/ 62 h 146"/>
                <a:gd name="T110" fmla="*/ 192 w 199"/>
                <a:gd name="T111" fmla="*/ 60 h 146"/>
                <a:gd name="T112" fmla="*/ 157 w 199"/>
                <a:gd name="T113" fmla="*/ 61 h 146"/>
                <a:gd name="T114" fmla="*/ 140 w 199"/>
                <a:gd name="T115" fmla="*/ 60 h 146"/>
                <a:gd name="T116" fmla="*/ 129 w 199"/>
                <a:gd name="T117" fmla="*/ 62 h 146"/>
                <a:gd name="T118" fmla="*/ 117 w 199"/>
                <a:gd name="T119" fmla="*/ 66 h 146"/>
                <a:gd name="T120" fmla="*/ 81 w 199"/>
                <a:gd name="T121" fmla="*/ 5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9" h="146">
                  <a:moveTo>
                    <a:pt x="81" y="0"/>
                  </a:moveTo>
                  <a:cubicBezTo>
                    <a:pt x="79" y="0"/>
                    <a:pt x="79" y="0"/>
                    <a:pt x="79" y="0"/>
                  </a:cubicBezTo>
                  <a:cubicBezTo>
                    <a:pt x="74" y="13"/>
                    <a:pt x="74" y="13"/>
                    <a:pt x="74" y="13"/>
                  </a:cubicBezTo>
                  <a:cubicBezTo>
                    <a:pt x="74" y="17"/>
                    <a:pt x="74" y="17"/>
                    <a:pt x="74" y="17"/>
                  </a:cubicBezTo>
                  <a:cubicBezTo>
                    <a:pt x="74" y="19"/>
                    <a:pt x="75" y="22"/>
                    <a:pt x="74" y="24"/>
                  </a:cubicBezTo>
                  <a:cubicBezTo>
                    <a:pt x="74" y="26"/>
                    <a:pt x="74" y="27"/>
                    <a:pt x="74" y="29"/>
                  </a:cubicBezTo>
                  <a:cubicBezTo>
                    <a:pt x="74" y="30"/>
                    <a:pt x="74" y="31"/>
                    <a:pt x="74" y="33"/>
                  </a:cubicBezTo>
                  <a:cubicBezTo>
                    <a:pt x="74" y="41"/>
                    <a:pt x="74" y="41"/>
                    <a:pt x="74" y="41"/>
                  </a:cubicBezTo>
                  <a:cubicBezTo>
                    <a:pt x="69" y="41"/>
                    <a:pt x="69" y="41"/>
                    <a:pt x="69" y="41"/>
                  </a:cubicBezTo>
                  <a:cubicBezTo>
                    <a:pt x="69" y="53"/>
                    <a:pt x="69" y="53"/>
                    <a:pt x="69" y="53"/>
                  </a:cubicBezTo>
                  <a:cubicBezTo>
                    <a:pt x="65" y="57"/>
                    <a:pt x="65" y="57"/>
                    <a:pt x="65" y="57"/>
                  </a:cubicBezTo>
                  <a:cubicBezTo>
                    <a:pt x="59" y="64"/>
                    <a:pt x="59" y="64"/>
                    <a:pt x="59" y="64"/>
                  </a:cubicBezTo>
                  <a:cubicBezTo>
                    <a:pt x="54" y="64"/>
                    <a:pt x="54" y="64"/>
                    <a:pt x="54" y="64"/>
                  </a:cubicBezTo>
                  <a:cubicBezTo>
                    <a:pt x="49" y="71"/>
                    <a:pt x="49" y="71"/>
                    <a:pt x="49" y="71"/>
                  </a:cubicBezTo>
                  <a:cubicBezTo>
                    <a:pt x="47" y="74"/>
                    <a:pt x="47" y="74"/>
                    <a:pt x="47" y="74"/>
                  </a:cubicBezTo>
                  <a:cubicBezTo>
                    <a:pt x="46" y="75"/>
                    <a:pt x="45" y="75"/>
                    <a:pt x="44" y="75"/>
                  </a:cubicBezTo>
                  <a:cubicBezTo>
                    <a:pt x="43" y="74"/>
                    <a:pt x="43" y="74"/>
                    <a:pt x="43" y="74"/>
                  </a:cubicBezTo>
                  <a:cubicBezTo>
                    <a:pt x="36" y="80"/>
                    <a:pt x="36" y="80"/>
                    <a:pt x="36" y="80"/>
                  </a:cubicBezTo>
                  <a:cubicBezTo>
                    <a:pt x="36" y="80"/>
                    <a:pt x="29" y="83"/>
                    <a:pt x="23" y="85"/>
                  </a:cubicBezTo>
                  <a:cubicBezTo>
                    <a:pt x="20" y="85"/>
                    <a:pt x="20" y="86"/>
                    <a:pt x="20" y="87"/>
                  </a:cubicBezTo>
                  <a:cubicBezTo>
                    <a:pt x="21" y="89"/>
                    <a:pt x="20" y="91"/>
                    <a:pt x="18" y="92"/>
                  </a:cubicBezTo>
                  <a:cubicBezTo>
                    <a:pt x="13" y="95"/>
                    <a:pt x="5" y="100"/>
                    <a:pt x="4" y="100"/>
                  </a:cubicBezTo>
                  <a:cubicBezTo>
                    <a:pt x="4" y="102"/>
                    <a:pt x="4" y="102"/>
                    <a:pt x="4" y="102"/>
                  </a:cubicBezTo>
                  <a:cubicBezTo>
                    <a:pt x="4" y="103"/>
                    <a:pt x="4" y="103"/>
                    <a:pt x="4" y="103"/>
                  </a:cubicBezTo>
                  <a:cubicBezTo>
                    <a:pt x="4" y="105"/>
                    <a:pt x="4" y="105"/>
                    <a:pt x="4" y="105"/>
                  </a:cubicBezTo>
                  <a:cubicBezTo>
                    <a:pt x="2" y="109"/>
                    <a:pt x="2" y="109"/>
                    <a:pt x="2" y="109"/>
                  </a:cubicBezTo>
                  <a:cubicBezTo>
                    <a:pt x="1" y="112"/>
                    <a:pt x="1" y="114"/>
                    <a:pt x="1" y="115"/>
                  </a:cubicBezTo>
                  <a:cubicBezTo>
                    <a:pt x="1" y="117"/>
                    <a:pt x="0" y="120"/>
                    <a:pt x="0" y="122"/>
                  </a:cubicBezTo>
                  <a:cubicBezTo>
                    <a:pt x="0" y="123"/>
                    <a:pt x="0" y="123"/>
                    <a:pt x="0" y="124"/>
                  </a:cubicBezTo>
                  <a:cubicBezTo>
                    <a:pt x="1" y="129"/>
                    <a:pt x="1" y="129"/>
                    <a:pt x="1" y="129"/>
                  </a:cubicBezTo>
                  <a:cubicBezTo>
                    <a:pt x="2" y="131"/>
                    <a:pt x="2" y="131"/>
                    <a:pt x="2" y="131"/>
                  </a:cubicBezTo>
                  <a:cubicBezTo>
                    <a:pt x="3" y="132"/>
                    <a:pt x="4" y="132"/>
                    <a:pt x="5" y="133"/>
                  </a:cubicBezTo>
                  <a:cubicBezTo>
                    <a:pt x="6" y="134"/>
                    <a:pt x="7" y="135"/>
                    <a:pt x="9" y="137"/>
                  </a:cubicBezTo>
                  <a:cubicBezTo>
                    <a:pt x="9" y="138"/>
                    <a:pt x="10" y="138"/>
                    <a:pt x="11" y="138"/>
                  </a:cubicBezTo>
                  <a:cubicBezTo>
                    <a:pt x="11" y="138"/>
                    <a:pt x="11" y="138"/>
                    <a:pt x="12" y="138"/>
                  </a:cubicBezTo>
                  <a:cubicBezTo>
                    <a:pt x="13" y="137"/>
                    <a:pt x="13" y="137"/>
                    <a:pt x="13" y="137"/>
                  </a:cubicBezTo>
                  <a:cubicBezTo>
                    <a:pt x="14" y="138"/>
                    <a:pt x="14" y="138"/>
                    <a:pt x="14" y="138"/>
                  </a:cubicBezTo>
                  <a:cubicBezTo>
                    <a:pt x="14" y="139"/>
                    <a:pt x="15" y="140"/>
                    <a:pt x="16" y="141"/>
                  </a:cubicBezTo>
                  <a:cubicBezTo>
                    <a:pt x="17" y="142"/>
                    <a:pt x="18" y="143"/>
                    <a:pt x="18" y="144"/>
                  </a:cubicBezTo>
                  <a:cubicBezTo>
                    <a:pt x="18" y="144"/>
                    <a:pt x="18" y="144"/>
                    <a:pt x="18" y="144"/>
                  </a:cubicBezTo>
                  <a:cubicBezTo>
                    <a:pt x="19" y="144"/>
                    <a:pt x="19" y="144"/>
                    <a:pt x="19" y="144"/>
                  </a:cubicBezTo>
                  <a:cubicBezTo>
                    <a:pt x="20" y="144"/>
                    <a:pt x="20" y="144"/>
                    <a:pt x="20" y="144"/>
                  </a:cubicBezTo>
                  <a:cubicBezTo>
                    <a:pt x="21" y="144"/>
                    <a:pt x="21" y="144"/>
                    <a:pt x="22" y="144"/>
                  </a:cubicBezTo>
                  <a:cubicBezTo>
                    <a:pt x="22" y="144"/>
                    <a:pt x="22" y="144"/>
                    <a:pt x="23" y="144"/>
                  </a:cubicBezTo>
                  <a:cubicBezTo>
                    <a:pt x="23" y="144"/>
                    <a:pt x="23" y="144"/>
                    <a:pt x="23" y="144"/>
                  </a:cubicBezTo>
                  <a:cubicBezTo>
                    <a:pt x="24" y="144"/>
                    <a:pt x="25" y="144"/>
                    <a:pt x="26" y="144"/>
                  </a:cubicBezTo>
                  <a:cubicBezTo>
                    <a:pt x="27" y="144"/>
                    <a:pt x="28" y="144"/>
                    <a:pt x="29" y="144"/>
                  </a:cubicBezTo>
                  <a:cubicBezTo>
                    <a:pt x="30" y="144"/>
                    <a:pt x="30" y="144"/>
                    <a:pt x="30" y="144"/>
                  </a:cubicBezTo>
                  <a:cubicBezTo>
                    <a:pt x="31" y="145"/>
                    <a:pt x="31" y="145"/>
                    <a:pt x="31" y="145"/>
                  </a:cubicBezTo>
                  <a:cubicBezTo>
                    <a:pt x="32" y="145"/>
                    <a:pt x="33" y="145"/>
                    <a:pt x="33" y="144"/>
                  </a:cubicBezTo>
                  <a:cubicBezTo>
                    <a:pt x="34" y="144"/>
                    <a:pt x="35" y="144"/>
                    <a:pt x="35" y="144"/>
                  </a:cubicBezTo>
                  <a:cubicBezTo>
                    <a:pt x="36" y="144"/>
                    <a:pt x="36" y="144"/>
                    <a:pt x="37" y="144"/>
                  </a:cubicBezTo>
                  <a:cubicBezTo>
                    <a:pt x="37" y="145"/>
                    <a:pt x="38" y="145"/>
                    <a:pt x="39" y="145"/>
                  </a:cubicBezTo>
                  <a:cubicBezTo>
                    <a:pt x="40" y="145"/>
                    <a:pt x="41" y="145"/>
                    <a:pt x="41" y="145"/>
                  </a:cubicBezTo>
                  <a:cubicBezTo>
                    <a:pt x="42" y="145"/>
                    <a:pt x="43" y="145"/>
                    <a:pt x="44" y="145"/>
                  </a:cubicBezTo>
                  <a:cubicBezTo>
                    <a:pt x="45" y="145"/>
                    <a:pt x="45" y="145"/>
                    <a:pt x="46" y="145"/>
                  </a:cubicBezTo>
                  <a:cubicBezTo>
                    <a:pt x="46" y="145"/>
                    <a:pt x="46" y="145"/>
                    <a:pt x="47" y="145"/>
                  </a:cubicBezTo>
                  <a:cubicBezTo>
                    <a:pt x="47" y="145"/>
                    <a:pt x="47" y="145"/>
                    <a:pt x="47" y="145"/>
                  </a:cubicBezTo>
                  <a:cubicBezTo>
                    <a:pt x="48" y="145"/>
                    <a:pt x="49" y="145"/>
                    <a:pt x="50" y="145"/>
                  </a:cubicBezTo>
                  <a:cubicBezTo>
                    <a:pt x="50" y="145"/>
                    <a:pt x="50" y="145"/>
                    <a:pt x="50" y="145"/>
                  </a:cubicBezTo>
                  <a:cubicBezTo>
                    <a:pt x="50" y="145"/>
                    <a:pt x="50" y="145"/>
                    <a:pt x="50" y="145"/>
                  </a:cubicBezTo>
                  <a:cubicBezTo>
                    <a:pt x="55" y="145"/>
                    <a:pt x="55" y="145"/>
                    <a:pt x="55" y="145"/>
                  </a:cubicBezTo>
                  <a:cubicBezTo>
                    <a:pt x="55" y="145"/>
                    <a:pt x="55" y="145"/>
                    <a:pt x="55" y="145"/>
                  </a:cubicBezTo>
                  <a:cubicBezTo>
                    <a:pt x="56" y="145"/>
                    <a:pt x="57" y="145"/>
                    <a:pt x="58" y="146"/>
                  </a:cubicBezTo>
                  <a:cubicBezTo>
                    <a:pt x="58" y="146"/>
                    <a:pt x="58" y="146"/>
                    <a:pt x="58" y="146"/>
                  </a:cubicBezTo>
                  <a:cubicBezTo>
                    <a:pt x="59" y="146"/>
                    <a:pt x="59" y="146"/>
                    <a:pt x="59" y="146"/>
                  </a:cubicBezTo>
                  <a:cubicBezTo>
                    <a:pt x="60" y="146"/>
                    <a:pt x="61" y="146"/>
                    <a:pt x="62" y="146"/>
                  </a:cubicBezTo>
                  <a:cubicBezTo>
                    <a:pt x="63" y="146"/>
                    <a:pt x="64" y="146"/>
                    <a:pt x="64" y="146"/>
                  </a:cubicBezTo>
                  <a:cubicBezTo>
                    <a:pt x="64" y="146"/>
                    <a:pt x="64" y="146"/>
                    <a:pt x="64" y="146"/>
                  </a:cubicBezTo>
                  <a:cubicBezTo>
                    <a:pt x="67" y="146"/>
                    <a:pt x="70" y="145"/>
                    <a:pt x="70" y="144"/>
                  </a:cubicBezTo>
                  <a:cubicBezTo>
                    <a:pt x="81" y="142"/>
                    <a:pt x="81" y="142"/>
                    <a:pt x="81" y="142"/>
                  </a:cubicBezTo>
                  <a:cubicBezTo>
                    <a:pt x="104" y="142"/>
                    <a:pt x="104" y="142"/>
                    <a:pt x="104" y="142"/>
                  </a:cubicBezTo>
                  <a:cubicBezTo>
                    <a:pt x="104" y="138"/>
                    <a:pt x="104" y="138"/>
                    <a:pt x="104" y="138"/>
                  </a:cubicBezTo>
                  <a:cubicBezTo>
                    <a:pt x="104" y="137"/>
                    <a:pt x="108" y="135"/>
                    <a:pt x="108" y="133"/>
                  </a:cubicBezTo>
                  <a:cubicBezTo>
                    <a:pt x="109" y="132"/>
                    <a:pt x="110" y="130"/>
                    <a:pt x="111" y="127"/>
                  </a:cubicBezTo>
                  <a:cubicBezTo>
                    <a:pt x="112" y="127"/>
                    <a:pt x="113" y="128"/>
                    <a:pt x="114" y="128"/>
                  </a:cubicBezTo>
                  <a:cubicBezTo>
                    <a:pt x="114" y="128"/>
                    <a:pt x="114" y="128"/>
                    <a:pt x="114" y="128"/>
                  </a:cubicBezTo>
                  <a:cubicBezTo>
                    <a:pt x="114" y="128"/>
                    <a:pt x="114" y="128"/>
                    <a:pt x="114" y="128"/>
                  </a:cubicBezTo>
                  <a:cubicBezTo>
                    <a:pt x="115" y="128"/>
                    <a:pt x="115" y="128"/>
                    <a:pt x="115" y="128"/>
                  </a:cubicBezTo>
                  <a:cubicBezTo>
                    <a:pt x="117" y="126"/>
                    <a:pt x="117" y="126"/>
                    <a:pt x="117" y="126"/>
                  </a:cubicBezTo>
                  <a:cubicBezTo>
                    <a:pt x="115" y="126"/>
                    <a:pt x="115" y="126"/>
                    <a:pt x="115" y="126"/>
                  </a:cubicBezTo>
                  <a:cubicBezTo>
                    <a:pt x="115" y="126"/>
                    <a:pt x="115" y="126"/>
                    <a:pt x="115" y="126"/>
                  </a:cubicBezTo>
                  <a:cubicBezTo>
                    <a:pt x="115" y="125"/>
                    <a:pt x="115" y="125"/>
                    <a:pt x="115" y="125"/>
                  </a:cubicBezTo>
                  <a:cubicBezTo>
                    <a:pt x="116" y="124"/>
                    <a:pt x="116" y="124"/>
                    <a:pt x="116" y="124"/>
                  </a:cubicBezTo>
                  <a:cubicBezTo>
                    <a:pt x="118" y="121"/>
                    <a:pt x="119" y="120"/>
                    <a:pt x="119" y="120"/>
                  </a:cubicBezTo>
                  <a:cubicBezTo>
                    <a:pt x="119" y="120"/>
                    <a:pt x="119" y="120"/>
                    <a:pt x="120" y="118"/>
                  </a:cubicBezTo>
                  <a:cubicBezTo>
                    <a:pt x="122" y="116"/>
                    <a:pt x="121" y="110"/>
                    <a:pt x="120" y="109"/>
                  </a:cubicBezTo>
                  <a:cubicBezTo>
                    <a:pt x="128" y="106"/>
                    <a:pt x="128" y="106"/>
                    <a:pt x="128" y="106"/>
                  </a:cubicBezTo>
                  <a:cubicBezTo>
                    <a:pt x="137" y="106"/>
                    <a:pt x="137" y="106"/>
                    <a:pt x="137" y="106"/>
                  </a:cubicBezTo>
                  <a:cubicBezTo>
                    <a:pt x="136" y="104"/>
                    <a:pt x="136" y="104"/>
                    <a:pt x="136" y="104"/>
                  </a:cubicBezTo>
                  <a:cubicBezTo>
                    <a:pt x="135" y="103"/>
                    <a:pt x="135" y="101"/>
                    <a:pt x="137" y="99"/>
                  </a:cubicBezTo>
                  <a:cubicBezTo>
                    <a:pt x="139" y="97"/>
                    <a:pt x="142" y="92"/>
                    <a:pt x="143" y="91"/>
                  </a:cubicBezTo>
                  <a:cubicBezTo>
                    <a:pt x="147" y="91"/>
                    <a:pt x="147" y="91"/>
                    <a:pt x="147" y="91"/>
                  </a:cubicBezTo>
                  <a:cubicBezTo>
                    <a:pt x="151" y="88"/>
                    <a:pt x="151" y="88"/>
                    <a:pt x="151" y="88"/>
                  </a:cubicBezTo>
                  <a:cubicBezTo>
                    <a:pt x="155" y="82"/>
                    <a:pt x="155" y="82"/>
                    <a:pt x="155" y="82"/>
                  </a:cubicBezTo>
                  <a:cubicBezTo>
                    <a:pt x="158" y="79"/>
                    <a:pt x="159" y="77"/>
                    <a:pt x="160" y="77"/>
                  </a:cubicBezTo>
                  <a:cubicBezTo>
                    <a:pt x="162" y="77"/>
                    <a:pt x="162" y="77"/>
                    <a:pt x="162" y="77"/>
                  </a:cubicBezTo>
                  <a:cubicBezTo>
                    <a:pt x="166" y="72"/>
                    <a:pt x="166" y="72"/>
                    <a:pt x="166" y="72"/>
                  </a:cubicBezTo>
                  <a:cubicBezTo>
                    <a:pt x="166" y="67"/>
                    <a:pt x="166" y="67"/>
                    <a:pt x="166" y="67"/>
                  </a:cubicBezTo>
                  <a:cubicBezTo>
                    <a:pt x="174" y="70"/>
                    <a:pt x="174" y="70"/>
                    <a:pt x="174" y="70"/>
                  </a:cubicBezTo>
                  <a:cubicBezTo>
                    <a:pt x="178" y="71"/>
                    <a:pt x="178" y="71"/>
                    <a:pt x="178" y="71"/>
                  </a:cubicBezTo>
                  <a:cubicBezTo>
                    <a:pt x="183" y="74"/>
                    <a:pt x="183" y="74"/>
                    <a:pt x="183" y="74"/>
                  </a:cubicBezTo>
                  <a:cubicBezTo>
                    <a:pt x="186" y="71"/>
                    <a:pt x="186" y="71"/>
                    <a:pt x="186" y="71"/>
                  </a:cubicBezTo>
                  <a:cubicBezTo>
                    <a:pt x="186" y="67"/>
                    <a:pt x="186" y="67"/>
                    <a:pt x="186" y="67"/>
                  </a:cubicBezTo>
                  <a:cubicBezTo>
                    <a:pt x="194" y="67"/>
                    <a:pt x="194" y="67"/>
                    <a:pt x="194" y="67"/>
                  </a:cubicBezTo>
                  <a:cubicBezTo>
                    <a:pt x="195" y="67"/>
                    <a:pt x="195" y="67"/>
                    <a:pt x="195" y="67"/>
                  </a:cubicBezTo>
                  <a:cubicBezTo>
                    <a:pt x="196" y="66"/>
                    <a:pt x="196" y="66"/>
                    <a:pt x="196" y="66"/>
                  </a:cubicBezTo>
                  <a:cubicBezTo>
                    <a:pt x="196" y="65"/>
                    <a:pt x="196" y="65"/>
                    <a:pt x="196" y="65"/>
                  </a:cubicBezTo>
                  <a:cubicBezTo>
                    <a:pt x="196" y="65"/>
                    <a:pt x="196" y="65"/>
                    <a:pt x="196" y="65"/>
                  </a:cubicBezTo>
                  <a:cubicBezTo>
                    <a:pt x="199" y="63"/>
                    <a:pt x="199" y="62"/>
                    <a:pt x="199" y="62"/>
                  </a:cubicBezTo>
                  <a:cubicBezTo>
                    <a:pt x="199" y="62"/>
                    <a:pt x="199" y="62"/>
                    <a:pt x="199" y="62"/>
                  </a:cubicBezTo>
                  <a:cubicBezTo>
                    <a:pt x="196" y="61"/>
                    <a:pt x="193" y="60"/>
                    <a:pt x="192" y="60"/>
                  </a:cubicBezTo>
                  <a:cubicBezTo>
                    <a:pt x="179" y="58"/>
                    <a:pt x="179" y="58"/>
                    <a:pt x="179" y="58"/>
                  </a:cubicBezTo>
                  <a:cubicBezTo>
                    <a:pt x="157" y="61"/>
                    <a:pt x="157" y="61"/>
                    <a:pt x="157" y="61"/>
                  </a:cubicBezTo>
                  <a:cubicBezTo>
                    <a:pt x="149" y="61"/>
                    <a:pt x="149" y="61"/>
                    <a:pt x="149" y="61"/>
                  </a:cubicBezTo>
                  <a:cubicBezTo>
                    <a:pt x="140" y="60"/>
                    <a:pt x="140" y="60"/>
                    <a:pt x="140" y="60"/>
                  </a:cubicBezTo>
                  <a:cubicBezTo>
                    <a:pt x="134" y="60"/>
                    <a:pt x="134" y="60"/>
                    <a:pt x="134" y="60"/>
                  </a:cubicBezTo>
                  <a:cubicBezTo>
                    <a:pt x="129" y="62"/>
                    <a:pt x="129" y="62"/>
                    <a:pt x="129" y="62"/>
                  </a:cubicBezTo>
                  <a:cubicBezTo>
                    <a:pt x="129" y="62"/>
                    <a:pt x="125" y="64"/>
                    <a:pt x="119" y="66"/>
                  </a:cubicBezTo>
                  <a:cubicBezTo>
                    <a:pt x="117" y="66"/>
                    <a:pt x="117" y="66"/>
                    <a:pt x="117" y="66"/>
                  </a:cubicBezTo>
                  <a:cubicBezTo>
                    <a:pt x="117" y="55"/>
                    <a:pt x="117" y="55"/>
                    <a:pt x="117" y="55"/>
                  </a:cubicBezTo>
                  <a:cubicBezTo>
                    <a:pt x="81" y="55"/>
                    <a:pt x="81" y="55"/>
                    <a:pt x="81" y="55"/>
                  </a:cubicBezTo>
                  <a:lnTo>
                    <a:pt x="81" y="0"/>
                  </a:lnTo>
                  <a:close/>
                </a:path>
              </a:pathLst>
            </a:custGeom>
            <a:solidFill>
              <a:srgbClr val="FFFFFF">
                <a:lumMod val="50000"/>
              </a:srgbClr>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 name="Freeform 26">
              <a:extLst>
                <a:ext uri="{FF2B5EF4-FFF2-40B4-BE49-F238E27FC236}">
                  <a16:creationId xmlns:a16="http://schemas.microsoft.com/office/drawing/2014/main" id="{6179D90C-1A55-4BC3-8B29-025ED213252C}"/>
                </a:ext>
              </a:extLst>
            </p:cNvPr>
            <p:cNvSpPr>
              <a:spLocks/>
            </p:cNvSpPr>
            <p:nvPr/>
          </p:nvSpPr>
          <p:spPr bwMode="auto">
            <a:xfrm>
              <a:off x="9339331" y="3275547"/>
              <a:ext cx="585379" cy="392362"/>
            </a:xfrm>
            <a:custGeom>
              <a:avLst/>
              <a:gdLst>
                <a:gd name="T0" fmla="*/ 156 w 185"/>
                <a:gd name="T1" fmla="*/ 55 h 124"/>
                <a:gd name="T2" fmla="*/ 155 w 185"/>
                <a:gd name="T3" fmla="*/ 3 h 124"/>
                <a:gd name="T4" fmla="*/ 145 w 185"/>
                <a:gd name="T5" fmla="*/ 0 h 124"/>
                <a:gd name="T6" fmla="*/ 0 w 185"/>
                <a:gd name="T7" fmla="*/ 11 h 124"/>
                <a:gd name="T8" fmla="*/ 12 w 185"/>
                <a:gd name="T9" fmla="*/ 7 h 124"/>
                <a:gd name="T10" fmla="*/ 23 w 185"/>
                <a:gd name="T11" fmla="*/ 5 h 124"/>
                <a:gd name="T12" fmla="*/ 40 w 185"/>
                <a:gd name="T13" fmla="*/ 6 h 124"/>
                <a:gd name="T14" fmla="*/ 75 w 185"/>
                <a:gd name="T15" fmla="*/ 5 h 124"/>
                <a:gd name="T16" fmla="*/ 82 w 185"/>
                <a:gd name="T17" fmla="*/ 7 h 124"/>
                <a:gd name="T18" fmla="*/ 79 w 185"/>
                <a:gd name="T19" fmla="*/ 10 h 124"/>
                <a:gd name="T20" fmla="*/ 79 w 185"/>
                <a:gd name="T21" fmla="*/ 12 h 124"/>
                <a:gd name="T22" fmla="*/ 85 w 185"/>
                <a:gd name="T23" fmla="*/ 33 h 124"/>
                <a:gd name="T24" fmla="*/ 81 w 185"/>
                <a:gd name="T25" fmla="*/ 44 h 124"/>
                <a:gd name="T26" fmla="*/ 91 w 185"/>
                <a:gd name="T27" fmla="*/ 52 h 124"/>
                <a:gd name="T28" fmla="*/ 95 w 185"/>
                <a:gd name="T29" fmla="*/ 59 h 124"/>
                <a:gd name="T30" fmla="*/ 95 w 185"/>
                <a:gd name="T31" fmla="*/ 57 h 124"/>
                <a:gd name="T32" fmla="*/ 111 w 185"/>
                <a:gd name="T33" fmla="*/ 65 h 124"/>
                <a:gd name="T34" fmla="*/ 119 w 185"/>
                <a:gd name="T35" fmla="*/ 69 h 124"/>
                <a:gd name="T36" fmla="*/ 126 w 185"/>
                <a:gd name="T37" fmla="*/ 73 h 124"/>
                <a:gd name="T38" fmla="*/ 130 w 185"/>
                <a:gd name="T39" fmla="*/ 65 h 124"/>
                <a:gd name="T40" fmla="*/ 126 w 185"/>
                <a:gd name="T41" fmla="*/ 61 h 124"/>
                <a:gd name="T42" fmla="*/ 126 w 185"/>
                <a:gd name="T43" fmla="*/ 46 h 124"/>
                <a:gd name="T44" fmla="*/ 122 w 185"/>
                <a:gd name="T45" fmla="*/ 22 h 124"/>
                <a:gd name="T46" fmla="*/ 138 w 185"/>
                <a:gd name="T47" fmla="*/ 11 h 124"/>
                <a:gd name="T48" fmla="*/ 150 w 185"/>
                <a:gd name="T49" fmla="*/ 7 h 124"/>
                <a:gd name="T50" fmla="*/ 142 w 185"/>
                <a:gd name="T51" fmla="*/ 18 h 124"/>
                <a:gd name="T52" fmla="*/ 138 w 185"/>
                <a:gd name="T53" fmla="*/ 22 h 124"/>
                <a:gd name="T54" fmla="*/ 138 w 185"/>
                <a:gd name="T55" fmla="*/ 30 h 124"/>
                <a:gd name="T56" fmla="*/ 134 w 185"/>
                <a:gd name="T57" fmla="*/ 38 h 124"/>
                <a:gd name="T58" fmla="*/ 142 w 185"/>
                <a:gd name="T59" fmla="*/ 38 h 124"/>
                <a:gd name="T60" fmla="*/ 138 w 185"/>
                <a:gd name="T61" fmla="*/ 53 h 124"/>
                <a:gd name="T62" fmla="*/ 138 w 185"/>
                <a:gd name="T63" fmla="*/ 61 h 124"/>
                <a:gd name="T64" fmla="*/ 146 w 185"/>
                <a:gd name="T65" fmla="*/ 69 h 124"/>
                <a:gd name="T66" fmla="*/ 154 w 185"/>
                <a:gd name="T67" fmla="*/ 77 h 124"/>
                <a:gd name="T68" fmla="*/ 154 w 185"/>
                <a:gd name="T69" fmla="*/ 85 h 124"/>
                <a:gd name="T70" fmla="*/ 158 w 185"/>
                <a:gd name="T71" fmla="*/ 89 h 124"/>
                <a:gd name="T72" fmla="*/ 146 w 185"/>
                <a:gd name="T73" fmla="*/ 108 h 124"/>
                <a:gd name="T74" fmla="*/ 150 w 185"/>
                <a:gd name="T75" fmla="*/ 124 h 124"/>
                <a:gd name="T76" fmla="*/ 154 w 185"/>
                <a:gd name="T77" fmla="*/ 120 h 124"/>
                <a:gd name="T78" fmla="*/ 173 w 185"/>
                <a:gd name="T79" fmla="*/ 73 h 124"/>
                <a:gd name="T80" fmla="*/ 185 w 185"/>
                <a:gd name="T81" fmla="*/ 57 h 124"/>
                <a:gd name="T82" fmla="*/ 183 w 185"/>
                <a:gd name="T83" fmla="*/ 5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 h="124">
                  <a:moveTo>
                    <a:pt x="183" y="55"/>
                  </a:moveTo>
                  <a:cubicBezTo>
                    <a:pt x="156" y="55"/>
                    <a:pt x="156" y="55"/>
                    <a:pt x="156" y="55"/>
                  </a:cubicBezTo>
                  <a:cubicBezTo>
                    <a:pt x="156" y="3"/>
                    <a:pt x="156" y="3"/>
                    <a:pt x="156" y="3"/>
                  </a:cubicBezTo>
                  <a:cubicBezTo>
                    <a:pt x="155" y="3"/>
                    <a:pt x="155" y="3"/>
                    <a:pt x="155" y="3"/>
                  </a:cubicBezTo>
                  <a:cubicBezTo>
                    <a:pt x="155" y="3"/>
                    <a:pt x="155" y="3"/>
                    <a:pt x="155" y="3"/>
                  </a:cubicBezTo>
                  <a:cubicBezTo>
                    <a:pt x="150" y="3"/>
                    <a:pt x="146" y="0"/>
                    <a:pt x="145" y="0"/>
                  </a:cubicBezTo>
                  <a:cubicBezTo>
                    <a:pt x="0" y="0"/>
                    <a:pt x="0" y="0"/>
                    <a:pt x="0" y="0"/>
                  </a:cubicBezTo>
                  <a:cubicBezTo>
                    <a:pt x="0" y="11"/>
                    <a:pt x="0" y="11"/>
                    <a:pt x="0" y="11"/>
                  </a:cubicBezTo>
                  <a:cubicBezTo>
                    <a:pt x="2" y="11"/>
                    <a:pt x="2" y="11"/>
                    <a:pt x="2" y="11"/>
                  </a:cubicBezTo>
                  <a:cubicBezTo>
                    <a:pt x="8" y="9"/>
                    <a:pt x="12" y="7"/>
                    <a:pt x="12" y="7"/>
                  </a:cubicBezTo>
                  <a:cubicBezTo>
                    <a:pt x="17" y="5"/>
                    <a:pt x="17" y="5"/>
                    <a:pt x="17" y="5"/>
                  </a:cubicBezTo>
                  <a:cubicBezTo>
                    <a:pt x="23" y="5"/>
                    <a:pt x="23" y="5"/>
                    <a:pt x="23" y="5"/>
                  </a:cubicBezTo>
                  <a:cubicBezTo>
                    <a:pt x="32" y="6"/>
                    <a:pt x="32" y="6"/>
                    <a:pt x="32" y="6"/>
                  </a:cubicBezTo>
                  <a:cubicBezTo>
                    <a:pt x="40" y="6"/>
                    <a:pt x="40" y="6"/>
                    <a:pt x="40" y="6"/>
                  </a:cubicBezTo>
                  <a:cubicBezTo>
                    <a:pt x="62" y="3"/>
                    <a:pt x="62" y="3"/>
                    <a:pt x="62" y="3"/>
                  </a:cubicBezTo>
                  <a:cubicBezTo>
                    <a:pt x="75" y="5"/>
                    <a:pt x="75" y="5"/>
                    <a:pt x="75" y="5"/>
                  </a:cubicBezTo>
                  <a:cubicBezTo>
                    <a:pt x="76" y="5"/>
                    <a:pt x="79" y="6"/>
                    <a:pt x="82" y="7"/>
                  </a:cubicBezTo>
                  <a:cubicBezTo>
                    <a:pt x="82" y="7"/>
                    <a:pt x="82" y="7"/>
                    <a:pt x="82" y="7"/>
                  </a:cubicBezTo>
                  <a:cubicBezTo>
                    <a:pt x="82" y="7"/>
                    <a:pt x="82" y="8"/>
                    <a:pt x="79" y="10"/>
                  </a:cubicBezTo>
                  <a:cubicBezTo>
                    <a:pt x="79" y="10"/>
                    <a:pt x="79" y="10"/>
                    <a:pt x="79" y="10"/>
                  </a:cubicBezTo>
                  <a:cubicBezTo>
                    <a:pt x="79" y="11"/>
                    <a:pt x="79" y="11"/>
                    <a:pt x="79" y="11"/>
                  </a:cubicBezTo>
                  <a:cubicBezTo>
                    <a:pt x="79" y="12"/>
                    <a:pt x="79" y="12"/>
                    <a:pt x="79" y="12"/>
                  </a:cubicBezTo>
                  <a:cubicBezTo>
                    <a:pt x="79" y="27"/>
                    <a:pt x="79" y="27"/>
                    <a:pt x="79" y="27"/>
                  </a:cubicBezTo>
                  <a:cubicBezTo>
                    <a:pt x="85" y="33"/>
                    <a:pt x="85" y="33"/>
                    <a:pt x="85" y="33"/>
                  </a:cubicBezTo>
                  <a:cubicBezTo>
                    <a:pt x="85" y="39"/>
                    <a:pt x="85" y="39"/>
                    <a:pt x="85" y="39"/>
                  </a:cubicBezTo>
                  <a:cubicBezTo>
                    <a:pt x="81" y="44"/>
                    <a:pt x="81" y="44"/>
                    <a:pt x="81" y="44"/>
                  </a:cubicBezTo>
                  <a:cubicBezTo>
                    <a:pt x="85" y="48"/>
                    <a:pt x="85" y="48"/>
                    <a:pt x="85" y="48"/>
                  </a:cubicBezTo>
                  <a:cubicBezTo>
                    <a:pt x="91" y="52"/>
                    <a:pt x="91" y="52"/>
                    <a:pt x="91" y="52"/>
                  </a:cubicBezTo>
                  <a:cubicBezTo>
                    <a:pt x="95" y="57"/>
                    <a:pt x="95" y="57"/>
                    <a:pt x="95" y="57"/>
                  </a:cubicBezTo>
                  <a:cubicBezTo>
                    <a:pt x="95" y="59"/>
                    <a:pt x="95" y="59"/>
                    <a:pt x="95" y="59"/>
                  </a:cubicBezTo>
                  <a:cubicBezTo>
                    <a:pt x="95" y="59"/>
                    <a:pt x="95" y="59"/>
                    <a:pt x="95" y="59"/>
                  </a:cubicBezTo>
                  <a:cubicBezTo>
                    <a:pt x="95" y="57"/>
                    <a:pt x="95" y="57"/>
                    <a:pt x="95" y="57"/>
                  </a:cubicBezTo>
                  <a:cubicBezTo>
                    <a:pt x="99" y="61"/>
                    <a:pt x="99" y="61"/>
                    <a:pt x="99" y="61"/>
                  </a:cubicBezTo>
                  <a:cubicBezTo>
                    <a:pt x="111" y="65"/>
                    <a:pt x="111" y="65"/>
                    <a:pt x="111" y="65"/>
                  </a:cubicBezTo>
                  <a:cubicBezTo>
                    <a:pt x="115" y="65"/>
                    <a:pt x="115" y="65"/>
                    <a:pt x="115" y="65"/>
                  </a:cubicBezTo>
                  <a:cubicBezTo>
                    <a:pt x="119" y="69"/>
                    <a:pt x="119" y="69"/>
                    <a:pt x="119" y="69"/>
                  </a:cubicBezTo>
                  <a:cubicBezTo>
                    <a:pt x="122" y="69"/>
                    <a:pt x="122" y="69"/>
                    <a:pt x="122" y="69"/>
                  </a:cubicBezTo>
                  <a:cubicBezTo>
                    <a:pt x="126" y="73"/>
                    <a:pt x="126" y="73"/>
                    <a:pt x="126" y="73"/>
                  </a:cubicBezTo>
                  <a:cubicBezTo>
                    <a:pt x="130" y="77"/>
                    <a:pt x="130" y="77"/>
                    <a:pt x="130" y="77"/>
                  </a:cubicBezTo>
                  <a:cubicBezTo>
                    <a:pt x="130" y="65"/>
                    <a:pt x="130" y="65"/>
                    <a:pt x="130" y="65"/>
                  </a:cubicBezTo>
                  <a:cubicBezTo>
                    <a:pt x="122" y="61"/>
                    <a:pt x="122" y="61"/>
                    <a:pt x="122" y="61"/>
                  </a:cubicBezTo>
                  <a:cubicBezTo>
                    <a:pt x="126" y="61"/>
                    <a:pt x="126" y="61"/>
                    <a:pt x="126" y="61"/>
                  </a:cubicBezTo>
                  <a:cubicBezTo>
                    <a:pt x="126" y="57"/>
                    <a:pt x="126" y="57"/>
                    <a:pt x="126" y="57"/>
                  </a:cubicBezTo>
                  <a:cubicBezTo>
                    <a:pt x="126" y="46"/>
                    <a:pt x="126" y="46"/>
                    <a:pt x="126" y="46"/>
                  </a:cubicBezTo>
                  <a:cubicBezTo>
                    <a:pt x="126" y="26"/>
                    <a:pt x="126" y="26"/>
                    <a:pt x="126" y="26"/>
                  </a:cubicBezTo>
                  <a:cubicBezTo>
                    <a:pt x="122" y="22"/>
                    <a:pt x="122" y="22"/>
                    <a:pt x="122" y="22"/>
                  </a:cubicBezTo>
                  <a:cubicBezTo>
                    <a:pt x="130" y="18"/>
                    <a:pt x="130" y="18"/>
                    <a:pt x="130" y="18"/>
                  </a:cubicBezTo>
                  <a:cubicBezTo>
                    <a:pt x="138" y="11"/>
                    <a:pt x="138" y="11"/>
                    <a:pt x="138" y="11"/>
                  </a:cubicBezTo>
                  <a:cubicBezTo>
                    <a:pt x="146" y="3"/>
                    <a:pt x="146" y="3"/>
                    <a:pt x="146" y="3"/>
                  </a:cubicBezTo>
                  <a:cubicBezTo>
                    <a:pt x="150" y="7"/>
                    <a:pt x="150" y="7"/>
                    <a:pt x="150" y="7"/>
                  </a:cubicBezTo>
                  <a:cubicBezTo>
                    <a:pt x="146" y="14"/>
                    <a:pt x="146" y="14"/>
                    <a:pt x="146" y="14"/>
                  </a:cubicBezTo>
                  <a:cubicBezTo>
                    <a:pt x="142" y="18"/>
                    <a:pt x="142" y="18"/>
                    <a:pt x="142" y="18"/>
                  </a:cubicBezTo>
                  <a:cubicBezTo>
                    <a:pt x="138" y="18"/>
                    <a:pt x="138" y="18"/>
                    <a:pt x="138" y="18"/>
                  </a:cubicBezTo>
                  <a:cubicBezTo>
                    <a:pt x="138" y="22"/>
                    <a:pt x="138" y="22"/>
                    <a:pt x="138" y="22"/>
                  </a:cubicBezTo>
                  <a:cubicBezTo>
                    <a:pt x="138" y="26"/>
                    <a:pt x="138" y="26"/>
                    <a:pt x="138" y="26"/>
                  </a:cubicBezTo>
                  <a:cubicBezTo>
                    <a:pt x="138" y="30"/>
                    <a:pt x="138" y="30"/>
                    <a:pt x="138" y="30"/>
                  </a:cubicBezTo>
                  <a:cubicBezTo>
                    <a:pt x="134" y="34"/>
                    <a:pt x="134" y="34"/>
                    <a:pt x="134" y="34"/>
                  </a:cubicBezTo>
                  <a:cubicBezTo>
                    <a:pt x="134" y="38"/>
                    <a:pt x="134" y="38"/>
                    <a:pt x="134" y="38"/>
                  </a:cubicBezTo>
                  <a:cubicBezTo>
                    <a:pt x="138" y="38"/>
                    <a:pt x="138" y="38"/>
                    <a:pt x="138" y="38"/>
                  </a:cubicBezTo>
                  <a:cubicBezTo>
                    <a:pt x="142" y="38"/>
                    <a:pt x="142" y="38"/>
                    <a:pt x="142" y="38"/>
                  </a:cubicBezTo>
                  <a:cubicBezTo>
                    <a:pt x="142" y="50"/>
                    <a:pt x="142" y="50"/>
                    <a:pt x="142" y="50"/>
                  </a:cubicBezTo>
                  <a:cubicBezTo>
                    <a:pt x="138" y="53"/>
                    <a:pt x="138" y="53"/>
                    <a:pt x="138" y="53"/>
                  </a:cubicBezTo>
                  <a:cubicBezTo>
                    <a:pt x="134" y="57"/>
                    <a:pt x="134" y="57"/>
                    <a:pt x="134" y="57"/>
                  </a:cubicBezTo>
                  <a:cubicBezTo>
                    <a:pt x="138" y="61"/>
                    <a:pt x="138" y="61"/>
                    <a:pt x="138" y="61"/>
                  </a:cubicBezTo>
                  <a:cubicBezTo>
                    <a:pt x="142" y="69"/>
                    <a:pt x="142" y="69"/>
                    <a:pt x="142" y="69"/>
                  </a:cubicBezTo>
                  <a:cubicBezTo>
                    <a:pt x="146" y="69"/>
                    <a:pt x="146" y="69"/>
                    <a:pt x="146" y="69"/>
                  </a:cubicBezTo>
                  <a:cubicBezTo>
                    <a:pt x="150" y="69"/>
                    <a:pt x="150" y="69"/>
                    <a:pt x="150" y="69"/>
                  </a:cubicBezTo>
                  <a:cubicBezTo>
                    <a:pt x="154" y="77"/>
                    <a:pt x="154" y="77"/>
                    <a:pt x="154" y="77"/>
                  </a:cubicBezTo>
                  <a:cubicBezTo>
                    <a:pt x="154" y="81"/>
                    <a:pt x="154" y="81"/>
                    <a:pt x="154" y="81"/>
                  </a:cubicBezTo>
                  <a:cubicBezTo>
                    <a:pt x="154" y="85"/>
                    <a:pt x="154" y="85"/>
                    <a:pt x="154" y="85"/>
                  </a:cubicBezTo>
                  <a:cubicBezTo>
                    <a:pt x="158" y="85"/>
                    <a:pt x="158" y="85"/>
                    <a:pt x="158" y="85"/>
                  </a:cubicBezTo>
                  <a:cubicBezTo>
                    <a:pt x="158" y="89"/>
                    <a:pt x="158" y="89"/>
                    <a:pt x="158" y="89"/>
                  </a:cubicBezTo>
                  <a:cubicBezTo>
                    <a:pt x="154" y="89"/>
                    <a:pt x="154" y="89"/>
                    <a:pt x="154" y="89"/>
                  </a:cubicBezTo>
                  <a:cubicBezTo>
                    <a:pt x="146" y="108"/>
                    <a:pt x="146" y="108"/>
                    <a:pt x="146" y="108"/>
                  </a:cubicBezTo>
                  <a:cubicBezTo>
                    <a:pt x="146" y="124"/>
                    <a:pt x="146" y="124"/>
                    <a:pt x="146" y="124"/>
                  </a:cubicBezTo>
                  <a:cubicBezTo>
                    <a:pt x="150" y="124"/>
                    <a:pt x="150" y="124"/>
                    <a:pt x="150" y="124"/>
                  </a:cubicBezTo>
                  <a:cubicBezTo>
                    <a:pt x="154" y="124"/>
                    <a:pt x="154" y="124"/>
                    <a:pt x="154" y="124"/>
                  </a:cubicBezTo>
                  <a:cubicBezTo>
                    <a:pt x="154" y="120"/>
                    <a:pt x="154" y="120"/>
                    <a:pt x="154" y="120"/>
                  </a:cubicBezTo>
                  <a:cubicBezTo>
                    <a:pt x="173" y="81"/>
                    <a:pt x="173" y="81"/>
                    <a:pt x="173" y="81"/>
                  </a:cubicBezTo>
                  <a:cubicBezTo>
                    <a:pt x="173" y="73"/>
                    <a:pt x="173" y="73"/>
                    <a:pt x="173" y="73"/>
                  </a:cubicBezTo>
                  <a:cubicBezTo>
                    <a:pt x="177" y="65"/>
                    <a:pt x="177" y="65"/>
                    <a:pt x="177" y="65"/>
                  </a:cubicBezTo>
                  <a:cubicBezTo>
                    <a:pt x="185" y="57"/>
                    <a:pt x="185" y="57"/>
                    <a:pt x="185" y="57"/>
                  </a:cubicBezTo>
                  <a:cubicBezTo>
                    <a:pt x="183" y="54"/>
                    <a:pt x="183" y="54"/>
                    <a:pt x="183" y="54"/>
                  </a:cubicBezTo>
                  <a:cubicBezTo>
                    <a:pt x="183" y="54"/>
                    <a:pt x="183" y="54"/>
                    <a:pt x="183" y="54"/>
                  </a:cubicBezTo>
                  <a:lnTo>
                    <a:pt x="183" y="55"/>
                  </a:lnTo>
                  <a:close/>
                </a:path>
              </a:pathLst>
            </a:custGeom>
            <a:solidFill>
              <a:srgbClr val="FFFFFF">
                <a:lumMod val="50000"/>
              </a:srgbClr>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Freeform 27">
              <a:extLst>
                <a:ext uri="{FF2B5EF4-FFF2-40B4-BE49-F238E27FC236}">
                  <a16:creationId xmlns:a16="http://schemas.microsoft.com/office/drawing/2014/main" id="{47F7673B-7B03-4CCB-B6DC-9C5881E73226}"/>
                </a:ext>
              </a:extLst>
            </p:cNvPr>
            <p:cNvSpPr>
              <a:spLocks/>
            </p:cNvSpPr>
            <p:nvPr/>
          </p:nvSpPr>
          <p:spPr bwMode="auto">
            <a:xfrm>
              <a:off x="9829785" y="3005949"/>
              <a:ext cx="218330" cy="444571"/>
            </a:xfrm>
            <a:custGeom>
              <a:avLst/>
              <a:gdLst>
                <a:gd name="T0" fmla="*/ 57 w 69"/>
                <a:gd name="T1" fmla="*/ 18 h 140"/>
                <a:gd name="T2" fmla="*/ 47 w 69"/>
                <a:gd name="T3" fmla="*/ 9 h 140"/>
                <a:gd name="T4" fmla="*/ 36 w 69"/>
                <a:gd name="T5" fmla="*/ 0 h 140"/>
                <a:gd name="T6" fmla="*/ 32 w 69"/>
                <a:gd name="T7" fmla="*/ 0 h 140"/>
                <a:gd name="T8" fmla="*/ 31 w 69"/>
                <a:gd name="T9" fmla="*/ 1 h 140"/>
                <a:gd name="T10" fmla="*/ 32 w 69"/>
                <a:gd name="T11" fmla="*/ 1 h 140"/>
                <a:gd name="T12" fmla="*/ 23 w 69"/>
                <a:gd name="T13" fmla="*/ 4 h 140"/>
                <a:gd name="T14" fmla="*/ 23 w 69"/>
                <a:gd name="T15" fmla="*/ 15 h 140"/>
                <a:gd name="T16" fmla="*/ 17 w 69"/>
                <a:gd name="T17" fmla="*/ 24 h 140"/>
                <a:gd name="T18" fmla="*/ 15 w 69"/>
                <a:gd name="T19" fmla="*/ 30 h 140"/>
                <a:gd name="T20" fmla="*/ 14 w 69"/>
                <a:gd name="T21" fmla="*/ 33 h 140"/>
                <a:gd name="T22" fmla="*/ 14 w 69"/>
                <a:gd name="T23" fmla="*/ 33 h 140"/>
                <a:gd name="T24" fmla="*/ 13 w 69"/>
                <a:gd name="T25" fmla="*/ 35 h 140"/>
                <a:gd name="T26" fmla="*/ 16 w 69"/>
                <a:gd name="T27" fmla="*/ 34 h 140"/>
                <a:gd name="T28" fmla="*/ 16 w 69"/>
                <a:gd name="T29" fmla="*/ 34 h 140"/>
                <a:gd name="T30" fmla="*/ 23 w 69"/>
                <a:gd name="T31" fmla="*/ 47 h 140"/>
                <a:gd name="T32" fmla="*/ 23 w 69"/>
                <a:gd name="T33" fmla="*/ 62 h 140"/>
                <a:gd name="T34" fmla="*/ 19 w 69"/>
                <a:gd name="T35" fmla="*/ 68 h 140"/>
                <a:gd name="T36" fmla="*/ 19 w 69"/>
                <a:gd name="T37" fmla="*/ 73 h 140"/>
                <a:gd name="T38" fmla="*/ 19 w 69"/>
                <a:gd name="T39" fmla="*/ 73 h 140"/>
                <a:gd name="T40" fmla="*/ 6 w 69"/>
                <a:gd name="T41" fmla="*/ 85 h 140"/>
                <a:gd name="T42" fmla="*/ 0 w 69"/>
                <a:gd name="T43" fmla="*/ 88 h 140"/>
                <a:gd name="T44" fmla="*/ 0 w 69"/>
                <a:gd name="T45" fmla="*/ 140 h 140"/>
                <a:gd name="T46" fmla="*/ 27 w 69"/>
                <a:gd name="T47" fmla="*/ 140 h 140"/>
                <a:gd name="T48" fmla="*/ 27 w 69"/>
                <a:gd name="T49" fmla="*/ 139 h 140"/>
                <a:gd name="T50" fmla="*/ 27 w 69"/>
                <a:gd name="T51" fmla="*/ 139 h 140"/>
                <a:gd name="T52" fmla="*/ 5 w 69"/>
                <a:gd name="T53" fmla="*/ 96 h 140"/>
                <a:gd name="T54" fmla="*/ 5 w 69"/>
                <a:gd name="T55" fmla="*/ 88 h 140"/>
                <a:gd name="T56" fmla="*/ 17 w 69"/>
                <a:gd name="T57" fmla="*/ 99 h 140"/>
                <a:gd name="T58" fmla="*/ 21 w 69"/>
                <a:gd name="T59" fmla="*/ 103 h 140"/>
                <a:gd name="T60" fmla="*/ 25 w 69"/>
                <a:gd name="T61" fmla="*/ 107 h 140"/>
                <a:gd name="T62" fmla="*/ 33 w 69"/>
                <a:gd name="T63" fmla="*/ 107 h 140"/>
                <a:gd name="T64" fmla="*/ 33 w 69"/>
                <a:gd name="T65" fmla="*/ 115 h 140"/>
                <a:gd name="T66" fmla="*/ 33 w 69"/>
                <a:gd name="T67" fmla="*/ 119 h 140"/>
                <a:gd name="T68" fmla="*/ 52 w 69"/>
                <a:gd name="T69" fmla="*/ 92 h 140"/>
                <a:gd name="T70" fmla="*/ 52 w 69"/>
                <a:gd name="T71" fmla="*/ 88 h 140"/>
                <a:gd name="T72" fmla="*/ 56 w 69"/>
                <a:gd name="T73" fmla="*/ 88 h 140"/>
                <a:gd name="T74" fmla="*/ 60 w 69"/>
                <a:gd name="T75" fmla="*/ 84 h 140"/>
                <a:gd name="T76" fmla="*/ 60 w 69"/>
                <a:gd name="T77" fmla="*/ 72 h 140"/>
                <a:gd name="T78" fmla="*/ 64 w 69"/>
                <a:gd name="T79" fmla="*/ 68 h 140"/>
                <a:gd name="T80" fmla="*/ 68 w 69"/>
                <a:gd name="T81" fmla="*/ 68 h 140"/>
                <a:gd name="T82" fmla="*/ 68 w 69"/>
                <a:gd name="T83" fmla="*/ 57 h 140"/>
                <a:gd name="T84" fmla="*/ 68 w 69"/>
                <a:gd name="T85" fmla="*/ 53 h 140"/>
                <a:gd name="T86" fmla="*/ 64 w 69"/>
                <a:gd name="T87" fmla="*/ 49 h 140"/>
                <a:gd name="T88" fmla="*/ 60 w 69"/>
                <a:gd name="T89" fmla="*/ 45 h 140"/>
                <a:gd name="T90" fmla="*/ 60 w 69"/>
                <a:gd name="T91" fmla="*/ 41 h 140"/>
                <a:gd name="T92" fmla="*/ 69 w 69"/>
                <a:gd name="T93" fmla="*/ 26 h 140"/>
                <a:gd name="T94" fmla="*/ 63 w 69"/>
                <a:gd name="T95" fmla="*/ 18 h 140"/>
                <a:gd name="T96" fmla="*/ 57 w 69"/>
                <a:gd name="T97" fmla="*/ 1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 h="140">
                  <a:moveTo>
                    <a:pt x="57" y="18"/>
                  </a:moveTo>
                  <a:cubicBezTo>
                    <a:pt x="47" y="9"/>
                    <a:pt x="47" y="9"/>
                    <a:pt x="47" y="9"/>
                  </a:cubicBezTo>
                  <a:cubicBezTo>
                    <a:pt x="36" y="0"/>
                    <a:pt x="36" y="0"/>
                    <a:pt x="36" y="0"/>
                  </a:cubicBezTo>
                  <a:cubicBezTo>
                    <a:pt x="32" y="0"/>
                    <a:pt x="32" y="0"/>
                    <a:pt x="32" y="0"/>
                  </a:cubicBezTo>
                  <a:cubicBezTo>
                    <a:pt x="32" y="0"/>
                    <a:pt x="31" y="0"/>
                    <a:pt x="31" y="1"/>
                  </a:cubicBezTo>
                  <a:cubicBezTo>
                    <a:pt x="32" y="1"/>
                    <a:pt x="32" y="1"/>
                    <a:pt x="32" y="1"/>
                  </a:cubicBezTo>
                  <a:cubicBezTo>
                    <a:pt x="23" y="4"/>
                    <a:pt x="23" y="4"/>
                    <a:pt x="23" y="4"/>
                  </a:cubicBezTo>
                  <a:cubicBezTo>
                    <a:pt x="23" y="15"/>
                    <a:pt x="23" y="15"/>
                    <a:pt x="23" y="15"/>
                  </a:cubicBezTo>
                  <a:cubicBezTo>
                    <a:pt x="17" y="24"/>
                    <a:pt x="17" y="24"/>
                    <a:pt x="17" y="24"/>
                  </a:cubicBezTo>
                  <a:cubicBezTo>
                    <a:pt x="15" y="30"/>
                    <a:pt x="15" y="30"/>
                    <a:pt x="15" y="30"/>
                  </a:cubicBezTo>
                  <a:cubicBezTo>
                    <a:pt x="14" y="33"/>
                    <a:pt x="14" y="33"/>
                    <a:pt x="14" y="33"/>
                  </a:cubicBezTo>
                  <a:cubicBezTo>
                    <a:pt x="14" y="33"/>
                    <a:pt x="14" y="33"/>
                    <a:pt x="14" y="33"/>
                  </a:cubicBezTo>
                  <a:cubicBezTo>
                    <a:pt x="13" y="35"/>
                    <a:pt x="13" y="35"/>
                    <a:pt x="13" y="35"/>
                  </a:cubicBezTo>
                  <a:cubicBezTo>
                    <a:pt x="16" y="34"/>
                    <a:pt x="16" y="34"/>
                    <a:pt x="16" y="34"/>
                  </a:cubicBezTo>
                  <a:cubicBezTo>
                    <a:pt x="16" y="34"/>
                    <a:pt x="16" y="34"/>
                    <a:pt x="16" y="34"/>
                  </a:cubicBezTo>
                  <a:cubicBezTo>
                    <a:pt x="23" y="47"/>
                    <a:pt x="23" y="47"/>
                    <a:pt x="23" y="47"/>
                  </a:cubicBezTo>
                  <a:cubicBezTo>
                    <a:pt x="23" y="62"/>
                    <a:pt x="23" y="62"/>
                    <a:pt x="23" y="62"/>
                  </a:cubicBezTo>
                  <a:cubicBezTo>
                    <a:pt x="19" y="68"/>
                    <a:pt x="19" y="68"/>
                    <a:pt x="19" y="68"/>
                  </a:cubicBezTo>
                  <a:cubicBezTo>
                    <a:pt x="19" y="73"/>
                    <a:pt x="19" y="73"/>
                    <a:pt x="19" y="73"/>
                  </a:cubicBezTo>
                  <a:cubicBezTo>
                    <a:pt x="19" y="73"/>
                    <a:pt x="19" y="73"/>
                    <a:pt x="19" y="73"/>
                  </a:cubicBezTo>
                  <a:cubicBezTo>
                    <a:pt x="17" y="74"/>
                    <a:pt x="12" y="79"/>
                    <a:pt x="6" y="85"/>
                  </a:cubicBezTo>
                  <a:cubicBezTo>
                    <a:pt x="5" y="87"/>
                    <a:pt x="3" y="88"/>
                    <a:pt x="0" y="88"/>
                  </a:cubicBezTo>
                  <a:cubicBezTo>
                    <a:pt x="0" y="140"/>
                    <a:pt x="0" y="140"/>
                    <a:pt x="0" y="140"/>
                  </a:cubicBezTo>
                  <a:cubicBezTo>
                    <a:pt x="27" y="140"/>
                    <a:pt x="27" y="140"/>
                    <a:pt x="27" y="140"/>
                  </a:cubicBezTo>
                  <a:cubicBezTo>
                    <a:pt x="27" y="139"/>
                    <a:pt x="27" y="139"/>
                    <a:pt x="27" y="139"/>
                  </a:cubicBezTo>
                  <a:cubicBezTo>
                    <a:pt x="27" y="139"/>
                    <a:pt x="27" y="139"/>
                    <a:pt x="27" y="139"/>
                  </a:cubicBezTo>
                  <a:cubicBezTo>
                    <a:pt x="5" y="96"/>
                    <a:pt x="5" y="96"/>
                    <a:pt x="5" y="96"/>
                  </a:cubicBezTo>
                  <a:cubicBezTo>
                    <a:pt x="5" y="88"/>
                    <a:pt x="5" y="88"/>
                    <a:pt x="5" y="88"/>
                  </a:cubicBezTo>
                  <a:cubicBezTo>
                    <a:pt x="17" y="99"/>
                    <a:pt x="17" y="99"/>
                    <a:pt x="17" y="99"/>
                  </a:cubicBezTo>
                  <a:cubicBezTo>
                    <a:pt x="21" y="103"/>
                    <a:pt x="21" y="103"/>
                    <a:pt x="21" y="103"/>
                  </a:cubicBezTo>
                  <a:cubicBezTo>
                    <a:pt x="25" y="107"/>
                    <a:pt x="25" y="107"/>
                    <a:pt x="25" y="107"/>
                  </a:cubicBezTo>
                  <a:cubicBezTo>
                    <a:pt x="33" y="107"/>
                    <a:pt x="33" y="107"/>
                    <a:pt x="33" y="107"/>
                  </a:cubicBezTo>
                  <a:cubicBezTo>
                    <a:pt x="33" y="115"/>
                    <a:pt x="33" y="115"/>
                    <a:pt x="33" y="115"/>
                  </a:cubicBezTo>
                  <a:cubicBezTo>
                    <a:pt x="33" y="119"/>
                    <a:pt x="33" y="119"/>
                    <a:pt x="33" y="119"/>
                  </a:cubicBezTo>
                  <a:cubicBezTo>
                    <a:pt x="52" y="92"/>
                    <a:pt x="52" y="92"/>
                    <a:pt x="52" y="92"/>
                  </a:cubicBezTo>
                  <a:cubicBezTo>
                    <a:pt x="52" y="88"/>
                    <a:pt x="52" y="88"/>
                    <a:pt x="52" y="88"/>
                  </a:cubicBezTo>
                  <a:cubicBezTo>
                    <a:pt x="56" y="88"/>
                    <a:pt x="56" y="88"/>
                    <a:pt x="56" y="88"/>
                  </a:cubicBezTo>
                  <a:cubicBezTo>
                    <a:pt x="60" y="84"/>
                    <a:pt x="60" y="84"/>
                    <a:pt x="60" y="84"/>
                  </a:cubicBezTo>
                  <a:cubicBezTo>
                    <a:pt x="60" y="72"/>
                    <a:pt x="60" y="72"/>
                    <a:pt x="60" y="72"/>
                  </a:cubicBezTo>
                  <a:cubicBezTo>
                    <a:pt x="64" y="68"/>
                    <a:pt x="64" y="68"/>
                    <a:pt x="64" y="68"/>
                  </a:cubicBezTo>
                  <a:cubicBezTo>
                    <a:pt x="68" y="68"/>
                    <a:pt x="68" y="68"/>
                    <a:pt x="68" y="68"/>
                  </a:cubicBezTo>
                  <a:cubicBezTo>
                    <a:pt x="68" y="57"/>
                    <a:pt x="68" y="57"/>
                    <a:pt x="68" y="57"/>
                  </a:cubicBezTo>
                  <a:cubicBezTo>
                    <a:pt x="68" y="53"/>
                    <a:pt x="68" y="53"/>
                    <a:pt x="68" y="53"/>
                  </a:cubicBezTo>
                  <a:cubicBezTo>
                    <a:pt x="64" y="49"/>
                    <a:pt x="64" y="49"/>
                    <a:pt x="64" y="49"/>
                  </a:cubicBezTo>
                  <a:cubicBezTo>
                    <a:pt x="60" y="45"/>
                    <a:pt x="60" y="45"/>
                    <a:pt x="60" y="45"/>
                  </a:cubicBezTo>
                  <a:cubicBezTo>
                    <a:pt x="60" y="41"/>
                    <a:pt x="60" y="41"/>
                    <a:pt x="60" y="41"/>
                  </a:cubicBezTo>
                  <a:cubicBezTo>
                    <a:pt x="69" y="26"/>
                    <a:pt x="69" y="26"/>
                    <a:pt x="69" y="26"/>
                  </a:cubicBezTo>
                  <a:cubicBezTo>
                    <a:pt x="63" y="18"/>
                    <a:pt x="63" y="18"/>
                    <a:pt x="63" y="18"/>
                  </a:cubicBezTo>
                  <a:lnTo>
                    <a:pt x="57" y="18"/>
                  </a:lnTo>
                  <a:close/>
                </a:path>
              </a:pathLst>
            </a:custGeom>
            <a:solidFill>
              <a:srgbClr val="FFFFFF">
                <a:lumMod val="50000"/>
              </a:srgbClr>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Freeform 28">
              <a:extLst>
                <a:ext uri="{FF2B5EF4-FFF2-40B4-BE49-F238E27FC236}">
                  <a16:creationId xmlns:a16="http://schemas.microsoft.com/office/drawing/2014/main" id="{D20E0058-C71F-4701-9EE0-E1B6680883B8}"/>
                </a:ext>
              </a:extLst>
            </p:cNvPr>
            <p:cNvSpPr>
              <a:spLocks/>
            </p:cNvSpPr>
            <p:nvPr/>
          </p:nvSpPr>
          <p:spPr bwMode="auto">
            <a:xfrm>
              <a:off x="7992962" y="3629938"/>
              <a:ext cx="1063173" cy="246807"/>
            </a:xfrm>
            <a:custGeom>
              <a:avLst/>
              <a:gdLst>
                <a:gd name="T0" fmla="*/ 302 w 336"/>
                <a:gd name="T1" fmla="*/ 0 h 78"/>
                <a:gd name="T2" fmla="*/ 94 w 336"/>
                <a:gd name="T3" fmla="*/ 0 h 78"/>
                <a:gd name="T4" fmla="*/ 94 w 336"/>
                <a:gd name="T5" fmla="*/ 13 h 78"/>
                <a:gd name="T6" fmla="*/ 38 w 336"/>
                <a:gd name="T7" fmla="*/ 13 h 78"/>
                <a:gd name="T8" fmla="*/ 38 w 336"/>
                <a:gd name="T9" fmla="*/ 12 h 78"/>
                <a:gd name="T10" fmla="*/ 38 w 336"/>
                <a:gd name="T11" fmla="*/ 12 h 78"/>
                <a:gd name="T12" fmla="*/ 33 w 336"/>
                <a:gd name="T13" fmla="*/ 21 h 78"/>
                <a:gd name="T14" fmla="*/ 33 w 336"/>
                <a:gd name="T15" fmla="*/ 21 h 78"/>
                <a:gd name="T16" fmla="*/ 33 w 336"/>
                <a:gd name="T17" fmla="*/ 21 h 78"/>
                <a:gd name="T18" fmla="*/ 30 w 336"/>
                <a:gd name="T19" fmla="*/ 24 h 78"/>
                <a:gd name="T20" fmla="*/ 29 w 336"/>
                <a:gd name="T21" fmla="*/ 26 h 78"/>
                <a:gd name="T22" fmla="*/ 26 w 336"/>
                <a:gd name="T23" fmla="*/ 28 h 78"/>
                <a:gd name="T24" fmla="*/ 26 w 336"/>
                <a:gd name="T25" fmla="*/ 29 h 78"/>
                <a:gd name="T26" fmla="*/ 26 w 336"/>
                <a:gd name="T27" fmla="*/ 33 h 78"/>
                <a:gd name="T28" fmla="*/ 24 w 336"/>
                <a:gd name="T29" fmla="*/ 37 h 78"/>
                <a:gd name="T30" fmla="*/ 23 w 336"/>
                <a:gd name="T31" fmla="*/ 39 h 78"/>
                <a:gd name="T32" fmla="*/ 23 w 336"/>
                <a:gd name="T33" fmla="*/ 40 h 78"/>
                <a:gd name="T34" fmla="*/ 23 w 336"/>
                <a:gd name="T35" fmla="*/ 42 h 78"/>
                <a:gd name="T36" fmla="*/ 23 w 336"/>
                <a:gd name="T37" fmla="*/ 44 h 78"/>
                <a:gd name="T38" fmla="*/ 20 w 336"/>
                <a:gd name="T39" fmla="*/ 44 h 78"/>
                <a:gd name="T40" fmla="*/ 22 w 336"/>
                <a:gd name="T41" fmla="*/ 46 h 78"/>
                <a:gd name="T42" fmla="*/ 17 w 336"/>
                <a:gd name="T43" fmla="*/ 50 h 78"/>
                <a:gd name="T44" fmla="*/ 14 w 336"/>
                <a:gd name="T45" fmla="*/ 58 h 78"/>
                <a:gd name="T46" fmla="*/ 6 w 336"/>
                <a:gd name="T47" fmla="*/ 64 h 78"/>
                <a:gd name="T48" fmla="*/ 6 w 336"/>
                <a:gd name="T49" fmla="*/ 70 h 78"/>
                <a:gd name="T50" fmla="*/ 2 w 336"/>
                <a:gd name="T51" fmla="*/ 74 h 78"/>
                <a:gd name="T52" fmla="*/ 0 w 336"/>
                <a:gd name="T53" fmla="*/ 78 h 78"/>
                <a:gd name="T54" fmla="*/ 0 w 336"/>
                <a:gd name="T55" fmla="*/ 78 h 78"/>
                <a:gd name="T56" fmla="*/ 94 w 336"/>
                <a:gd name="T57" fmla="*/ 78 h 78"/>
                <a:gd name="T58" fmla="*/ 189 w 336"/>
                <a:gd name="T59" fmla="*/ 78 h 78"/>
                <a:gd name="T60" fmla="*/ 230 w 336"/>
                <a:gd name="T61" fmla="*/ 78 h 78"/>
                <a:gd name="T62" fmla="*/ 230 w 336"/>
                <a:gd name="T63" fmla="*/ 78 h 78"/>
                <a:gd name="T64" fmla="*/ 230 w 336"/>
                <a:gd name="T65" fmla="*/ 75 h 78"/>
                <a:gd name="T66" fmla="*/ 230 w 336"/>
                <a:gd name="T67" fmla="*/ 73 h 78"/>
                <a:gd name="T68" fmla="*/ 231 w 336"/>
                <a:gd name="T69" fmla="*/ 72 h 78"/>
                <a:gd name="T70" fmla="*/ 233 w 336"/>
                <a:gd name="T71" fmla="*/ 70 h 78"/>
                <a:gd name="T72" fmla="*/ 233 w 336"/>
                <a:gd name="T73" fmla="*/ 70 h 78"/>
                <a:gd name="T74" fmla="*/ 237 w 336"/>
                <a:gd name="T75" fmla="*/ 65 h 78"/>
                <a:gd name="T76" fmla="*/ 245 w 336"/>
                <a:gd name="T77" fmla="*/ 61 h 78"/>
                <a:gd name="T78" fmla="*/ 249 w 336"/>
                <a:gd name="T79" fmla="*/ 58 h 78"/>
                <a:gd name="T80" fmla="*/ 257 w 336"/>
                <a:gd name="T81" fmla="*/ 58 h 78"/>
                <a:gd name="T82" fmla="*/ 261 w 336"/>
                <a:gd name="T83" fmla="*/ 52 h 78"/>
                <a:gd name="T84" fmla="*/ 269 w 336"/>
                <a:gd name="T85" fmla="*/ 48 h 78"/>
                <a:gd name="T86" fmla="*/ 272 w 336"/>
                <a:gd name="T87" fmla="*/ 48 h 78"/>
                <a:gd name="T88" fmla="*/ 276 w 336"/>
                <a:gd name="T89" fmla="*/ 45 h 78"/>
                <a:gd name="T90" fmla="*/ 280 w 336"/>
                <a:gd name="T91" fmla="*/ 45 h 78"/>
                <a:gd name="T92" fmla="*/ 280 w 336"/>
                <a:gd name="T93" fmla="*/ 41 h 78"/>
                <a:gd name="T94" fmla="*/ 296 w 336"/>
                <a:gd name="T95" fmla="*/ 34 h 78"/>
                <a:gd name="T96" fmla="*/ 314 w 336"/>
                <a:gd name="T97" fmla="*/ 34 h 78"/>
                <a:gd name="T98" fmla="*/ 324 w 336"/>
                <a:gd name="T99" fmla="*/ 29 h 78"/>
                <a:gd name="T100" fmla="*/ 324 w 336"/>
                <a:gd name="T101" fmla="*/ 28 h 78"/>
                <a:gd name="T102" fmla="*/ 325 w 336"/>
                <a:gd name="T103" fmla="*/ 25 h 78"/>
                <a:gd name="T104" fmla="*/ 327 w 336"/>
                <a:gd name="T105" fmla="*/ 22 h 78"/>
                <a:gd name="T106" fmla="*/ 333 w 336"/>
                <a:gd name="T107" fmla="*/ 22 h 78"/>
                <a:gd name="T108" fmla="*/ 336 w 336"/>
                <a:gd name="T109" fmla="*/ 15 h 78"/>
                <a:gd name="T110" fmla="*/ 336 w 336"/>
                <a:gd name="T111" fmla="*/ 0 h 78"/>
                <a:gd name="T112" fmla="*/ 336 w 336"/>
                <a:gd name="T113" fmla="*/ 0 h 78"/>
                <a:gd name="T114" fmla="*/ 336 w 336"/>
                <a:gd name="T115" fmla="*/ 0 h 78"/>
                <a:gd name="T116" fmla="*/ 303 w 336"/>
                <a:gd name="T117" fmla="*/ 0 h 78"/>
                <a:gd name="T118" fmla="*/ 303 w 336"/>
                <a:gd name="T119" fmla="*/ 0 h 78"/>
                <a:gd name="T120" fmla="*/ 302 w 336"/>
                <a:gd name="T1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6" h="78">
                  <a:moveTo>
                    <a:pt x="302" y="0"/>
                  </a:moveTo>
                  <a:cubicBezTo>
                    <a:pt x="94" y="0"/>
                    <a:pt x="94" y="0"/>
                    <a:pt x="94" y="0"/>
                  </a:cubicBezTo>
                  <a:cubicBezTo>
                    <a:pt x="94" y="13"/>
                    <a:pt x="94" y="13"/>
                    <a:pt x="94" y="13"/>
                  </a:cubicBezTo>
                  <a:cubicBezTo>
                    <a:pt x="38" y="13"/>
                    <a:pt x="38" y="13"/>
                    <a:pt x="38" y="13"/>
                  </a:cubicBezTo>
                  <a:cubicBezTo>
                    <a:pt x="38" y="12"/>
                    <a:pt x="38" y="12"/>
                    <a:pt x="38" y="12"/>
                  </a:cubicBezTo>
                  <a:cubicBezTo>
                    <a:pt x="38" y="12"/>
                    <a:pt x="38" y="12"/>
                    <a:pt x="38" y="12"/>
                  </a:cubicBezTo>
                  <a:cubicBezTo>
                    <a:pt x="33" y="21"/>
                    <a:pt x="33" y="21"/>
                    <a:pt x="33" y="21"/>
                  </a:cubicBezTo>
                  <a:cubicBezTo>
                    <a:pt x="33" y="21"/>
                    <a:pt x="33" y="21"/>
                    <a:pt x="33" y="21"/>
                  </a:cubicBezTo>
                  <a:cubicBezTo>
                    <a:pt x="33" y="21"/>
                    <a:pt x="33" y="21"/>
                    <a:pt x="33" y="21"/>
                  </a:cubicBezTo>
                  <a:cubicBezTo>
                    <a:pt x="32" y="22"/>
                    <a:pt x="31" y="23"/>
                    <a:pt x="30" y="24"/>
                  </a:cubicBezTo>
                  <a:cubicBezTo>
                    <a:pt x="29" y="26"/>
                    <a:pt x="29" y="26"/>
                    <a:pt x="29" y="26"/>
                  </a:cubicBezTo>
                  <a:cubicBezTo>
                    <a:pt x="28" y="27"/>
                    <a:pt x="26" y="28"/>
                    <a:pt x="26" y="28"/>
                  </a:cubicBezTo>
                  <a:cubicBezTo>
                    <a:pt x="26" y="29"/>
                    <a:pt x="26" y="29"/>
                    <a:pt x="26" y="29"/>
                  </a:cubicBezTo>
                  <a:cubicBezTo>
                    <a:pt x="26" y="33"/>
                    <a:pt x="26" y="33"/>
                    <a:pt x="26" y="33"/>
                  </a:cubicBezTo>
                  <a:cubicBezTo>
                    <a:pt x="24" y="37"/>
                    <a:pt x="24" y="37"/>
                    <a:pt x="24" y="37"/>
                  </a:cubicBezTo>
                  <a:cubicBezTo>
                    <a:pt x="23" y="39"/>
                    <a:pt x="23" y="39"/>
                    <a:pt x="23" y="39"/>
                  </a:cubicBezTo>
                  <a:cubicBezTo>
                    <a:pt x="23" y="40"/>
                    <a:pt x="23" y="40"/>
                    <a:pt x="23" y="40"/>
                  </a:cubicBezTo>
                  <a:cubicBezTo>
                    <a:pt x="23" y="40"/>
                    <a:pt x="23" y="41"/>
                    <a:pt x="23" y="42"/>
                  </a:cubicBezTo>
                  <a:cubicBezTo>
                    <a:pt x="23" y="43"/>
                    <a:pt x="23" y="43"/>
                    <a:pt x="23" y="44"/>
                  </a:cubicBezTo>
                  <a:cubicBezTo>
                    <a:pt x="20" y="44"/>
                    <a:pt x="20" y="44"/>
                    <a:pt x="20" y="44"/>
                  </a:cubicBezTo>
                  <a:cubicBezTo>
                    <a:pt x="22" y="46"/>
                    <a:pt x="22" y="46"/>
                    <a:pt x="22" y="46"/>
                  </a:cubicBezTo>
                  <a:cubicBezTo>
                    <a:pt x="17" y="50"/>
                    <a:pt x="17" y="50"/>
                    <a:pt x="17" y="50"/>
                  </a:cubicBezTo>
                  <a:cubicBezTo>
                    <a:pt x="14" y="58"/>
                    <a:pt x="14" y="58"/>
                    <a:pt x="14" y="58"/>
                  </a:cubicBezTo>
                  <a:cubicBezTo>
                    <a:pt x="6" y="64"/>
                    <a:pt x="6" y="64"/>
                    <a:pt x="6" y="64"/>
                  </a:cubicBezTo>
                  <a:cubicBezTo>
                    <a:pt x="6" y="70"/>
                    <a:pt x="6" y="70"/>
                    <a:pt x="6" y="70"/>
                  </a:cubicBezTo>
                  <a:cubicBezTo>
                    <a:pt x="2" y="74"/>
                    <a:pt x="2" y="74"/>
                    <a:pt x="2" y="74"/>
                  </a:cubicBezTo>
                  <a:cubicBezTo>
                    <a:pt x="0" y="78"/>
                    <a:pt x="0" y="78"/>
                    <a:pt x="0" y="78"/>
                  </a:cubicBezTo>
                  <a:cubicBezTo>
                    <a:pt x="0" y="78"/>
                    <a:pt x="0" y="78"/>
                    <a:pt x="0" y="78"/>
                  </a:cubicBezTo>
                  <a:cubicBezTo>
                    <a:pt x="94" y="78"/>
                    <a:pt x="94" y="78"/>
                    <a:pt x="94" y="78"/>
                  </a:cubicBezTo>
                  <a:cubicBezTo>
                    <a:pt x="189" y="78"/>
                    <a:pt x="189" y="78"/>
                    <a:pt x="189" y="78"/>
                  </a:cubicBezTo>
                  <a:cubicBezTo>
                    <a:pt x="230" y="78"/>
                    <a:pt x="230" y="78"/>
                    <a:pt x="230" y="78"/>
                  </a:cubicBezTo>
                  <a:cubicBezTo>
                    <a:pt x="230" y="78"/>
                    <a:pt x="230" y="78"/>
                    <a:pt x="230" y="78"/>
                  </a:cubicBezTo>
                  <a:cubicBezTo>
                    <a:pt x="230" y="75"/>
                    <a:pt x="230" y="75"/>
                    <a:pt x="230" y="75"/>
                  </a:cubicBezTo>
                  <a:cubicBezTo>
                    <a:pt x="230" y="74"/>
                    <a:pt x="230" y="73"/>
                    <a:pt x="230" y="73"/>
                  </a:cubicBezTo>
                  <a:cubicBezTo>
                    <a:pt x="230" y="73"/>
                    <a:pt x="230" y="73"/>
                    <a:pt x="231" y="72"/>
                  </a:cubicBezTo>
                  <a:cubicBezTo>
                    <a:pt x="233" y="70"/>
                    <a:pt x="233" y="70"/>
                    <a:pt x="233" y="70"/>
                  </a:cubicBezTo>
                  <a:cubicBezTo>
                    <a:pt x="233" y="70"/>
                    <a:pt x="233" y="70"/>
                    <a:pt x="233" y="70"/>
                  </a:cubicBezTo>
                  <a:cubicBezTo>
                    <a:pt x="234" y="68"/>
                    <a:pt x="235" y="65"/>
                    <a:pt x="237" y="65"/>
                  </a:cubicBezTo>
                  <a:cubicBezTo>
                    <a:pt x="239" y="65"/>
                    <a:pt x="245" y="61"/>
                    <a:pt x="245" y="61"/>
                  </a:cubicBezTo>
                  <a:cubicBezTo>
                    <a:pt x="249" y="58"/>
                    <a:pt x="249" y="58"/>
                    <a:pt x="249" y="58"/>
                  </a:cubicBezTo>
                  <a:cubicBezTo>
                    <a:pt x="257" y="58"/>
                    <a:pt x="257" y="58"/>
                    <a:pt x="257" y="58"/>
                  </a:cubicBezTo>
                  <a:cubicBezTo>
                    <a:pt x="261" y="52"/>
                    <a:pt x="261" y="52"/>
                    <a:pt x="261" y="52"/>
                  </a:cubicBezTo>
                  <a:cubicBezTo>
                    <a:pt x="269" y="48"/>
                    <a:pt x="269" y="48"/>
                    <a:pt x="269" y="48"/>
                  </a:cubicBezTo>
                  <a:cubicBezTo>
                    <a:pt x="272" y="48"/>
                    <a:pt x="272" y="48"/>
                    <a:pt x="272" y="48"/>
                  </a:cubicBezTo>
                  <a:cubicBezTo>
                    <a:pt x="276" y="45"/>
                    <a:pt x="276" y="45"/>
                    <a:pt x="276" y="45"/>
                  </a:cubicBezTo>
                  <a:cubicBezTo>
                    <a:pt x="280" y="45"/>
                    <a:pt x="280" y="45"/>
                    <a:pt x="280" y="45"/>
                  </a:cubicBezTo>
                  <a:cubicBezTo>
                    <a:pt x="280" y="41"/>
                    <a:pt x="280" y="41"/>
                    <a:pt x="280" y="41"/>
                  </a:cubicBezTo>
                  <a:cubicBezTo>
                    <a:pt x="296" y="34"/>
                    <a:pt x="296" y="34"/>
                    <a:pt x="296" y="34"/>
                  </a:cubicBezTo>
                  <a:cubicBezTo>
                    <a:pt x="314" y="34"/>
                    <a:pt x="314" y="34"/>
                    <a:pt x="314" y="34"/>
                  </a:cubicBezTo>
                  <a:cubicBezTo>
                    <a:pt x="324" y="29"/>
                    <a:pt x="324" y="29"/>
                    <a:pt x="324" y="29"/>
                  </a:cubicBezTo>
                  <a:cubicBezTo>
                    <a:pt x="324" y="28"/>
                    <a:pt x="324" y="28"/>
                    <a:pt x="324" y="28"/>
                  </a:cubicBezTo>
                  <a:cubicBezTo>
                    <a:pt x="324" y="27"/>
                    <a:pt x="324" y="26"/>
                    <a:pt x="325" y="25"/>
                  </a:cubicBezTo>
                  <a:cubicBezTo>
                    <a:pt x="327" y="22"/>
                    <a:pt x="327" y="22"/>
                    <a:pt x="327" y="22"/>
                  </a:cubicBezTo>
                  <a:cubicBezTo>
                    <a:pt x="333" y="22"/>
                    <a:pt x="333" y="22"/>
                    <a:pt x="333" y="22"/>
                  </a:cubicBezTo>
                  <a:cubicBezTo>
                    <a:pt x="336" y="15"/>
                    <a:pt x="336" y="15"/>
                    <a:pt x="336" y="15"/>
                  </a:cubicBezTo>
                  <a:cubicBezTo>
                    <a:pt x="336" y="0"/>
                    <a:pt x="336" y="0"/>
                    <a:pt x="336" y="0"/>
                  </a:cubicBezTo>
                  <a:cubicBezTo>
                    <a:pt x="336" y="0"/>
                    <a:pt x="336" y="0"/>
                    <a:pt x="336" y="0"/>
                  </a:cubicBezTo>
                  <a:cubicBezTo>
                    <a:pt x="336" y="0"/>
                    <a:pt x="336" y="0"/>
                    <a:pt x="336" y="0"/>
                  </a:cubicBezTo>
                  <a:cubicBezTo>
                    <a:pt x="303" y="0"/>
                    <a:pt x="303" y="0"/>
                    <a:pt x="303" y="0"/>
                  </a:cubicBezTo>
                  <a:cubicBezTo>
                    <a:pt x="303" y="0"/>
                    <a:pt x="303" y="0"/>
                    <a:pt x="303" y="0"/>
                  </a:cubicBezTo>
                  <a:lnTo>
                    <a:pt x="302" y="0"/>
                  </a:lnTo>
                  <a:close/>
                </a:path>
              </a:pathLst>
            </a:custGeom>
            <a:solidFill>
              <a:srgbClr val="17305B">
                <a:lumMod val="20000"/>
                <a:lumOff val="80000"/>
              </a:srgbClr>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Freeform 29">
              <a:extLst>
                <a:ext uri="{FF2B5EF4-FFF2-40B4-BE49-F238E27FC236}">
                  <a16:creationId xmlns:a16="http://schemas.microsoft.com/office/drawing/2014/main" id="{036194FB-6663-43B1-B16F-48791D4DA9E2}"/>
                </a:ext>
              </a:extLst>
            </p:cNvPr>
            <p:cNvSpPr>
              <a:spLocks/>
            </p:cNvSpPr>
            <p:nvPr/>
          </p:nvSpPr>
          <p:spPr bwMode="auto">
            <a:xfrm>
              <a:off x="6594382" y="3058799"/>
              <a:ext cx="901798" cy="460392"/>
            </a:xfrm>
            <a:custGeom>
              <a:avLst/>
              <a:gdLst>
                <a:gd name="T0" fmla="*/ 285 w 285"/>
                <a:gd name="T1" fmla="*/ 144 h 145"/>
                <a:gd name="T2" fmla="*/ 285 w 285"/>
                <a:gd name="T3" fmla="*/ 54 h 145"/>
                <a:gd name="T4" fmla="*/ 285 w 285"/>
                <a:gd name="T5" fmla="*/ 53 h 145"/>
                <a:gd name="T6" fmla="*/ 282 w 285"/>
                <a:gd name="T7" fmla="*/ 50 h 145"/>
                <a:gd name="T8" fmla="*/ 273 w 285"/>
                <a:gd name="T9" fmla="*/ 42 h 145"/>
                <a:gd name="T10" fmla="*/ 273 w 285"/>
                <a:gd name="T11" fmla="*/ 35 h 145"/>
                <a:gd name="T12" fmla="*/ 270 w 285"/>
                <a:gd name="T13" fmla="*/ 35 h 145"/>
                <a:gd name="T14" fmla="*/ 269 w 285"/>
                <a:gd name="T15" fmla="*/ 16 h 145"/>
                <a:gd name="T16" fmla="*/ 269 w 285"/>
                <a:gd name="T17" fmla="*/ 15 h 145"/>
                <a:gd name="T18" fmla="*/ 269 w 285"/>
                <a:gd name="T19" fmla="*/ 15 h 145"/>
                <a:gd name="T20" fmla="*/ 269 w 285"/>
                <a:gd name="T21" fmla="*/ 15 h 145"/>
                <a:gd name="T22" fmla="*/ 269 w 285"/>
                <a:gd name="T23" fmla="*/ 15 h 145"/>
                <a:gd name="T24" fmla="*/ 265 w 285"/>
                <a:gd name="T25" fmla="*/ 13 h 145"/>
                <a:gd name="T26" fmla="*/ 261 w 285"/>
                <a:gd name="T27" fmla="*/ 13 h 145"/>
                <a:gd name="T28" fmla="*/ 256 w 285"/>
                <a:gd name="T29" fmla="*/ 13 h 145"/>
                <a:gd name="T30" fmla="*/ 256 w 285"/>
                <a:gd name="T31" fmla="*/ 7 h 145"/>
                <a:gd name="T32" fmla="*/ 251 w 285"/>
                <a:gd name="T33" fmla="*/ 0 h 145"/>
                <a:gd name="T34" fmla="*/ 251 w 285"/>
                <a:gd name="T35" fmla="*/ 0 h 145"/>
                <a:gd name="T36" fmla="*/ 1 w 285"/>
                <a:gd name="T37" fmla="*/ 0 h 145"/>
                <a:gd name="T38" fmla="*/ 0 w 285"/>
                <a:gd name="T39" fmla="*/ 0 h 145"/>
                <a:gd name="T40" fmla="*/ 0 w 285"/>
                <a:gd name="T41" fmla="*/ 1 h 145"/>
                <a:gd name="T42" fmla="*/ 0 w 285"/>
                <a:gd name="T43" fmla="*/ 145 h 145"/>
                <a:gd name="T44" fmla="*/ 1 w 285"/>
                <a:gd name="T45" fmla="*/ 145 h 145"/>
                <a:gd name="T46" fmla="*/ 285 w 285"/>
                <a:gd name="T47" fmla="*/ 145 h 145"/>
                <a:gd name="T48" fmla="*/ 285 w 285"/>
                <a:gd name="T49" fmla="*/ 145 h 145"/>
                <a:gd name="T50" fmla="*/ 285 w 285"/>
                <a:gd name="T51" fmla="*/ 14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5" h="145">
                  <a:moveTo>
                    <a:pt x="285" y="144"/>
                  </a:moveTo>
                  <a:cubicBezTo>
                    <a:pt x="285" y="54"/>
                    <a:pt x="285" y="54"/>
                    <a:pt x="285" y="54"/>
                  </a:cubicBezTo>
                  <a:cubicBezTo>
                    <a:pt x="285" y="53"/>
                    <a:pt x="285" y="53"/>
                    <a:pt x="285" y="53"/>
                  </a:cubicBezTo>
                  <a:cubicBezTo>
                    <a:pt x="284" y="53"/>
                    <a:pt x="283" y="52"/>
                    <a:pt x="282" y="50"/>
                  </a:cubicBezTo>
                  <a:cubicBezTo>
                    <a:pt x="273" y="42"/>
                    <a:pt x="273" y="42"/>
                    <a:pt x="273" y="42"/>
                  </a:cubicBezTo>
                  <a:cubicBezTo>
                    <a:pt x="273" y="35"/>
                    <a:pt x="273" y="35"/>
                    <a:pt x="273" y="35"/>
                  </a:cubicBezTo>
                  <a:cubicBezTo>
                    <a:pt x="270" y="35"/>
                    <a:pt x="270" y="35"/>
                    <a:pt x="270" y="35"/>
                  </a:cubicBezTo>
                  <a:cubicBezTo>
                    <a:pt x="269" y="16"/>
                    <a:pt x="269" y="16"/>
                    <a:pt x="269" y="16"/>
                  </a:cubicBezTo>
                  <a:cubicBezTo>
                    <a:pt x="269" y="15"/>
                    <a:pt x="269" y="15"/>
                    <a:pt x="269" y="15"/>
                  </a:cubicBezTo>
                  <a:cubicBezTo>
                    <a:pt x="269" y="15"/>
                    <a:pt x="269" y="15"/>
                    <a:pt x="269" y="15"/>
                  </a:cubicBezTo>
                  <a:cubicBezTo>
                    <a:pt x="269" y="15"/>
                    <a:pt x="269" y="15"/>
                    <a:pt x="269" y="15"/>
                  </a:cubicBezTo>
                  <a:cubicBezTo>
                    <a:pt x="269" y="15"/>
                    <a:pt x="269" y="15"/>
                    <a:pt x="269" y="15"/>
                  </a:cubicBezTo>
                  <a:cubicBezTo>
                    <a:pt x="268" y="14"/>
                    <a:pt x="267" y="13"/>
                    <a:pt x="265" y="13"/>
                  </a:cubicBezTo>
                  <a:cubicBezTo>
                    <a:pt x="261" y="13"/>
                    <a:pt x="261" y="13"/>
                    <a:pt x="261" y="13"/>
                  </a:cubicBezTo>
                  <a:cubicBezTo>
                    <a:pt x="256" y="13"/>
                    <a:pt x="256" y="13"/>
                    <a:pt x="256" y="13"/>
                  </a:cubicBezTo>
                  <a:cubicBezTo>
                    <a:pt x="256" y="7"/>
                    <a:pt x="256" y="7"/>
                    <a:pt x="256" y="7"/>
                  </a:cubicBezTo>
                  <a:cubicBezTo>
                    <a:pt x="251" y="0"/>
                    <a:pt x="251" y="0"/>
                    <a:pt x="251" y="0"/>
                  </a:cubicBezTo>
                  <a:cubicBezTo>
                    <a:pt x="251" y="0"/>
                    <a:pt x="251" y="0"/>
                    <a:pt x="251" y="0"/>
                  </a:cubicBezTo>
                  <a:cubicBezTo>
                    <a:pt x="1" y="0"/>
                    <a:pt x="1" y="0"/>
                    <a:pt x="1" y="0"/>
                  </a:cubicBezTo>
                  <a:cubicBezTo>
                    <a:pt x="0" y="0"/>
                    <a:pt x="0" y="0"/>
                    <a:pt x="0" y="0"/>
                  </a:cubicBezTo>
                  <a:cubicBezTo>
                    <a:pt x="0" y="1"/>
                    <a:pt x="0" y="1"/>
                    <a:pt x="0" y="1"/>
                  </a:cubicBezTo>
                  <a:cubicBezTo>
                    <a:pt x="0" y="145"/>
                    <a:pt x="0" y="145"/>
                    <a:pt x="0" y="145"/>
                  </a:cubicBezTo>
                  <a:cubicBezTo>
                    <a:pt x="1" y="145"/>
                    <a:pt x="1" y="145"/>
                    <a:pt x="1" y="145"/>
                  </a:cubicBezTo>
                  <a:cubicBezTo>
                    <a:pt x="285" y="145"/>
                    <a:pt x="285" y="145"/>
                    <a:pt x="285" y="145"/>
                  </a:cubicBezTo>
                  <a:cubicBezTo>
                    <a:pt x="285" y="145"/>
                    <a:pt x="285" y="145"/>
                    <a:pt x="285" y="145"/>
                  </a:cubicBezTo>
                  <a:lnTo>
                    <a:pt x="285" y="144"/>
                  </a:lnTo>
                  <a:close/>
                </a:path>
              </a:pathLst>
            </a:custGeom>
            <a:solidFill>
              <a:srgbClr val="0070C0"/>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Freeform 30">
              <a:extLst>
                <a:ext uri="{FF2B5EF4-FFF2-40B4-BE49-F238E27FC236}">
                  <a16:creationId xmlns:a16="http://schemas.microsoft.com/office/drawing/2014/main" id="{CC991D0E-42A6-4E7F-BBF5-E67B5D896F11}"/>
                </a:ext>
              </a:extLst>
            </p:cNvPr>
            <p:cNvSpPr>
              <a:spLocks/>
            </p:cNvSpPr>
            <p:nvPr/>
          </p:nvSpPr>
          <p:spPr bwMode="auto">
            <a:xfrm>
              <a:off x="8113201" y="3332504"/>
              <a:ext cx="911291" cy="338570"/>
            </a:xfrm>
            <a:custGeom>
              <a:avLst/>
              <a:gdLst>
                <a:gd name="T0" fmla="*/ 284 w 288"/>
                <a:gd name="T1" fmla="*/ 65 h 107"/>
                <a:gd name="T2" fmla="*/ 282 w 288"/>
                <a:gd name="T3" fmla="*/ 65 h 107"/>
                <a:gd name="T4" fmla="*/ 279 w 288"/>
                <a:gd name="T5" fmla="*/ 64 h 107"/>
                <a:gd name="T6" fmla="*/ 272 w 288"/>
                <a:gd name="T7" fmla="*/ 58 h 107"/>
                <a:gd name="T8" fmla="*/ 270 w 288"/>
                <a:gd name="T9" fmla="*/ 51 h 107"/>
                <a:gd name="T10" fmla="*/ 271 w 288"/>
                <a:gd name="T11" fmla="*/ 42 h 107"/>
                <a:gd name="T12" fmla="*/ 274 w 288"/>
                <a:gd name="T13" fmla="*/ 32 h 107"/>
                <a:gd name="T14" fmla="*/ 272 w 288"/>
                <a:gd name="T15" fmla="*/ 28 h 107"/>
                <a:gd name="T16" fmla="*/ 252 w 288"/>
                <a:gd name="T17" fmla="*/ 21 h 107"/>
                <a:gd name="T18" fmla="*/ 240 w 288"/>
                <a:gd name="T19" fmla="*/ 17 h 107"/>
                <a:gd name="T20" fmla="*/ 232 w 288"/>
                <a:gd name="T21" fmla="*/ 18 h 107"/>
                <a:gd name="T22" fmla="*/ 203 w 288"/>
                <a:gd name="T23" fmla="*/ 12 h 107"/>
                <a:gd name="T24" fmla="*/ 193 w 288"/>
                <a:gd name="T25" fmla="*/ 0 h 107"/>
                <a:gd name="T26" fmla="*/ 183 w 288"/>
                <a:gd name="T27" fmla="*/ 0 h 107"/>
                <a:gd name="T28" fmla="*/ 171 w 288"/>
                <a:gd name="T29" fmla="*/ 5 h 107"/>
                <a:gd name="T30" fmla="*/ 171 w 288"/>
                <a:gd name="T31" fmla="*/ 5 h 107"/>
                <a:gd name="T32" fmla="*/ 158 w 288"/>
                <a:gd name="T33" fmla="*/ 18 h 107"/>
                <a:gd name="T34" fmla="*/ 151 w 288"/>
                <a:gd name="T35" fmla="*/ 25 h 107"/>
                <a:gd name="T36" fmla="*/ 133 w 288"/>
                <a:gd name="T37" fmla="*/ 35 h 107"/>
                <a:gd name="T38" fmla="*/ 136 w 288"/>
                <a:gd name="T39" fmla="*/ 40 h 107"/>
                <a:gd name="T40" fmla="*/ 136 w 288"/>
                <a:gd name="T41" fmla="*/ 47 h 107"/>
                <a:gd name="T42" fmla="*/ 129 w 288"/>
                <a:gd name="T43" fmla="*/ 46 h 107"/>
                <a:gd name="T44" fmla="*/ 122 w 288"/>
                <a:gd name="T45" fmla="*/ 40 h 107"/>
                <a:gd name="T46" fmla="*/ 121 w 288"/>
                <a:gd name="T47" fmla="*/ 41 h 107"/>
                <a:gd name="T48" fmla="*/ 108 w 288"/>
                <a:gd name="T49" fmla="*/ 47 h 107"/>
                <a:gd name="T50" fmla="*/ 103 w 288"/>
                <a:gd name="T51" fmla="*/ 47 h 107"/>
                <a:gd name="T52" fmla="*/ 94 w 288"/>
                <a:gd name="T53" fmla="*/ 47 h 107"/>
                <a:gd name="T54" fmla="*/ 88 w 288"/>
                <a:gd name="T55" fmla="*/ 48 h 107"/>
                <a:gd name="T56" fmla="*/ 78 w 288"/>
                <a:gd name="T57" fmla="*/ 47 h 107"/>
                <a:gd name="T58" fmla="*/ 68 w 288"/>
                <a:gd name="T59" fmla="*/ 41 h 107"/>
                <a:gd name="T60" fmla="*/ 62 w 288"/>
                <a:gd name="T61" fmla="*/ 48 h 107"/>
                <a:gd name="T62" fmla="*/ 63 w 288"/>
                <a:gd name="T63" fmla="*/ 49 h 107"/>
                <a:gd name="T64" fmla="*/ 60 w 288"/>
                <a:gd name="T65" fmla="*/ 54 h 107"/>
                <a:gd name="T66" fmla="*/ 56 w 288"/>
                <a:gd name="T67" fmla="*/ 51 h 107"/>
                <a:gd name="T68" fmla="*/ 41 w 288"/>
                <a:gd name="T69" fmla="*/ 51 h 107"/>
                <a:gd name="T70" fmla="*/ 33 w 288"/>
                <a:gd name="T71" fmla="*/ 53 h 107"/>
                <a:gd name="T72" fmla="*/ 22 w 288"/>
                <a:gd name="T73" fmla="*/ 63 h 107"/>
                <a:gd name="T74" fmla="*/ 12 w 288"/>
                <a:gd name="T75" fmla="*/ 63 h 107"/>
                <a:gd name="T76" fmla="*/ 8 w 288"/>
                <a:gd name="T77" fmla="*/ 92 h 107"/>
                <a:gd name="T78" fmla="*/ 0 w 288"/>
                <a:gd name="T79" fmla="*/ 106 h 107"/>
                <a:gd name="T80" fmla="*/ 56 w 288"/>
                <a:gd name="T81" fmla="*/ 107 h 107"/>
                <a:gd name="T82" fmla="*/ 264 w 288"/>
                <a:gd name="T83" fmla="*/ 94 h 107"/>
                <a:gd name="T84" fmla="*/ 265 w 288"/>
                <a:gd name="T85" fmla="*/ 94 h 107"/>
                <a:gd name="T86" fmla="*/ 271 w 288"/>
                <a:gd name="T87" fmla="*/ 90 h 107"/>
                <a:gd name="T88" fmla="*/ 288 w 288"/>
                <a:gd name="T89" fmla="*/ 81 h 107"/>
                <a:gd name="T90" fmla="*/ 288 w 288"/>
                <a:gd name="T91" fmla="*/ 76 h 107"/>
                <a:gd name="T92" fmla="*/ 288 w 288"/>
                <a:gd name="T93" fmla="*/ 71 h 107"/>
                <a:gd name="T94" fmla="*/ 286 w 288"/>
                <a:gd name="T95" fmla="*/ 6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8" h="107">
                  <a:moveTo>
                    <a:pt x="286" y="68"/>
                  </a:moveTo>
                  <a:cubicBezTo>
                    <a:pt x="285" y="67"/>
                    <a:pt x="284" y="66"/>
                    <a:pt x="284" y="65"/>
                  </a:cubicBezTo>
                  <a:cubicBezTo>
                    <a:pt x="283" y="64"/>
                    <a:pt x="283" y="64"/>
                    <a:pt x="283" y="64"/>
                  </a:cubicBezTo>
                  <a:cubicBezTo>
                    <a:pt x="282" y="65"/>
                    <a:pt x="282" y="65"/>
                    <a:pt x="282" y="65"/>
                  </a:cubicBezTo>
                  <a:cubicBezTo>
                    <a:pt x="281" y="65"/>
                    <a:pt x="281" y="65"/>
                    <a:pt x="281" y="65"/>
                  </a:cubicBezTo>
                  <a:cubicBezTo>
                    <a:pt x="280" y="65"/>
                    <a:pt x="279" y="65"/>
                    <a:pt x="279" y="64"/>
                  </a:cubicBezTo>
                  <a:cubicBezTo>
                    <a:pt x="277" y="62"/>
                    <a:pt x="276" y="61"/>
                    <a:pt x="275" y="60"/>
                  </a:cubicBezTo>
                  <a:cubicBezTo>
                    <a:pt x="274" y="59"/>
                    <a:pt x="273" y="59"/>
                    <a:pt x="272" y="58"/>
                  </a:cubicBezTo>
                  <a:cubicBezTo>
                    <a:pt x="271" y="56"/>
                    <a:pt x="271" y="56"/>
                    <a:pt x="271" y="56"/>
                  </a:cubicBezTo>
                  <a:cubicBezTo>
                    <a:pt x="270" y="51"/>
                    <a:pt x="270" y="51"/>
                    <a:pt x="270" y="51"/>
                  </a:cubicBezTo>
                  <a:cubicBezTo>
                    <a:pt x="270" y="50"/>
                    <a:pt x="270" y="50"/>
                    <a:pt x="270" y="49"/>
                  </a:cubicBezTo>
                  <a:cubicBezTo>
                    <a:pt x="270" y="47"/>
                    <a:pt x="271" y="44"/>
                    <a:pt x="271" y="42"/>
                  </a:cubicBezTo>
                  <a:cubicBezTo>
                    <a:pt x="271" y="41"/>
                    <a:pt x="271" y="39"/>
                    <a:pt x="272" y="36"/>
                  </a:cubicBezTo>
                  <a:cubicBezTo>
                    <a:pt x="274" y="32"/>
                    <a:pt x="274" y="32"/>
                    <a:pt x="274" y="32"/>
                  </a:cubicBezTo>
                  <a:cubicBezTo>
                    <a:pt x="274" y="30"/>
                    <a:pt x="274" y="30"/>
                    <a:pt x="274" y="30"/>
                  </a:cubicBezTo>
                  <a:cubicBezTo>
                    <a:pt x="272" y="28"/>
                    <a:pt x="272" y="28"/>
                    <a:pt x="272" y="28"/>
                  </a:cubicBezTo>
                  <a:cubicBezTo>
                    <a:pt x="265" y="21"/>
                    <a:pt x="265" y="21"/>
                    <a:pt x="265" y="21"/>
                  </a:cubicBezTo>
                  <a:cubicBezTo>
                    <a:pt x="252" y="21"/>
                    <a:pt x="252" y="21"/>
                    <a:pt x="252" y="21"/>
                  </a:cubicBezTo>
                  <a:cubicBezTo>
                    <a:pt x="252" y="21"/>
                    <a:pt x="246" y="21"/>
                    <a:pt x="243" y="18"/>
                  </a:cubicBezTo>
                  <a:cubicBezTo>
                    <a:pt x="242" y="18"/>
                    <a:pt x="241" y="17"/>
                    <a:pt x="240" y="17"/>
                  </a:cubicBezTo>
                  <a:cubicBezTo>
                    <a:pt x="237" y="17"/>
                    <a:pt x="235" y="18"/>
                    <a:pt x="235" y="18"/>
                  </a:cubicBezTo>
                  <a:cubicBezTo>
                    <a:pt x="232" y="18"/>
                    <a:pt x="232" y="18"/>
                    <a:pt x="232" y="18"/>
                  </a:cubicBezTo>
                  <a:cubicBezTo>
                    <a:pt x="229" y="18"/>
                    <a:pt x="228" y="13"/>
                    <a:pt x="227" y="12"/>
                  </a:cubicBezTo>
                  <a:cubicBezTo>
                    <a:pt x="203" y="12"/>
                    <a:pt x="203" y="12"/>
                    <a:pt x="203" y="12"/>
                  </a:cubicBezTo>
                  <a:cubicBezTo>
                    <a:pt x="198" y="6"/>
                    <a:pt x="198" y="6"/>
                    <a:pt x="198" y="6"/>
                  </a:cubicBezTo>
                  <a:cubicBezTo>
                    <a:pt x="193" y="0"/>
                    <a:pt x="193" y="0"/>
                    <a:pt x="193" y="0"/>
                  </a:cubicBezTo>
                  <a:cubicBezTo>
                    <a:pt x="183" y="0"/>
                    <a:pt x="183" y="0"/>
                    <a:pt x="183" y="0"/>
                  </a:cubicBezTo>
                  <a:cubicBezTo>
                    <a:pt x="183" y="0"/>
                    <a:pt x="183" y="0"/>
                    <a:pt x="183" y="0"/>
                  </a:cubicBezTo>
                  <a:cubicBezTo>
                    <a:pt x="178" y="5"/>
                    <a:pt x="178" y="5"/>
                    <a:pt x="178" y="5"/>
                  </a:cubicBezTo>
                  <a:cubicBezTo>
                    <a:pt x="171" y="5"/>
                    <a:pt x="171" y="5"/>
                    <a:pt x="171" y="5"/>
                  </a:cubicBezTo>
                  <a:cubicBezTo>
                    <a:pt x="171" y="5"/>
                    <a:pt x="171" y="5"/>
                    <a:pt x="171" y="5"/>
                  </a:cubicBezTo>
                  <a:cubicBezTo>
                    <a:pt x="171" y="5"/>
                    <a:pt x="171" y="5"/>
                    <a:pt x="171" y="5"/>
                  </a:cubicBezTo>
                  <a:cubicBezTo>
                    <a:pt x="171" y="5"/>
                    <a:pt x="165" y="9"/>
                    <a:pt x="161" y="9"/>
                  </a:cubicBezTo>
                  <a:cubicBezTo>
                    <a:pt x="157" y="10"/>
                    <a:pt x="158" y="17"/>
                    <a:pt x="158" y="18"/>
                  </a:cubicBezTo>
                  <a:cubicBezTo>
                    <a:pt x="158" y="19"/>
                    <a:pt x="158" y="19"/>
                    <a:pt x="158" y="19"/>
                  </a:cubicBezTo>
                  <a:cubicBezTo>
                    <a:pt x="151" y="25"/>
                    <a:pt x="151" y="25"/>
                    <a:pt x="151" y="25"/>
                  </a:cubicBezTo>
                  <a:cubicBezTo>
                    <a:pt x="151" y="25"/>
                    <a:pt x="144" y="30"/>
                    <a:pt x="136" y="33"/>
                  </a:cubicBezTo>
                  <a:cubicBezTo>
                    <a:pt x="134" y="34"/>
                    <a:pt x="133" y="35"/>
                    <a:pt x="133" y="35"/>
                  </a:cubicBezTo>
                  <a:cubicBezTo>
                    <a:pt x="134" y="36"/>
                    <a:pt x="134" y="36"/>
                    <a:pt x="134" y="36"/>
                  </a:cubicBezTo>
                  <a:cubicBezTo>
                    <a:pt x="136" y="37"/>
                    <a:pt x="137" y="38"/>
                    <a:pt x="136" y="40"/>
                  </a:cubicBezTo>
                  <a:cubicBezTo>
                    <a:pt x="135" y="42"/>
                    <a:pt x="135" y="44"/>
                    <a:pt x="136" y="45"/>
                  </a:cubicBezTo>
                  <a:cubicBezTo>
                    <a:pt x="136" y="47"/>
                    <a:pt x="136" y="47"/>
                    <a:pt x="136" y="47"/>
                  </a:cubicBezTo>
                  <a:cubicBezTo>
                    <a:pt x="129" y="47"/>
                    <a:pt x="129" y="47"/>
                    <a:pt x="129" y="47"/>
                  </a:cubicBezTo>
                  <a:cubicBezTo>
                    <a:pt x="129" y="46"/>
                    <a:pt x="129" y="46"/>
                    <a:pt x="129" y="46"/>
                  </a:cubicBezTo>
                  <a:cubicBezTo>
                    <a:pt x="128" y="45"/>
                    <a:pt x="126" y="42"/>
                    <a:pt x="124" y="41"/>
                  </a:cubicBezTo>
                  <a:cubicBezTo>
                    <a:pt x="123" y="40"/>
                    <a:pt x="123" y="40"/>
                    <a:pt x="122" y="40"/>
                  </a:cubicBezTo>
                  <a:cubicBezTo>
                    <a:pt x="122" y="40"/>
                    <a:pt x="121" y="40"/>
                    <a:pt x="121" y="41"/>
                  </a:cubicBezTo>
                  <a:cubicBezTo>
                    <a:pt x="121" y="41"/>
                    <a:pt x="121" y="41"/>
                    <a:pt x="121" y="41"/>
                  </a:cubicBezTo>
                  <a:cubicBezTo>
                    <a:pt x="114" y="41"/>
                    <a:pt x="114" y="41"/>
                    <a:pt x="114" y="41"/>
                  </a:cubicBezTo>
                  <a:cubicBezTo>
                    <a:pt x="108" y="47"/>
                    <a:pt x="108" y="47"/>
                    <a:pt x="108" y="47"/>
                  </a:cubicBezTo>
                  <a:cubicBezTo>
                    <a:pt x="103" y="47"/>
                    <a:pt x="103" y="47"/>
                    <a:pt x="103" y="47"/>
                  </a:cubicBezTo>
                  <a:cubicBezTo>
                    <a:pt x="103" y="47"/>
                    <a:pt x="103" y="47"/>
                    <a:pt x="103" y="47"/>
                  </a:cubicBezTo>
                  <a:cubicBezTo>
                    <a:pt x="103" y="47"/>
                    <a:pt x="101" y="47"/>
                    <a:pt x="98" y="47"/>
                  </a:cubicBezTo>
                  <a:cubicBezTo>
                    <a:pt x="97" y="47"/>
                    <a:pt x="95" y="47"/>
                    <a:pt x="94" y="47"/>
                  </a:cubicBezTo>
                  <a:cubicBezTo>
                    <a:pt x="92" y="48"/>
                    <a:pt x="91" y="48"/>
                    <a:pt x="91" y="48"/>
                  </a:cubicBezTo>
                  <a:cubicBezTo>
                    <a:pt x="88" y="48"/>
                    <a:pt x="88" y="48"/>
                    <a:pt x="88" y="48"/>
                  </a:cubicBezTo>
                  <a:cubicBezTo>
                    <a:pt x="89" y="47"/>
                    <a:pt x="89" y="47"/>
                    <a:pt x="89" y="47"/>
                  </a:cubicBezTo>
                  <a:cubicBezTo>
                    <a:pt x="78" y="47"/>
                    <a:pt x="78" y="47"/>
                    <a:pt x="78" y="47"/>
                  </a:cubicBezTo>
                  <a:cubicBezTo>
                    <a:pt x="70" y="45"/>
                    <a:pt x="70" y="45"/>
                    <a:pt x="70" y="45"/>
                  </a:cubicBezTo>
                  <a:cubicBezTo>
                    <a:pt x="68" y="41"/>
                    <a:pt x="68" y="41"/>
                    <a:pt x="68" y="41"/>
                  </a:cubicBezTo>
                  <a:cubicBezTo>
                    <a:pt x="64" y="46"/>
                    <a:pt x="64" y="46"/>
                    <a:pt x="64" y="46"/>
                  </a:cubicBezTo>
                  <a:cubicBezTo>
                    <a:pt x="63" y="47"/>
                    <a:pt x="63" y="47"/>
                    <a:pt x="62" y="48"/>
                  </a:cubicBezTo>
                  <a:cubicBezTo>
                    <a:pt x="63" y="48"/>
                    <a:pt x="63" y="48"/>
                    <a:pt x="63" y="48"/>
                  </a:cubicBezTo>
                  <a:cubicBezTo>
                    <a:pt x="63" y="49"/>
                    <a:pt x="63" y="49"/>
                    <a:pt x="63" y="49"/>
                  </a:cubicBezTo>
                  <a:cubicBezTo>
                    <a:pt x="63" y="49"/>
                    <a:pt x="63" y="50"/>
                    <a:pt x="62" y="51"/>
                  </a:cubicBezTo>
                  <a:cubicBezTo>
                    <a:pt x="62" y="53"/>
                    <a:pt x="61" y="54"/>
                    <a:pt x="60" y="54"/>
                  </a:cubicBezTo>
                  <a:cubicBezTo>
                    <a:pt x="60" y="54"/>
                    <a:pt x="60" y="54"/>
                    <a:pt x="60" y="54"/>
                  </a:cubicBezTo>
                  <a:cubicBezTo>
                    <a:pt x="58" y="54"/>
                    <a:pt x="56" y="52"/>
                    <a:pt x="56" y="51"/>
                  </a:cubicBezTo>
                  <a:cubicBezTo>
                    <a:pt x="41" y="51"/>
                    <a:pt x="41" y="51"/>
                    <a:pt x="41" y="51"/>
                  </a:cubicBezTo>
                  <a:cubicBezTo>
                    <a:pt x="41" y="51"/>
                    <a:pt x="41" y="51"/>
                    <a:pt x="41" y="51"/>
                  </a:cubicBezTo>
                  <a:cubicBezTo>
                    <a:pt x="40" y="51"/>
                    <a:pt x="40" y="51"/>
                    <a:pt x="40" y="51"/>
                  </a:cubicBezTo>
                  <a:cubicBezTo>
                    <a:pt x="37" y="52"/>
                    <a:pt x="34" y="53"/>
                    <a:pt x="33" y="53"/>
                  </a:cubicBezTo>
                  <a:cubicBezTo>
                    <a:pt x="26" y="58"/>
                    <a:pt x="26" y="58"/>
                    <a:pt x="26" y="58"/>
                  </a:cubicBezTo>
                  <a:cubicBezTo>
                    <a:pt x="22" y="63"/>
                    <a:pt x="22" y="63"/>
                    <a:pt x="22" y="63"/>
                  </a:cubicBezTo>
                  <a:cubicBezTo>
                    <a:pt x="12" y="63"/>
                    <a:pt x="12" y="63"/>
                    <a:pt x="12" y="63"/>
                  </a:cubicBezTo>
                  <a:cubicBezTo>
                    <a:pt x="12" y="63"/>
                    <a:pt x="12" y="63"/>
                    <a:pt x="12" y="63"/>
                  </a:cubicBezTo>
                  <a:cubicBezTo>
                    <a:pt x="14" y="75"/>
                    <a:pt x="14" y="75"/>
                    <a:pt x="14" y="75"/>
                  </a:cubicBezTo>
                  <a:cubicBezTo>
                    <a:pt x="17" y="85"/>
                    <a:pt x="9" y="91"/>
                    <a:pt x="8" y="92"/>
                  </a:cubicBezTo>
                  <a:cubicBezTo>
                    <a:pt x="7" y="92"/>
                    <a:pt x="7" y="92"/>
                    <a:pt x="7" y="92"/>
                  </a:cubicBezTo>
                  <a:cubicBezTo>
                    <a:pt x="0" y="106"/>
                    <a:pt x="0" y="106"/>
                    <a:pt x="0" y="106"/>
                  </a:cubicBezTo>
                  <a:cubicBezTo>
                    <a:pt x="0" y="107"/>
                    <a:pt x="0" y="107"/>
                    <a:pt x="0" y="107"/>
                  </a:cubicBezTo>
                  <a:cubicBezTo>
                    <a:pt x="56" y="107"/>
                    <a:pt x="56" y="107"/>
                    <a:pt x="56" y="107"/>
                  </a:cubicBezTo>
                  <a:cubicBezTo>
                    <a:pt x="56" y="94"/>
                    <a:pt x="56" y="94"/>
                    <a:pt x="56" y="94"/>
                  </a:cubicBezTo>
                  <a:cubicBezTo>
                    <a:pt x="264" y="94"/>
                    <a:pt x="264" y="94"/>
                    <a:pt x="264" y="94"/>
                  </a:cubicBezTo>
                  <a:cubicBezTo>
                    <a:pt x="265" y="94"/>
                    <a:pt x="265" y="94"/>
                    <a:pt x="265" y="94"/>
                  </a:cubicBezTo>
                  <a:cubicBezTo>
                    <a:pt x="265" y="94"/>
                    <a:pt x="265" y="94"/>
                    <a:pt x="265" y="94"/>
                  </a:cubicBezTo>
                  <a:cubicBezTo>
                    <a:pt x="267" y="93"/>
                    <a:pt x="267" y="93"/>
                    <a:pt x="267" y="93"/>
                  </a:cubicBezTo>
                  <a:cubicBezTo>
                    <a:pt x="268" y="92"/>
                    <a:pt x="270" y="90"/>
                    <a:pt x="271" y="90"/>
                  </a:cubicBezTo>
                  <a:cubicBezTo>
                    <a:pt x="274" y="88"/>
                    <a:pt x="277" y="86"/>
                    <a:pt x="278" y="85"/>
                  </a:cubicBezTo>
                  <a:cubicBezTo>
                    <a:pt x="288" y="81"/>
                    <a:pt x="288" y="81"/>
                    <a:pt x="288" y="81"/>
                  </a:cubicBezTo>
                  <a:cubicBezTo>
                    <a:pt x="287" y="80"/>
                    <a:pt x="287" y="80"/>
                    <a:pt x="287" y="80"/>
                  </a:cubicBezTo>
                  <a:cubicBezTo>
                    <a:pt x="287" y="79"/>
                    <a:pt x="287" y="77"/>
                    <a:pt x="288" y="76"/>
                  </a:cubicBezTo>
                  <a:cubicBezTo>
                    <a:pt x="288" y="74"/>
                    <a:pt x="288" y="74"/>
                    <a:pt x="288" y="73"/>
                  </a:cubicBezTo>
                  <a:cubicBezTo>
                    <a:pt x="288" y="72"/>
                    <a:pt x="288" y="72"/>
                    <a:pt x="288" y="71"/>
                  </a:cubicBezTo>
                  <a:cubicBezTo>
                    <a:pt x="288" y="71"/>
                    <a:pt x="288" y="71"/>
                    <a:pt x="288" y="71"/>
                  </a:cubicBezTo>
                  <a:cubicBezTo>
                    <a:pt x="288" y="70"/>
                    <a:pt x="287" y="69"/>
                    <a:pt x="286" y="68"/>
                  </a:cubicBezTo>
                  <a:close/>
                </a:path>
              </a:pathLst>
            </a:custGeom>
            <a:solidFill>
              <a:srgbClr val="0070C0"/>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Freeform 31">
              <a:extLst>
                <a:ext uri="{FF2B5EF4-FFF2-40B4-BE49-F238E27FC236}">
                  <a16:creationId xmlns:a16="http://schemas.microsoft.com/office/drawing/2014/main" id="{B4CD6DC9-A8EB-4CC8-8141-B516D15C2519}"/>
                </a:ext>
              </a:extLst>
            </p:cNvPr>
            <p:cNvSpPr>
              <a:spLocks/>
            </p:cNvSpPr>
            <p:nvPr/>
          </p:nvSpPr>
          <p:spPr bwMode="auto">
            <a:xfrm>
              <a:off x="7243045" y="2546198"/>
              <a:ext cx="778394" cy="499944"/>
            </a:xfrm>
            <a:custGeom>
              <a:avLst/>
              <a:gdLst>
                <a:gd name="T0" fmla="*/ 0 w 246"/>
                <a:gd name="T1" fmla="*/ 40 h 158"/>
                <a:gd name="T2" fmla="*/ 0 w 246"/>
                <a:gd name="T3" fmla="*/ 40 h 158"/>
                <a:gd name="T4" fmla="*/ 12 w 246"/>
                <a:gd name="T5" fmla="*/ 59 h 158"/>
                <a:gd name="T6" fmla="*/ 12 w 246"/>
                <a:gd name="T7" fmla="*/ 89 h 158"/>
                <a:gd name="T8" fmla="*/ 24 w 246"/>
                <a:gd name="T9" fmla="*/ 94 h 158"/>
                <a:gd name="T10" fmla="*/ 24 w 246"/>
                <a:gd name="T11" fmla="*/ 120 h 158"/>
                <a:gd name="T12" fmla="*/ 26 w 246"/>
                <a:gd name="T13" fmla="*/ 138 h 158"/>
                <a:gd name="T14" fmla="*/ 26 w 246"/>
                <a:gd name="T15" fmla="*/ 139 h 158"/>
                <a:gd name="T16" fmla="*/ 26 w 246"/>
                <a:gd name="T17" fmla="*/ 139 h 158"/>
                <a:gd name="T18" fmla="*/ 26 w 246"/>
                <a:gd name="T19" fmla="*/ 139 h 158"/>
                <a:gd name="T20" fmla="*/ 188 w 246"/>
                <a:gd name="T21" fmla="*/ 139 h 158"/>
                <a:gd name="T22" fmla="*/ 195 w 246"/>
                <a:gd name="T23" fmla="*/ 158 h 158"/>
                <a:gd name="T24" fmla="*/ 195 w 246"/>
                <a:gd name="T25" fmla="*/ 158 h 158"/>
                <a:gd name="T26" fmla="*/ 210 w 246"/>
                <a:gd name="T27" fmla="*/ 139 h 158"/>
                <a:gd name="T28" fmla="*/ 215 w 246"/>
                <a:gd name="T29" fmla="*/ 118 h 158"/>
                <a:gd name="T30" fmla="*/ 224 w 246"/>
                <a:gd name="T31" fmla="*/ 101 h 158"/>
                <a:gd name="T32" fmla="*/ 234 w 246"/>
                <a:gd name="T33" fmla="*/ 89 h 158"/>
                <a:gd name="T34" fmla="*/ 246 w 246"/>
                <a:gd name="T35" fmla="*/ 68 h 158"/>
                <a:gd name="T36" fmla="*/ 234 w 246"/>
                <a:gd name="T37" fmla="*/ 56 h 158"/>
                <a:gd name="T38" fmla="*/ 228 w 246"/>
                <a:gd name="T39" fmla="*/ 49 h 158"/>
                <a:gd name="T40" fmla="*/ 228 w 246"/>
                <a:gd name="T41" fmla="*/ 49 h 158"/>
                <a:gd name="T42" fmla="*/ 224 w 246"/>
                <a:gd name="T43" fmla="*/ 44 h 158"/>
                <a:gd name="T44" fmla="*/ 212 w 246"/>
                <a:gd name="T45" fmla="*/ 25 h 158"/>
                <a:gd name="T46" fmla="*/ 205 w 246"/>
                <a:gd name="T47" fmla="*/ 14 h 158"/>
                <a:gd name="T48" fmla="*/ 205 w 246"/>
                <a:gd name="T49" fmla="*/ 14 h 158"/>
                <a:gd name="T50" fmla="*/ 203 w 246"/>
                <a:gd name="T51" fmla="*/ 0 h 158"/>
                <a:gd name="T52" fmla="*/ 13 w 246"/>
                <a:gd name="T53" fmla="*/ 0 h 158"/>
                <a:gd name="T54" fmla="*/ 13 w 246"/>
                <a:gd name="T55" fmla="*/ 27 h 158"/>
                <a:gd name="T56" fmla="*/ 0 w 246"/>
                <a:gd name="T57" fmla="*/ 4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6" h="158">
                  <a:moveTo>
                    <a:pt x="0" y="40"/>
                  </a:moveTo>
                  <a:cubicBezTo>
                    <a:pt x="0" y="40"/>
                    <a:pt x="0" y="40"/>
                    <a:pt x="0" y="40"/>
                  </a:cubicBezTo>
                  <a:cubicBezTo>
                    <a:pt x="12" y="59"/>
                    <a:pt x="12" y="59"/>
                    <a:pt x="12" y="59"/>
                  </a:cubicBezTo>
                  <a:cubicBezTo>
                    <a:pt x="12" y="89"/>
                    <a:pt x="12" y="89"/>
                    <a:pt x="12" y="89"/>
                  </a:cubicBezTo>
                  <a:cubicBezTo>
                    <a:pt x="24" y="94"/>
                    <a:pt x="24" y="94"/>
                    <a:pt x="24" y="94"/>
                  </a:cubicBezTo>
                  <a:cubicBezTo>
                    <a:pt x="24" y="120"/>
                    <a:pt x="24" y="120"/>
                    <a:pt x="24" y="120"/>
                  </a:cubicBezTo>
                  <a:cubicBezTo>
                    <a:pt x="26" y="138"/>
                    <a:pt x="26" y="138"/>
                    <a:pt x="26" y="138"/>
                  </a:cubicBezTo>
                  <a:cubicBezTo>
                    <a:pt x="26" y="139"/>
                    <a:pt x="26" y="139"/>
                    <a:pt x="26" y="139"/>
                  </a:cubicBezTo>
                  <a:cubicBezTo>
                    <a:pt x="26" y="139"/>
                    <a:pt x="26" y="139"/>
                    <a:pt x="26" y="139"/>
                  </a:cubicBezTo>
                  <a:cubicBezTo>
                    <a:pt x="26" y="139"/>
                    <a:pt x="26" y="139"/>
                    <a:pt x="26" y="139"/>
                  </a:cubicBezTo>
                  <a:cubicBezTo>
                    <a:pt x="188" y="139"/>
                    <a:pt x="188" y="139"/>
                    <a:pt x="188" y="139"/>
                  </a:cubicBezTo>
                  <a:cubicBezTo>
                    <a:pt x="195" y="158"/>
                    <a:pt x="195" y="158"/>
                    <a:pt x="195" y="158"/>
                  </a:cubicBezTo>
                  <a:cubicBezTo>
                    <a:pt x="195" y="158"/>
                    <a:pt x="195" y="158"/>
                    <a:pt x="195" y="158"/>
                  </a:cubicBezTo>
                  <a:cubicBezTo>
                    <a:pt x="210" y="139"/>
                    <a:pt x="210" y="139"/>
                    <a:pt x="210" y="139"/>
                  </a:cubicBezTo>
                  <a:cubicBezTo>
                    <a:pt x="215" y="118"/>
                    <a:pt x="215" y="118"/>
                    <a:pt x="215" y="118"/>
                  </a:cubicBezTo>
                  <a:cubicBezTo>
                    <a:pt x="224" y="101"/>
                    <a:pt x="224" y="101"/>
                    <a:pt x="224" y="101"/>
                  </a:cubicBezTo>
                  <a:cubicBezTo>
                    <a:pt x="234" y="89"/>
                    <a:pt x="234" y="89"/>
                    <a:pt x="234" y="89"/>
                  </a:cubicBezTo>
                  <a:cubicBezTo>
                    <a:pt x="246" y="68"/>
                    <a:pt x="246" y="68"/>
                    <a:pt x="246" y="68"/>
                  </a:cubicBezTo>
                  <a:cubicBezTo>
                    <a:pt x="234" y="56"/>
                    <a:pt x="234" y="56"/>
                    <a:pt x="234" y="56"/>
                  </a:cubicBezTo>
                  <a:cubicBezTo>
                    <a:pt x="228" y="49"/>
                    <a:pt x="228" y="49"/>
                    <a:pt x="228" y="49"/>
                  </a:cubicBezTo>
                  <a:cubicBezTo>
                    <a:pt x="228" y="49"/>
                    <a:pt x="228" y="49"/>
                    <a:pt x="228" y="49"/>
                  </a:cubicBezTo>
                  <a:cubicBezTo>
                    <a:pt x="224" y="44"/>
                    <a:pt x="224" y="44"/>
                    <a:pt x="224" y="44"/>
                  </a:cubicBezTo>
                  <a:cubicBezTo>
                    <a:pt x="212" y="25"/>
                    <a:pt x="212" y="25"/>
                    <a:pt x="212" y="25"/>
                  </a:cubicBezTo>
                  <a:cubicBezTo>
                    <a:pt x="205" y="14"/>
                    <a:pt x="205" y="14"/>
                    <a:pt x="205" y="14"/>
                  </a:cubicBezTo>
                  <a:cubicBezTo>
                    <a:pt x="205" y="14"/>
                    <a:pt x="205" y="14"/>
                    <a:pt x="205" y="14"/>
                  </a:cubicBezTo>
                  <a:cubicBezTo>
                    <a:pt x="205" y="12"/>
                    <a:pt x="204" y="6"/>
                    <a:pt x="203" y="0"/>
                  </a:cubicBezTo>
                  <a:cubicBezTo>
                    <a:pt x="13" y="0"/>
                    <a:pt x="13" y="0"/>
                    <a:pt x="13" y="0"/>
                  </a:cubicBezTo>
                  <a:cubicBezTo>
                    <a:pt x="13" y="27"/>
                    <a:pt x="13" y="27"/>
                    <a:pt x="13" y="27"/>
                  </a:cubicBezTo>
                  <a:lnTo>
                    <a:pt x="0" y="40"/>
                  </a:lnTo>
                  <a:close/>
                </a:path>
              </a:pathLst>
            </a:custGeom>
            <a:solidFill>
              <a:srgbClr val="FFFFFF">
                <a:lumMod val="5000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 name="Freeform 32">
              <a:extLst>
                <a:ext uri="{FF2B5EF4-FFF2-40B4-BE49-F238E27FC236}">
                  <a16:creationId xmlns:a16="http://schemas.microsoft.com/office/drawing/2014/main" id="{EE9C56D1-BCB7-4FF4-B957-D5701CBBAF29}"/>
                </a:ext>
              </a:extLst>
            </p:cNvPr>
            <p:cNvSpPr>
              <a:spLocks/>
            </p:cNvSpPr>
            <p:nvPr/>
          </p:nvSpPr>
          <p:spPr bwMode="auto">
            <a:xfrm>
              <a:off x="6334918" y="2163329"/>
              <a:ext cx="949261" cy="509437"/>
            </a:xfrm>
            <a:custGeom>
              <a:avLst/>
              <a:gdLst>
                <a:gd name="T0" fmla="*/ 0 w 600"/>
                <a:gd name="T1" fmla="*/ 272 h 322"/>
                <a:gd name="T2" fmla="*/ 416 w 600"/>
                <a:gd name="T3" fmla="*/ 272 h 322"/>
                <a:gd name="T4" fmla="*/ 444 w 600"/>
                <a:gd name="T5" fmla="*/ 294 h 322"/>
                <a:gd name="T6" fmla="*/ 526 w 600"/>
                <a:gd name="T7" fmla="*/ 294 h 322"/>
                <a:gd name="T8" fmla="*/ 550 w 600"/>
                <a:gd name="T9" fmla="*/ 312 h 322"/>
                <a:gd name="T10" fmla="*/ 574 w 600"/>
                <a:gd name="T11" fmla="*/ 322 h 322"/>
                <a:gd name="T12" fmla="*/ 574 w 600"/>
                <a:gd name="T13" fmla="*/ 322 h 322"/>
                <a:gd name="T14" fmla="*/ 600 w 600"/>
                <a:gd name="T15" fmla="*/ 296 h 322"/>
                <a:gd name="T16" fmla="*/ 600 w 600"/>
                <a:gd name="T17" fmla="*/ 242 h 322"/>
                <a:gd name="T18" fmla="*/ 598 w 600"/>
                <a:gd name="T19" fmla="*/ 242 h 322"/>
                <a:gd name="T20" fmla="*/ 598 w 600"/>
                <a:gd name="T21" fmla="*/ 240 h 322"/>
                <a:gd name="T22" fmla="*/ 598 w 600"/>
                <a:gd name="T23" fmla="*/ 104 h 322"/>
                <a:gd name="T24" fmla="*/ 574 w 600"/>
                <a:gd name="T25" fmla="*/ 76 h 322"/>
                <a:gd name="T26" fmla="*/ 574 w 600"/>
                <a:gd name="T27" fmla="*/ 0 h 322"/>
                <a:gd name="T28" fmla="*/ 2 w 600"/>
                <a:gd name="T29" fmla="*/ 0 h 322"/>
                <a:gd name="T30" fmla="*/ 2 w 600"/>
                <a:gd name="T31" fmla="*/ 98 h 322"/>
                <a:gd name="T32" fmla="*/ 2 w 600"/>
                <a:gd name="T33" fmla="*/ 100 h 322"/>
                <a:gd name="T34" fmla="*/ 0 w 600"/>
                <a:gd name="T35" fmla="*/ 100 h 322"/>
                <a:gd name="T36" fmla="*/ 0 w 600"/>
                <a:gd name="T37" fmla="*/ 270 h 322"/>
                <a:gd name="T38" fmla="*/ 0 w 600"/>
                <a:gd name="T39" fmla="*/ 272 h 322"/>
                <a:gd name="T40" fmla="*/ 0 w 600"/>
                <a:gd name="T41" fmla="*/ 27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0" h="322">
                  <a:moveTo>
                    <a:pt x="0" y="272"/>
                  </a:moveTo>
                  <a:lnTo>
                    <a:pt x="416" y="272"/>
                  </a:lnTo>
                  <a:lnTo>
                    <a:pt x="444" y="294"/>
                  </a:lnTo>
                  <a:lnTo>
                    <a:pt x="526" y="294"/>
                  </a:lnTo>
                  <a:lnTo>
                    <a:pt x="550" y="312"/>
                  </a:lnTo>
                  <a:lnTo>
                    <a:pt x="574" y="322"/>
                  </a:lnTo>
                  <a:lnTo>
                    <a:pt x="574" y="322"/>
                  </a:lnTo>
                  <a:lnTo>
                    <a:pt x="600" y="296"/>
                  </a:lnTo>
                  <a:lnTo>
                    <a:pt x="600" y="242"/>
                  </a:lnTo>
                  <a:lnTo>
                    <a:pt x="598" y="242"/>
                  </a:lnTo>
                  <a:lnTo>
                    <a:pt x="598" y="240"/>
                  </a:lnTo>
                  <a:lnTo>
                    <a:pt x="598" y="104"/>
                  </a:lnTo>
                  <a:lnTo>
                    <a:pt x="574" y="76"/>
                  </a:lnTo>
                  <a:lnTo>
                    <a:pt x="574" y="0"/>
                  </a:lnTo>
                  <a:lnTo>
                    <a:pt x="2" y="0"/>
                  </a:lnTo>
                  <a:lnTo>
                    <a:pt x="2" y="98"/>
                  </a:lnTo>
                  <a:lnTo>
                    <a:pt x="2" y="100"/>
                  </a:lnTo>
                  <a:lnTo>
                    <a:pt x="0" y="100"/>
                  </a:lnTo>
                  <a:lnTo>
                    <a:pt x="0" y="270"/>
                  </a:lnTo>
                  <a:lnTo>
                    <a:pt x="0" y="272"/>
                  </a:lnTo>
                  <a:lnTo>
                    <a:pt x="0" y="272"/>
                  </a:lnTo>
                  <a:close/>
                </a:path>
              </a:pathLst>
            </a:custGeom>
            <a:solidFill>
              <a:srgbClr val="FFFFFF">
                <a:lumMod val="50000"/>
              </a:srgbClr>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33">
              <a:extLst>
                <a:ext uri="{FF2B5EF4-FFF2-40B4-BE49-F238E27FC236}">
                  <a16:creationId xmlns:a16="http://schemas.microsoft.com/office/drawing/2014/main" id="{70675A1C-3590-403F-930B-8709E9624A88}"/>
                </a:ext>
              </a:extLst>
            </p:cNvPr>
            <p:cNvSpPr>
              <a:spLocks/>
            </p:cNvSpPr>
            <p:nvPr/>
          </p:nvSpPr>
          <p:spPr bwMode="auto">
            <a:xfrm>
              <a:off x="10155697" y="2387988"/>
              <a:ext cx="193017" cy="348062"/>
            </a:xfrm>
            <a:custGeom>
              <a:avLst/>
              <a:gdLst>
                <a:gd name="T0" fmla="*/ 7 w 61"/>
                <a:gd name="T1" fmla="*/ 98 h 110"/>
                <a:gd name="T2" fmla="*/ 7 w 61"/>
                <a:gd name="T3" fmla="*/ 98 h 110"/>
                <a:gd name="T4" fmla="*/ 4 w 61"/>
                <a:gd name="T5" fmla="*/ 108 h 110"/>
                <a:gd name="T6" fmla="*/ 4 w 61"/>
                <a:gd name="T7" fmla="*/ 110 h 110"/>
                <a:gd name="T8" fmla="*/ 23 w 61"/>
                <a:gd name="T9" fmla="*/ 110 h 110"/>
                <a:gd name="T10" fmla="*/ 23 w 61"/>
                <a:gd name="T11" fmla="*/ 102 h 110"/>
                <a:gd name="T12" fmla="*/ 24 w 61"/>
                <a:gd name="T13" fmla="*/ 102 h 110"/>
                <a:gd name="T14" fmla="*/ 30 w 61"/>
                <a:gd name="T15" fmla="*/ 95 h 110"/>
                <a:gd name="T16" fmla="*/ 30 w 61"/>
                <a:gd name="T17" fmla="*/ 94 h 110"/>
                <a:gd name="T18" fmla="*/ 30 w 61"/>
                <a:gd name="T19" fmla="*/ 94 h 110"/>
                <a:gd name="T20" fmla="*/ 31 w 61"/>
                <a:gd name="T21" fmla="*/ 94 h 110"/>
                <a:gd name="T22" fmla="*/ 31 w 61"/>
                <a:gd name="T23" fmla="*/ 94 h 110"/>
                <a:gd name="T24" fmla="*/ 31 w 61"/>
                <a:gd name="T25" fmla="*/ 93 h 110"/>
                <a:gd name="T26" fmla="*/ 32 w 61"/>
                <a:gd name="T27" fmla="*/ 90 h 110"/>
                <a:gd name="T28" fmla="*/ 33 w 61"/>
                <a:gd name="T29" fmla="*/ 85 h 110"/>
                <a:gd name="T30" fmla="*/ 33 w 61"/>
                <a:gd name="T31" fmla="*/ 85 h 110"/>
                <a:gd name="T32" fmla="*/ 33 w 61"/>
                <a:gd name="T33" fmla="*/ 84 h 110"/>
                <a:gd name="T34" fmla="*/ 33 w 61"/>
                <a:gd name="T35" fmla="*/ 84 h 110"/>
                <a:gd name="T36" fmla="*/ 32 w 61"/>
                <a:gd name="T37" fmla="*/ 84 h 110"/>
                <a:gd name="T38" fmla="*/ 33 w 61"/>
                <a:gd name="T39" fmla="*/ 84 h 110"/>
                <a:gd name="T40" fmla="*/ 33 w 61"/>
                <a:gd name="T41" fmla="*/ 81 h 110"/>
                <a:gd name="T42" fmla="*/ 33 w 61"/>
                <a:gd name="T43" fmla="*/ 68 h 110"/>
                <a:gd name="T44" fmla="*/ 31 w 61"/>
                <a:gd name="T45" fmla="*/ 67 h 110"/>
                <a:gd name="T46" fmla="*/ 30 w 61"/>
                <a:gd name="T47" fmla="*/ 67 h 110"/>
                <a:gd name="T48" fmla="*/ 30 w 61"/>
                <a:gd name="T49" fmla="*/ 67 h 110"/>
                <a:gd name="T50" fmla="*/ 33 w 61"/>
                <a:gd name="T51" fmla="*/ 63 h 110"/>
                <a:gd name="T52" fmla="*/ 38 w 61"/>
                <a:gd name="T53" fmla="*/ 55 h 110"/>
                <a:gd name="T54" fmla="*/ 38 w 61"/>
                <a:gd name="T55" fmla="*/ 54 h 110"/>
                <a:gd name="T56" fmla="*/ 44 w 61"/>
                <a:gd name="T57" fmla="*/ 43 h 110"/>
                <a:gd name="T58" fmla="*/ 42 w 61"/>
                <a:gd name="T59" fmla="*/ 42 h 110"/>
                <a:gd name="T60" fmla="*/ 44 w 61"/>
                <a:gd name="T61" fmla="*/ 38 h 110"/>
                <a:gd name="T62" fmla="*/ 49 w 61"/>
                <a:gd name="T63" fmla="*/ 31 h 110"/>
                <a:gd name="T64" fmla="*/ 49 w 61"/>
                <a:gd name="T65" fmla="*/ 30 h 110"/>
                <a:gd name="T66" fmla="*/ 54 w 61"/>
                <a:gd name="T67" fmla="*/ 24 h 110"/>
                <a:gd name="T68" fmla="*/ 54 w 61"/>
                <a:gd name="T69" fmla="*/ 18 h 110"/>
                <a:gd name="T70" fmla="*/ 55 w 61"/>
                <a:gd name="T71" fmla="*/ 18 h 110"/>
                <a:gd name="T72" fmla="*/ 61 w 61"/>
                <a:gd name="T73" fmla="*/ 12 h 110"/>
                <a:gd name="T74" fmla="*/ 61 w 61"/>
                <a:gd name="T75" fmla="*/ 0 h 110"/>
                <a:gd name="T76" fmla="*/ 60 w 61"/>
                <a:gd name="T77" fmla="*/ 0 h 110"/>
                <a:gd name="T78" fmla="*/ 60 w 61"/>
                <a:gd name="T79" fmla="*/ 2 h 110"/>
                <a:gd name="T80" fmla="*/ 1 w 61"/>
                <a:gd name="T81" fmla="*/ 2 h 110"/>
                <a:gd name="T82" fmla="*/ 0 w 61"/>
                <a:gd name="T83" fmla="*/ 2 h 110"/>
                <a:gd name="T84" fmla="*/ 0 w 61"/>
                <a:gd name="T85" fmla="*/ 87 h 110"/>
                <a:gd name="T86" fmla="*/ 7 w 61"/>
                <a:gd name="T87" fmla="*/ 9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 h="110">
                  <a:moveTo>
                    <a:pt x="7" y="98"/>
                  </a:moveTo>
                  <a:cubicBezTo>
                    <a:pt x="7" y="98"/>
                    <a:pt x="7" y="98"/>
                    <a:pt x="7" y="98"/>
                  </a:cubicBezTo>
                  <a:cubicBezTo>
                    <a:pt x="6" y="100"/>
                    <a:pt x="5" y="104"/>
                    <a:pt x="4" y="108"/>
                  </a:cubicBezTo>
                  <a:cubicBezTo>
                    <a:pt x="4" y="110"/>
                    <a:pt x="4" y="110"/>
                    <a:pt x="4" y="110"/>
                  </a:cubicBezTo>
                  <a:cubicBezTo>
                    <a:pt x="23" y="110"/>
                    <a:pt x="23" y="110"/>
                    <a:pt x="23" y="110"/>
                  </a:cubicBezTo>
                  <a:cubicBezTo>
                    <a:pt x="23" y="102"/>
                    <a:pt x="23" y="102"/>
                    <a:pt x="23" y="102"/>
                  </a:cubicBezTo>
                  <a:cubicBezTo>
                    <a:pt x="24" y="102"/>
                    <a:pt x="24" y="102"/>
                    <a:pt x="24" y="102"/>
                  </a:cubicBezTo>
                  <a:cubicBezTo>
                    <a:pt x="25" y="101"/>
                    <a:pt x="28" y="99"/>
                    <a:pt x="30" y="95"/>
                  </a:cubicBezTo>
                  <a:cubicBezTo>
                    <a:pt x="30" y="95"/>
                    <a:pt x="30" y="95"/>
                    <a:pt x="30" y="94"/>
                  </a:cubicBezTo>
                  <a:cubicBezTo>
                    <a:pt x="30" y="94"/>
                    <a:pt x="30" y="94"/>
                    <a:pt x="30" y="94"/>
                  </a:cubicBezTo>
                  <a:cubicBezTo>
                    <a:pt x="31" y="94"/>
                    <a:pt x="31" y="94"/>
                    <a:pt x="31" y="94"/>
                  </a:cubicBezTo>
                  <a:cubicBezTo>
                    <a:pt x="31" y="94"/>
                    <a:pt x="31" y="94"/>
                    <a:pt x="31" y="94"/>
                  </a:cubicBezTo>
                  <a:cubicBezTo>
                    <a:pt x="31" y="93"/>
                    <a:pt x="31" y="93"/>
                    <a:pt x="31" y="93"/>
                  </a:cubicBezTo>
                  <a:cubicBezTo>
                    <a:pt x="31" y="93"/>
                    <a:pt x="32" y="91"/>
                    <a:pt x="32" y="90"/>
                  </a:cubicBezTo>
                  <a:cubicBezTo>
                    <a:pt x="32" y="87"/>
                    <a:pt x="32" y="86"/>
                    <a:pt x="33" y="85"/>
                  </a:cubicBezTo>
                  <a:cubicBezTo>
                    <a:pt x="33" y="85"/>
                    <a:pt x="33" y="85"/>
                    <a:pt x="33" y="85"/>
                  </a:cubicBezTo>
                  <a:cubicBezTo>
                    <a:pt x="33" y="84"/>
                    <a:pt x="33" y="84"/>
                    <a:pt x="33" y="84"/>
                  </a:cubicBezTo>
                  <a:cubicBezTo>
                    <a:pt x="33" y="84"/>
                    <a:pt x="33" y="84"/>
                    <a:pt x="33" y="84"/>
                  </a:cubicBezTo>
                  <a:cubicBezTo>
                    <a:pt x="32" y="84"/>
                    <a:pt x="32" y="84"/>
                    <a:pt x="32" y="84"/>
                  </a:cubicBezTo>
                  <a:cubicBezTo>
                    <a:pt x="33" y="84"/>
                    <a:pt x="33" y="84"/>
                    <a:pt x="33" y="84"/>
                  </a:cubicBezTo>
                  <a:cubicBezTo>
                    <a:pt x="33" y="83"/>
                    <a:pt x="33" y="82"/>
                    <a:pt x="33" y="81"/>
                  </a:cubicBezTo>
                  <a:cubicBezTo>
                    <a:pt x="33" y="68"/>
                    <a:pt x="33" y="68"/>
                    <a:pt x="33" y="68"/>
                  </a:cubicBezTo>
                  <a:cubicBezTo>
                    <a:pt x="32" y="68"/>
                    <a:pt x="31" y="68"/>
                    <a:pt x="31" y="67"/>
                  </a:cubicBezTo>
                  <a:cubicBezTo>
                    <a:pt x="30" y="67"/>
                    <a:pt x="30" y="67"/>
                    <a:pt x="30" y="67"/>
                  </a:cubicBezTo>
                  <a:cubicBezTo>
                    <a:pt x="30" y="67"/>
                    <a:pt x="30" y="67"/>
                    <a:pt x="30" y="67"/>
                  </a:cubicBezTo>
                  <a:cubicBezTo>
                    <a:pt x="30" y="66"/>
                    <a:pt x="31" y="65"/>
                    <a:pt x="33" y="63"/>
                  </a:cubicBezTo>
                  <a:cubicBezTo>
                    <a:pt x="38" y="59"/>
                    <a:pt x="38" y="55"/>
                    <a:pt x="38" y="55"/>
                  </a:cubicBezTo>
                  <a:cubicBezTo>
                    <a:pt x="38" y="54"/>
                    <a:pt x="38" y="54"/>
                    <a:pt x="38" y="54"/>
                  </a:cubicBezTo>
                  <a:cubicBezTo>
                    <a:pt x="44" y="43"/>
                    <a:pt x="44" y="43"/>
                    <a:pt x="44" y="43"/>
                  </a:cubicBezTo>
                  <a:cubicBezTo>
                    <a:pt x="43" y="43"/>
                    <a:pt x="42" y="43"/>
                    <a:pt x="42" y="42"/>
                  </a:cubicBezTo>
                  <a:cubicBezTo>
                    <a:pt x="42" y="41"/>
                    <a:pt x="42" y="40"/>
                    <a:pt x="44" y="38"/>
                  </a:cubicBezTo>
                  <a:cubicBezTo>
                    <a:pt x="47" y="35"/>
                    <a:pt x="49" y="32"/>
                    <a:pt x="49" y="31"/>
                  </a:cubicBezTo>
                  <a:cubicBezTo>
                    <a:pt x="49" y="30"/>
                    <a:pt x="49" y="30"/>
                    <a:pt x="49" y="30"/>
                  </a:cubicBezTo>
                  <a:cubicBezTo>
                    <a:pt x="54" y="24"/>
                    <a:pt x="54" y="24"/>
                    <a:pt x="54" y="24"/>
                  </a:cubicBezTo>
                  <a:cubicBezTo>
                    <a:pt x="54" y="18"/>
                    <a:pt x="54" y="18"/>
                    <a:pt x="54" y="18"/>
                  </a:cubicBezTo>
                  <a:cubicBezTo>
                    <a:pt x="55" y="18"/>
                    <a:pt x="55" y="18"/>
                    <a:pt x="55" y="18"/>
                  </a:cubicBezTo>
                  <a:cubicBezTo>
                    <a:pt x="58" y="16"/>
                    <a:pt x="61" y="14"/>
                    <a:pt x="61" y="12"/>
                  </a:cubicBezTo>
                  <a:cubicBezTo>
                    <a:pt x="61" y="0"/>
                    <a:pt x="61" y="0"/>
                    <a:pt x="61" y="0"/>
                  </a:cubicBezTo>
                  <a:cubicBezTo>
                    <a:pt x="60" y="0"/>
                    <a:pt x="60" y="0"/>
                    <a:pt x="60" y="0"/>
                  </a:cubicBezTo>
                  <a:cubicBezTo>
                    <a:pt x="60" y="2"/>
                    <a:pt x="60" y="2"/>
                    <a:pt x="60" y="2"/>
                  </a:cubicBezTo>
                  <a:cubicBezTo>
                    <a:pt x="1" y="2"/>
                    <a:pt x="1" y="2"/>
                    <a:pt x="1" y="2"/>
                  </a:cubicBezTo>
                  <a:cubicBezTo>
                    <a:pt x="0" y="2"/>
                    <a:pt x="0" y="2"/>
                    <a:pt x="0" y="2"/>
                  </a:cubicBezTo>
                  <a:cubicBezTo>
                    <a:pt x="0" y="87"/>
                    <a:pt x="0" y="87"/>
                    <a:pt x="0" y="87"/>
                  </a:cubicBezTo>
                  <a:lnTo>
                    <a:pt x="7" y="98"/>
                  </a:lnTo>
                  <a:close/>
                </a:path>
              </a:pathLst>
            </a:custGeom>
            <a:solidFill>
              <a:srgbClr val="FFFFFF">
                <a:lumMod val="50000"/>
              </a:srgbClr>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Freeform 34">
              <a:extLst>
                <a:ext uri="{FF2B5EF4-FFF2-40B4-BE49-F238E27FC236}">
                  <a16:creationId xmlns:a16="http://schemas.microsoft.com/office/drawing/2014/main" id="{78D56413-6142-4491-88E9-0AAB16672EBE}"/>
                </a:ext>
              </a:extLst>
            </p:cNvPr>
            <p:cNvSpPr>
              <a:spLocks/>
            </p:cNvSpPr>
            <p:nvPr/>
          </p:nvSpPr>
          <p:spPr bwMode="auto">
            <a:xfrm>
              <a:off x="8439114" y="2270913"/>
              <a:ext cx="569557" cy="664484"/>
            </a:xfrm>
            <a:custGeom>
              <a:avLst/>
              <a:gdLst>
                <a:gd name="T0" fmla="*/ 284 w 360"/>
                <a:gd name="T1" fmla="*/ 420 h 420"/>
                <a:gd name="T2" fmla="*/ 306 w 360"/>
                <a:gd name="T3" fmla="*/ 382 h 420"/>
                <a:gd name="T4" fmla="*/ 314 w 360"/>
                <a:gd name="T5" fmla="*/ 358 h 420"/>
                <a:gd name="T6" fmla="*/ 322 w 360"/>
                <a:gd name="T7" fmla="*/ 342 h 420"/>
                <a:gd name="T8" fmla="*/ 328 w 360"/>
                <a:gd name="T9" fmla="*/ 328 h 420"/>
                <a:gd name="T10" fmla="*/ 360 w 360"/>
                <a:gd name="T11" fmla="*/ 280 h 420"/>
                <a:gd name="T12" fmla="*/ 352 w 360"/>
                <a:gd name="T13" fmla="*/ 280 h 420"/>
                <a:gd name="T14" fmla="*/ 344 w 360"/>
                <a:gd name="T15" fmla="*/ 218 h 420"/>
                <a:gd name="T16" fmla="*/ 306 w 360"/>
                <a:gd name="T17" fmla="*/ 178 h 420"/>
                <a:gd name="T18" fmla="*/ 274 w 360"/>
                <a:gd name="T19" fmla="*/ 210 h 420"/>
                <a:gd name="T20" fmla="*/ 244 w 360"/>
                <a:gd name="T21" fmla="*/ 218 h 420"/>
                <a:gd name="T22" fmla="*/ 250 w 360"/>
                <a:gd name="T23" fmla="*/ 186 h 420"/>
                <a:gd name="T24" fmla="*/ 274 w 360"/>
                <a:gd name="T25" fmla="*/ 156 h 420"/>
                <a:gd name="T26" fmla="*/ 290 w 360"/>
                <a:gd name="T27" fmla="*/ 140 h 420"/>
                <a:gd name="T28" fmla="*/ 274 w 360"/>
                <a:gd name="T29" fmla="*/ 86 h 420"/>
                <a:gd name="T30" fmla="*/ 282 w 360"/>
                <a:gd name="T31" fmla="*/ 70 h 420"/>
                <a:gd name="T32" fmla="*/ 266 w 360"/>
                <a:gd name="T33" fmla="*/ 38 h 420"/>
                <a:gd name="T34" fmla="*/ 236 w 360"/>
                <a:gd name="T35" fmla="*/ 22 h 420"/>
                <a:gd name="T36" fmla="*/ 212 w 360"/>
                <a:gd name="T37" fmla="*/ 8 h 420"/>
                <a:gd name="T38" fmla="*/ 188 w 360"/>
                <a:gd name="T39" fmla="*/ 8 h 420"/>
                <a:gd name="T40" fmla="*/ 172 w 360"/>
                <a:gd name="T41" fmla="*/ 0 h 420"/>
                <a:gd name="T42" fmla="*/ 150 w 360"/>
                <a:gd name="T43" fmla="*/ 8 h 420"/>
                <a:gd name="T44" fmla="*/ 158 w 360"/>
                <a:gd name="T45" fmla="*/ 30 h 420"/>
                <a:gd name="T46" fmla="*/ 126 w 360"/>
                <a:gd name="T47" fmla="*/ 46 h 420"/>
                <a:gd name="T48" fmla="*/ 110 w 360"/>
                <a:gd name="T49" fmla="*/ 86 h 420"/>
                <a:gd name="T50" fmla="*/ 102 w 360"/>
                <a:gd name="T51" fmla="*/ 70 h 420"/>
                <a:gd name="T52" fmla="*/ 94 w 360"/>
                <a:gd name="T53" fmla="*/ 70 h 420"/>
                <a:gd name="T54" fmla="*/ 72 w 360"/>
                <a:gd name="T55" fmla="*/ 86 h 420"/>
                <a:gd name="T56" fmla="*/ 56 w 360"/>
                <a:gd name="T57" fmla="*/ 108 h 420"/>
                <a:gd name="T58" fmla="*/ 48 w 360"/>
                <a:gd name="T59" fmla="*/ 164 h 420"/>
                <a:gd name="T60" fmla="*/ 56 w 360"/>
                <a:gd name="T61" fmla="*/ 280 h 420"/>
                <a:gd name="T62" fmla="*/ 24 w 360"/>
                <a:gd name="T63" fmla="*/ 406 h 420"/>
                <a:gd name="T64" fmla="*/ 160 w 360"/>
                <a:gd name="T65" fmla="*/ 420 h 420"/>
                <a:gd name="T66" fmla="*/ 162 w 360"/>
                <a:gd name="T67" fmla="*/ 42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0" h="420">
                  <a:moveTo>
                    <a:pt x="162" y="420"/>
                  </a:moveTo>
                  <a:lnTo>
                    <a:pt x="284" y="420"/>
                  </a:lnTo>
                  <a:lnTo>
                    <a:pt x="306" y="398"/>
                  </a:lnTo>
                  <a:lnTo>
                    <a:pt x="306" y="382"/>
                  </a:lnTo>
                  <a:lnTo>
                    <a:pt x="314" y="366"/>
                  </a:lnTo>
                  <a:lnTo>
                    <a:pt x="314" y="358"/>
                  </a:lnTo>
                  <a:lnTo>
                    <a:pt x="322" y="358"/>
                  </a:lnTo>
                  <a:lnTo>
                    <a:pt x="322" y="342"/>
                  </a:lnTo>
                  <a:lnTo>
                    <a:pt x="322" y="336"/>
                  </a:lnTo>
                  <a:lnTo>
                    <a:pt x="328" y="328"/>
                  </a:lnTo>
                  <a:lnTo>
                    <a:pt x="344" y="328"/>
                  </a:lnTo>
                  <a:lnTo>
                    <a:pt x="360" y="280"/>
                  </a:lnTo>
                  <a:lnTo>
                    <a:pt x="352" y="288"/>
                  </a:lnTo>
                  <a:lnTo>
                    <a:pt x="352" y="280"/>
                  </a:lnTo>
                  <a:lnTo>
                    <a:pt x="344" y="264"/>
                  </a:lnTo>
                  <a:lnTo>
                    <a:pt x="344" y="218"/>
                  </a:lnTo>
                  <a:lnTo>
                    <a:pt x="322" y="172"/>
                  </a:lnTo>
                  <a:lnTo>
                    <a:pt x="306" y="178"/>
                  </a:lnTo>
                  <a:lnTo>
                    <a:pt x="282" y="186"/>
                  </a:lnTo>
                  <a:lnTo>
                    <a:pt x="274" y="210"/>
                  </a:lnTo>
                  <a:lnTo>
                    <a:pt x="250" y="218"/>
                  </a:lnTo>
                  <a:lnTo>
                    <a:pt x="244" y="218"/>
                  </a:lnTo>
                  <a:lnTo>
                    <a:pt x="236" y="210"/>
                  </a:lnTo>
                  <a:lnTo>
                    <a:pt x="250" y="186"/>
                  </a:lnTo>
                  <a:lnTo>
                    <a:pt x="266" y="172"/>
                  </a:lnTo>
                  <a:lnTo>
                    <a:pt x="274" y="156"/>
                  </a:lnTo>
                  <a:lnTo>
                    <a:pt x="282" y="148"/>
                  </a:lnTo>
                  <a:lnTo>
                    <a:pt x="290" y="140"/>
                  </a:lnTo>
                  <a:lnTo>
                    <a:pt x="282" y="94"/>
                  </a:lnTo>
                  <a:lnTo>
                    <a:pt x="274" y="86"/>
                  </a:lnTo>
                  <a:lnTo>
                    <a:pt x="274" y="78"/>
                  </a:lnTo>
                  <a:lnTo>
                    <a:pt x="282" y="70"/>
                  </a:lnTo>
                  <a:lnTo>
                    <a:pt x="274" y="46"/>
                  </a:lnTo>
                  <a:lnTo>
                    <a:pt x="266" y="38"/>
                  </a:lnTo>
                  <a:lnTo>
                    <a:pt x="244" y="30"/>
                  </a:lnTo>
                  <a:lnTo>
                    <a:pt x="236" y="22"/>
                  </a:lnTo>
                  <a:lnTo>
                    <a:pt x="228" y="22"/>
                  </a:lnTo>
                  <a:lnTo>
                    <a:pt x="212" y="8"/>
                  </a:lnTo>
                  <a:lnTo>
                    <a:pt x="204" y="0"/>
                  </a:lnTo>
                  <a:lnTo>
                    <a:pt x="188" y="8"/>
                  </a:lnTo>
                  <a:lnTo>
                    <a:pt x="188" y="0"/>
                  </a:lnTo>
                  <a:lnTo>
                    <a:pt x="172" y="0"/>
                  </a:lnTo>
                  <a:lnTo>
                    <a:pt x="158" y="0"/>
                  </a:lnTo>
                  <a:lnTo>
                    <a:pt x="150" y="8"/>
                  </a:lnTo>
                  <a:lnTo>
                    <a:pt x="150" y="22"/>
                  </a:lnTo>
                  <a:lnTo>
                    <a:pt x="158" y="30"/>
                  </a:lnTo>
                  <a:lnTo>
                    <a:pt x="158" y="38"/>
                  </a:lnTo>
                  <a:lnTo>
                    <a:pt x="126" y="46"/>
                  </a:lnTo>
                  <a:lnTo>
                    <a:pt x="118" y="86"/>
                  </a:lnTo>
                  <a:lnTo>
                    <a:pt x="110" y="86"/>
                  </a:lnTo>
                  <a:lnTo>
                    <a:pt x="110" y="94"/>
                  </a:lnTo>
                  <a:lnTo>
                    <a:pt x="102" y="70"/>
                  </a:lnTo>
                  <a:lnTo>
                    <a:pt x="102" y="62"/>
                  </a:lnTo>
                  <a:lnTo>
                    <a:pt x="94" y="70"/>
                  </a:lnTo>
                  <a:lnTo>
                    <a:pt x="86" y="78"/>
                  </a:lnTo>
                  <a:lnTo>
                    <a:pt x="72" y="86"/>
                  </a:lnTo>
                  <a:lnTo>
                    <a:pt x="64" y="100"/>
                  </a:lnTo>
                  <a:lnTo>
                    <a:pt x="56" y="108"/>
                  </a:lnTo>
                  <a:lnTo>
                    <a:pt x="56" y="156"/>
                  </a:lnTo>
                  <a:lnTo>
                    <a:pt x="48" y="164"/>
                  </a:lnTo>
                  <a:lnTo>
                    <a:pt x="32" y="218"/>
                  </a:lnTo>
                  <a:lnTo>
                    <a:pt x="56" y="280"/>
                  </a:lnTo>
                  <a:lnTo>
                    <a:pt x="56" y="328"/>
                  </a:lnTo>
                  <a:lnTo>
                    <a:pt x="24" y="406"/>
                  </a:lnTo>
                  <a:lnTo>
                    <a:pt x="0" y="420"/>
                  </a:lnTo>
                  <a:lnTo>
                    <a:pt x="160" y="420"/>
                  </a:lnTo>
                  <a:lnTo>
                    <a:pt x="162" y="420"/>
                  </a:lnTo>
                  <a:lnTo>
                    <a:pt x="162" y="420"/>
                  </a:lnTo>
                  <a:close/>
                </a:path>
              </a:pathLst>
            </a:custGeom>
            <a:solidFill>
              <a:srgbClr val="FFFFFF">
                <a:lumMod val="50000"/>
              </a:srgbClr>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8" name="Freeform 35">
              <a:extLst>
                <a:ext uri="{FF2B5EF4-FFF2-40B4-BE49-F238E27FC236}">
                  <a16:creationId xmlns:a16="http://schemas.microsoft.com/office/drawing/2014/main" id="{F1C1F24D-1D94-43D8-9D8E-2542A948D105}"/>
                </a:ext>
              </a:extLst>
            </p:cNvPr>
            <p:cNvSpPr>
              <a:spLocks/>
            </p:cNvSpPr>
            <p:nvPr/>
          </p:nvSpPr>
          <p:spPr bwMode="auto">
            <a:xfrm>
              <a:off x="8242934" y="2884769"/>
              <a:ext cx="449317" cy="618603"/>
            </a:xfrm>
            <a:custGeom>
              <a:avLst/>
              <a:gdLst>
                <a:gd name="T0" fmla="*/ 35 w 142"/>
                <a:gd name="T1" fmla="*/ 142 h 195"/>
                <a:gd name="T2" fmla="*/ 30 w 142"/>
                <a:gd name="T3" fmla="*/ 149 h 195"/>
                <a:gd name="T4" fmla="*/ 23 w 142"/>
                <a:gd name="T5" fmla="*/ 153 h 195"/>
                <a:gd name="T6" fmla="*/ 23 w 142"/>
                <a:gd name="T7" fmla="*/ 160 h 195"/>
                <a:gd name="T8" fmla="*/ 19 w 142"/>
                <a:gd name="T9" fmla="*/ 164 h 195"/>
                <a:gd name="T10" fmla="*/ 15 w 142"/>
                <a:gd name="T11" fmla="*/ 171 h 195"/>
                <a:gd name="T12" fmla="*/ 9 w 142"/>
                <a:gd name="T13" fmla="*/ 177 h 195"/>
                <a:gd name="T14" fmla="*/ 5 w 142"/>
                <a:gd name="T15" fmla="*/ 183 h 195"/>
                <a:gd name="T16" fmla="*/ 4 w 142"/>
                <a:gd name="T17" fmla="*/ 185 h 195"/>
                <a:gd name="T18" fmla="*/ 2 w 142"/>
                <a:gd name="T19" fmla="*/ 189 h 195"/>
                <a:gd name="T20" fmla="*/ 2 w 142"/>
                <a:gd name="T21" fmla="*/ 191 h 195"/>
                <a:gd name="T22" fmla="*/ 1 w 142"/>
                <a:gd name="T23" fmla="*/ 191 h 195"/>
                <a:gd name="T24" fmla="*/ 0 w 142"/>
                <a:gd name="T25" fmla="*/ 192 h 195"/>
                <a:gd name="T26" fmla="*/ 0 w 142"/>
                <a:gd name="T27" fmla="*/ 192 h 195"/>
                <a:gd name="T28" fmla="*/ 15 w 142"/>
                <a:gd name="T29" fmla="*/ 192 h 195"/>
                <a:gd name="T30" fmla="*/ 19 w 142"/>
                <a:gd name="T31" fmla="*/ 195 h 195"/>
                <a:gd name="T32" fmla="*/ 19 w 142"/>
                <a:gd name="T33" fmla="*/ 195 h 195"/>
                <a:gd name="T34" fmla="*/ 21 w 142"/>
                <a:gd name="T35" fmla="*/ 192 h 195"/>
                <a:gd name="T36" fmla="*/ 22 w 142"/>
                <a:gd name="T37" fmla="*/ 190 h 195"/>
                <a:gd name="T38" fmla="*/ 22 w 142"/>
                <a:gd name="T39" fmla="*/ 189 h 195"/>
                <a:gd name="T40" fmla="*/ 21 w 142"/>
                <a:gd name="T41" fmla="*/ 189 h 195"/>
                <a:gd name="T42" fmla="*/ 23 w 142"/>
                <a:gd name="T43" fmla="*/ 187 h 195"/>
                <a:gd name="T44" fmla="*/ 27 w 142"/>
                <a:gd name="T45" fmla="*/ 182 h 195"/>
                <a:gd name="T46" fmla="*/ 29 w 142"/>
                <a:gd name="T47" fmla="*/ 186 h 195"/>
                <a:gd name="T48" fmla="*/ 37 w 142"/>
                <a:gd name="T49" fmla="*/ 188 h 195"/>
                <a:gd name="T50" fmla="*/ 48 w 142"/>
                <a:gd name="T51" fmla="*/ 188 h 195"/>
                <a:gd name="T52" fmla="*/ 47 w 142"/>
                <a:gd name="T53" fmla="*/ 189 h 195"/>
                <a:gd name="T54" fmla="*/ 50 w 142"/>
                <a:gd name="T55" fmla="*/ 189 h 195"/>
                <a:gd name="T56" fmla="*/ 53 w 142"/>
                <a:gd name="T57" fmla="*/ 188 h 195"/>
                <a:gd name="T58" fmla="*/ 57 w 142"/>
                <a:gd name="T59" fmla="*/ 188 h 195"/>
                <a:gd name="T60" fmla="*/ 62 w 142"/>
                <a:gd name="T61" fmla="*/ 188 h 195"/>
                <a:gd name="T62" fmla="*/ 62 w 142"/>
                <a:gd name="T63" fmla="*/ 188 h 195"/>
                <a:gd name="T64" fmla="*/ 67 w 142"/>
                <a:gd name="T65" fmla="*/ 188 h 195"/>
                <a:gd name="T66" fmla="*/ 73 w 142"/>
                <a:gd name="T67" fmla="*/ 182 h 195"/>
                <a:gd name="T68" fmla="*/ 80 w 142"/>
                <a:gd name="T69" fmla="*/ 182 h 195"/>
                <a:gd name="T70" fmla="*/ 80 w 142"/>
                <a:gd name="T71" fmla="*/ 182 h 195"/>
                <a:gd name="T72" fmla="*/ 81 w 142"/>
                <a:gd name="T73" fmla="*/ 181 h 195"/>
                <a:gd name="T74" fmla="*/ 83 w 142"/>
                <a:gd name="T75" fmla="*/ 182 h 195"/>
                <a:gd name="T76" fmla="*/ 88 w 142"/>
                <a:gd name="T77" fmla="*/ 187 h 195"/>
                <a:gd name="T78" fmla="*/ 88 w 142"/>
                <a:gd name="T79" fmla="*/ 188 h 195"/>
                <a:gd name="T80" fmla="*/ 95 w 142"/>
                <a:gd name="T81" fmla="*/ 188 h 195"/>
                <a:gd name="T82" fmla="*/ 95 w 142"/>
                <a:gd name="T83" fmla="*/ 186 h 195"/>
                <a:gd name="T84" fmla="*/ 95 w 142"/>
                <a:gd name="T85" fmla="*/ 181 h 195"/>
                <a:gd name="T86" fmla="*/ 93 w 142"/>
                <a:gd name="T87" fmla="*/ 177 h 195"/>
                <a:gd name="T88" fmla="*/ 92 w 142"/>
                <a:gd name="T89" fmla="*/ 176 h 195"/>
                <a:gd name="T90" fmla="*/ 95 w 142"/>
                <a:gd name="T91" fmla="*/ 174 h 195"/>
                <a:gd name="T92" fmla="*/ 110 w 142"/>
                <a:gd name="T93" fmla="*/ 166 h 195"/>
                <a:gd name="T94" fmla="*/ 117 w 142"/>
                <a:gd name="T95" fmla="*/ 160 h 195"/>
                <a:gd name="T96" fmla="*/ 117 w 142"/>
                <a:gd name="T97" fmla="*/ 159 h 195"/>
                <a:gd name="T98" fmla="*/ 120 w 142"/>
                <a:gd name="T99" fmla="*/ 150 h 195"/>
                <a:gd name="T100" fmla="*/ 130 w 142"/>
                <a:gd name="T101" fmla="*/ 146 h 195"/>
                <a:gd name="T102" fmla="*/ 130 w 142"/>
                <a:gd name="T103" fmla="*/ 146 h 195"/>
                <a:gd name="T104" fmla="*/ 130 w 142"/>
                <a:gd name="T105" fmla="*/ 146 h 195"/>
                <a:gd name="T106" fmla="*/ 137 w 142"/>
                <a:gd name="T107" fmla="*/ 146 h 195"/>
                <a:gd name="T108" fmla="*/ 142 w 142"/>
                <a:gd name="T109" fmla="*/ 141 h 195"/>
                <a:gd name="T110" fmla="*/ 142 w 142"/>
                <a:gd name="T111" fmla="*/ 16 h 195"/>
                <a:gd name="T112" fmla="*/ 62 w 142"/>
                <a:gd name="T113" fmla="*/ 16 h 195"/>
                <a:gd name="T114" fmla="*/ 55 w 142"/>
                <a:gd name="T115" fmla="*/ 20 h 195"/>
                <a:gd name="T116" fmla="*/ 51 w 142"/>
                <a:gd name="T117" fmla="*/ 20 h 195"/>
                <a:gd name="T118" fmla="*/ 43 w 142"/>
                <a:gd name="T119" fmla="*/ 16 h 195"/>
                <a:gd name="T120" fmla="*/ 36 w 142"/>
                <a:gd name="T121" fmla="*/ 0 h 195"/>
                <a:gd name="T122" fmla="*/ 35 w 142"/>
                <a:gd name="T123" fmla="*/ 0 h 195"/>
                <a:gd name="T124" fmla="*/ 35 w 142"/>
                <a:gd name="T125" fmla="*/ 14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 h="195">
                  <a:moveTo>
                    <a:pt x="35" y="142"/>
                  </a:moveTo>
                  <a:cubicBezTo>
                    <a:pt x="30" y="149"/>
                    <a:pt x="30" y="149"/>
                    <a:pt x="30" y="149"/>
                  </a:cubicBezTo>
                  <a:cubicBezTo>
                    <a:pt x="23" y="153"/>
                    <a:pt x="23" y="153"/>
                    <a:pt x="23" y="153"/>
                  </a:cubicBezTo>
                  <a:cubicBezTo>
                    <a:pt x="23" y="160"/>
                    <a:pt x="23" y="160"/>
                    <a:pt x="23" y="160"/>
                  </a:cubicBezTo>
                  <a:cubicBezTo>
                    <a:pt x="19" y="164"/>
                    <a:pt x="19" y="164"/>
                    <a:pt x="19" y="164"/>
                  </a:cubicBezTo>
                  <a:cubicBezTo>
                    <a:pt x="15" y="171"/>
                    <a:pt x="15" y="171"/>
                    <a:pt x="15" y="171"/>
                  </a:cubicBezTo>
                  <a:cubicBezTo>
                    <a:pt x="14" y="171"/>
                    <a:pt x="12" y="174"/>
                    <a:pt x="9" y="177"/>
                  </a:cubicBezTo>
                  <a:cubicBezTo>
                    <a:pt x="7" y="180"/>
                    <a:pt x="6" y="182"/>
                    <a:pt x="5" y="183"/>
                  </a:cubicBezTo>
                  <a:cubicBezTo>
                    <a:pt x="4" y="184"/>
                    <a:pt x="4" y="185"/>
                    <a:pt x="4" y="185"/>
                  </a:cubicBezTo>
                  <a:cubicBezTo>
                    <a:pt x="4" y="185"/>
                    <a:pt x="4" y="186"/>
                    <a:pt x="2" y="189"/>
                  </a:cubicBezTo>
                  <a:cubicBezTo>
                    <a:pt x="2" y="191"/>
                    <a:pt x="2" y="191"/>
                    <a:pt x="2" y="191"/>
                  </a:cubicBezTo>
                  <a:cubicBezTo>
                    <a:pt x="1" y="191"/>
                    <a:pt x="1" y="191"/>
                    <a:pt x="1" y="191"/>
                  </a:cubicBezTo>
                  <a:cubicBezTo>
                    <a:pt x="0" y="192"/>
                    <a:pt x="0" y="192"/>
                    <a:pt x="0" y="192"/>
                  </a:cubicBezTo>
                  <a:cubicBezTo>
                    <a:pt x="0" y="192"/>
                    <a:pt x="0" y="192"/>
                    <a:pt x="0" y="192"/>
                  </a:cubicBezTo>
                  <a:cubicBezTo>
                    <a:pt x="15" y="192"/>
                    <a:pt x="15" y="192"/>
                    <a:pt x="15" y="192"/>
                  </a:cubicBezTo>
                  <a:cubicBezTo>
                    <a:pt x="15" y="193"/>
                    <a:pt x="17" y="195"/>
                    <a:pt x="19" y="195"/>
                  </a:cubicBezTo>
                  <a:cubicBezTo>
                    <a:pt x="19" y="195"/>
                    <a:pt x="19" y="195"/>
                    <a:pt x="19" y="195"/>
                  </a:cubicBezTo>
                  <a:cubicBezTo>
                    <a:pt x="20" y="195"/>
                    <a:pt x="21" y="194"/>
                    <a:pt x="21" y="192"/>
                  </a:cubicBezTo>
                  <a:cubicBezTo>
                    <a:pt x="22" y="191"/>
                    <a:pt x="22" y="190"/>
                    <a:pt x="22" y="190"/>
                  </a:cubicBezTo>
                  <a:cubicBezTo>
                    <a:pt x="22" y="189"/>
                    <a:pt x="22" y="189"/>
                    <a:pt x="22" y="189"/>
                  </a:cubicBezTo>
                  <a:cubicBezTo>
                    <a:pt x="21" y="189"/>
                    <a:pt x="21" y="189"/>
                    <a:pt x="21" y="189"/>
                  </a:cubicBezTo>
                  <a:cubicBezTo>
                    <a:pt x="22" y="188"/>
                    <a:pt x="22" y="188"/>
                    <a:pt x="23" y="187"/>
                  </a:cubicBezTo>
                  <a:cubicBezTo>
                    <a:pt x="27" y="182"/>
                    <a:pt x="27" y="182"/>
                    <a:pt x="27" y="182"/>
                  </a:cubicBezTo>
                  <a:cubicBezTo>
                    <a:pt x="29" y="186"/>
                    <a:pt x="29" y="186"/>
                    <a:pt x="29" y="186"/>
                  </a:cubicBezTo>
                  <a:cubicBezTo>
                    <a:pt x="37" y="188"/>
                    <a:pt x="37" y="188"/>
                    <a:pt x="37" y="188"/>
                  </a:cubicBezTo>
                  <a:cubicBezTo>
                    <a:pt x="48" y="188"/>
                    <a:pt x="48" y="188"/>
                    <a:pt x="48" y="188"/>
                  </a:cubicBezTo>
                  <a:cubicBezTo>
                    <a:pt x="47" y="189"/>
                    <a:pt x="47" y="189"/>
                    <a:pt x="47" y="189"/>
                  </a:cubicBezTo>
                  <a:cubicBezTo>
                    <a:pt x="50" y="189"/>
                    <a:pt x="50" y="189"/>
                    <a:pt x="50" y="189"/>
                  </a:cubicBezTo>
                  <a:cubicBezTo>
                    <a:pt x="50" y="189"/>
                    <a:pt x="51" y="189"/>
                    <a:pt x="53" y="188"/>
                  </a:cubicBezTo>
                  <a:cubicBezTo>
                    <a:pt x="54" y="188"/>
                    <a:pt x="56" y="188"/>
                    <a:pt x="57" y="188"/>
                  </a:cubicBezTo>
                  <a:cubicBezTo>
                    <a:pt x="60" y="188"/>
                    <a:pt x="62" y="188"/>
                    <a:pt x="62" y="188"/>
                  </a:cubicBezTo>
                  <a:cubicBezTo>
                    <a:pt x="62" y="188"/>
                    <a:pt x="62" y="188"/>
                    <a:pt x="62" y="188"/>
                  </a:cubicBezTo>
                  <a:cubicBezTo>
                    <a:pt x="67" y="188"/>
                    <a:pt x="67" y="188"/>
                    <a:pt x="67" y="188"/>
                  </a:cubicBezTo>
                  <a:cubicBezTo>
                    <a:pt x="73" y="182"/>
                    <a:pt x="73" y="182"/>
                    <a:pt x="73" y="182"/>
                  </a:cubicBezTo>
                  <a:cubicBezTo>
                    <a:pt x="80" y="182"/>
                    <a:pt x="80" y="182"/>
                    <a:pt x="80" y="182"/>
                  </a:cubicBezTo>
                  <a:cubicBezTo>
                    <a:pt x="80" y="182"/>
                    <a:pt x="80" y="182"/>
                    <a:pt x="80" y="182"/>
                  </a:cubicBezTo>
                  <a:cubicBezTo>
                    <a:pt x="80" y="181"/>
                    <a:pt x="81" y="181"/>
                    <a:pt x="81" y="181"/>
                  </a:cubicBezTo>
                  <a:cubicBezTo>
                    <a:pt x="82" y="181"/>
                    <a:pt x="82" y="181"/>
                    <a:pt x="83" y="182"/>
                  </a:cubicBezTo>
                  <a:cubicBezTo>
                    <a:pt x="85" y="183"/>
                    <a:pt x="87" y="186"/>
                    <a:pt x="88" y="187"/>
                  </a:cubicBezTo>
                  <a:cubicBezTo>
                    <a:pt x="88" y="188"/>
                    <a:pt x="88" y="188"/>
                    <a:pt x="88" y="188"/>
                  </a:cubicBezTo>
                  <a:cubicBezTo>
                    <a:pt x="95" y="188"/>
                    <a:pt x="95" y="188"/>
                    <a:pt x="95" y="188"/>
                  </a:cubicBezTo>
                  <a:cubicBezTo>
                    <a:pt x="95" y="186"/>
                    <a:pt x="95" y="186"/>
                    <a:pt x="95" y="186"/>
                  </a:cubicBezTo>
                  <a:cubicBezTo>
                    <a:pt x="94" y="185"/>
                    <a:pt x="94" y="183"/>
                    <a:pt x="95" y="181"/>
                  </a:cubicBezTo>
                  <a:cubicBezTo>
                    <a:pt x="96" y="179"/>
                    <a:pt x="95" y="178"/>
                    <a:pt x="93" y="177"/>
                  </a:cubicBezTo>
                  <a:cubicBezTo>
                    <a:pt x="92" y="176"/>
                    <a:pt x="92" y="176"/>
                    <a:pt x="92" y="176"/>
                  </a:cubicBezTo>
                  <a:cubicBezTo>
                    <a:pt x="92" y="176"/>
                    <a:pt x="93" y="175"/>
                    <a:pt x="95" y="174"/>
                  </a:cubicBezTo>
                  <a:cubicBezTo>
                    <a:pt x="103" y="171"/>
                    <a:pt x="110" y="166"/>
                    <a:pt x="110" y="166"/>
                  </a:cubicBezTo>
                  <a:cubicBezTo>
                    <a:pt x="117" y="160"/>
                    <a:pt x="117" y="160"/>
                    <a:pt x="117" y="160"/>
                  </a:cubicBezTo>
                  <a:cubicBezTo>
                    <a:pt x="117" y="159"/>
                    <a:pt x="117" y="159"/>
                    <a:pt x="117" y="159"/>
                  </a:cubicBezTo>
                  <a:cubicBezTo>
                    <a:pt x="117" y="158"/>
                    <a:pt x="116" y="151"/>
                    <a:pt x="120" y="150"/>
                  </a:cubicBezTo>
                  <a:cubicBezTo>
                    <a:pt x="124" y="150"/>
                    <a:pt x="130" y="146"/>
                    <a:pt x="130" y="146"/>
                  </a:cubicBezTo>
                  <a:cubicBezTo>
                    <a:pt x="130" y="146"/>
                    <a:pt x="130" y="146"/>
                    <a:pt x="130" y="146"/>
                  </a:cubicBezTo>
                  <a:cubicBezTo>
                    <a:pt x="130" y="146"/>
                    <a:pt x="130" y="146"/>
                    <a:pt x="130" y="146"/>
                  </a:cubicBezTo>
                  <a:cubicBezTo>
                    <a:pt x="137" y="146"/>
                    <a:pt x="137" y="146"/>
                    <a:pt x="137" y="146"/>
                  </a:cubicBezTo>
                  <a:cubicBezTo>
                    <a:pt x="142" y="141"/>
                    <a:pt x="142" y="141"/>
                    <a:pt x="142" y="141"/>
                  </a:cubicBezTo>
                  <a:cubicBezTo>
                    <a:pt x="142" y="16"/>
                    <a:pt x="142" y="16"/>
                    <a:pt x="142" y="16"/>
                  </a:cubicBezTo>
                  <a:cubicBezTo>
                    <a:pt x="62" y="16"/>
                    <a:pt x="62" y="16"/>
                    <a:pt x="62" y="16"/>
                  </a:cubicBezTo>
                  <a:cubicBezTo>
                    <a:pt x="55" y="20"/>
                    <a:pt x="55" y="20"/>
                    <a:pt x="55" y="20"/>
                  </a:cubicBezTo>
                  <a:cubicBezTo>
                    <a:pt x="51" y="20"/>
                    <a:pt x="51" y="20"/>
                    <a:pt x="51" y="20"/>
                  </a:cubicBezTo>
                  <a:cubicBezTo>
                    <a:pt x="43" y="16"/>
                    <a:pt x="43" y="16"/>
                    <a:pt x="43" y="16"/>
                  </a:cubicBezTo>
                  <a:cubicBezTo>
                    <a:pt x="36" y="0"/>
                    <a:pt x="36" y="0"/>
                    <a:pt x="36" y="0"/>
                  </a:cubicBezTo>
                  <a:cubicBezTo>
                    <a:pt x="35" y="0"/>
                    <a:pt x="35" y="0"/>
                    <a:pt x="35" y="0"/>
                  </a:cubicBezTo>
                  <a:lnTo>
                    <a:pt x="35" y="142"/>
                  </a:lnTo>
                  <a:close/>
                </a:path>
              </a:pathLst>
            </a:custGeom>
            <a:solidFill>
              <a:srgbClr val="FFFFFF">
                <a:lumMod val="50000"/>
              </a:srgbClr>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Freeform 36">
              <a:extLst>
                <a:ext uri="{FF2B5EF4-FFF2-40B4-BE49-F238E27FC236}">
                  <a16:creationId xmlns:a16="http://schemas.microsoft.com/office/drawing/2014/main" id="{A7E8A504-2756-49B1-A557-7479F113B38C}"/>
                </a:ext>
              </a:extLst>
            </p:cNvPr>
            <p:cNvSpPr>
              <a:spLocks/>
            </p:cNvSpPr>
            <p:nvPr/>
          </p:nvSpPr>
          <p:spPr bwMode="auto">
            <a:xfrm>
              <a:off x="8027767" y="1948164"/>
              <a:ext cx="784723" cy="474631"/>
            </a:xfrm>
            <a:custGeom>
              <a:avLst/>
              <a:gdLst>
                <a:gd name="T0" fmla="*/ 9 w 248"/>
                <a:gd name="T1" fmla="*/ 70 h 150"/>
                <a:gd name="T2" fmla="*/ 23 w 248"/>
                <a:gd name="T3" fmla="*/ 75 h 150"/>
                <a:gd name="T4" fmla="*/ 38 w 248"/>
                <a:gd name="T5" fmla="*/ 75 h 150"/>
                <a:gd name="T6" fmla="*/ 40 w 248"/>
                <a:gd name="T7" fmla="*/ 76 h 150"/>
                <a:gd name="T8" fmla="*/ 41 w 248"/>
                <a:gd name="T9" fmla="*/ 76 h 150"/>
                <a:gd name="T10" fmla="*/ 48 w 248"/>
                <a:gd name="T11" fmla="*/ 81 h 150"/>
                <a:gd name="T12" fmla="*/ 79 w 248"/>
                <a:gd name="T13" fmla="*/ 92 h 150"/>
                <a:gd name="T14" fmla="*/ 80 w 248"/>
                <a:gd name="T15" fmla="*/ 99 h 150"/>
                <a:gd name="T16" fmla="*/ 93 w 248"/>
                <a:gd name="T17" fmla="*/ 113 h 150"/>
                <a:gd name="T18" fmla="*/ 97 w 248"/>
                <a:gd name="T19" fmla="*/ 120 h 150"/>
                <a:gd name="T20" fmla="*/ 96 w 248"/>
                <a:gd name="T21" fmla="*/ 122 h 150"/>
                <a:gd name="T22" fmla="*/ 97 w 248"/>
                <a:gd name="T23" fmla="*/ 143 h 150"/>
                <a:gd name="T24" fmla="*/ 98 w 248"/>
                <a:gd name="T25" fmla="*/ 150 h 150"/>
                <a:gd name="T26" fmla="*/ 103 w 248"/>
                <a:gd name="T27" fmla="*/ 141 h 150"/>
                <a:gd name="T28" fmla="*/ 134 w 248"/>
                <a:gd name="T29" fmla="*/ 98 h 150"/>
                <a:gd name="T30" fmla="*/ 146 w 248"/>
                <a:gd name="T31" fmla="*/ 94 h 150"/>
                <a:gd name="T32" fmla="*/ 146 w 248"/>
                <a:gd name="T33" fmla="*/ 106 h 150"/>
                <a:gd name="T34" fmla="*/ 181 w 248"/>
                <a:gd name="T35" fmla="*/ 86 h 150"/>
                <a:gd name="T36" fmla="*/ 193 w 248"/>
                <a:gd name="T37" fmla="*/ 82 h 150"/>
                <a:gd name="T38" fmla="*/ 213 w 248"/>
                <a:gd name="T39" fmla="*/ 86 h 150"/>
                <a:gd name="T40" fmla="*/ 220 w 248"/>
                <a:gd name="T41" fmla="*/ 90 h 150"/>
                <a:gd name="T42" fmla="*/ 224 w 248"/>
                <a:gd name="T43" fmla="*/ 82 h 150"/>
                <a:gd name="T44" fmla="*/ 232 w 248"/>
                <a:gd name="T45" fmla="*/ 90 h 150"/>
                <a:gd name="T46" fmla="*/ 248 w 248"/>
                <a:gd name="T47" fmla="*/ 82 h 150"/>
                <a:gd name="T48" fmla="*/ 240 w 248"/>
                <a:gd name="T49" fmla="*/ 78 h 150"/>
                <a:gd name="T50" fmla="*/ 236 w 248"/>
                <a:gd name="T51" fmla="*/ 67 h 150"/>
                <a:gd name="T52" fmla="*/ 236 w 248"/>
                <a:gd name="T53" fmla="*/ 59 h 150"/>
                <a:gd name="T54" fmla="*/ 216 w 248"/>
                <a:gd name="T55" fmla="*/ 59 h 150"/>
                <a:gd name="T56" fmla="*/ 205 w 248"/>
                <a:gd name="T57" fmla="*/ 47 h 150"/>
                <a:gd name="T58" fmla="*/ 197 w 248"/>
                <a:gd name="T59" fmla="*/ 43 h 150"/>
                <a:gd name="T60" fmla="*/ 162 w 248"/>
                <a:gd name="T61" fmla="*/ 47 h 150"/>
                <a:gd name="T62" fmla="*/ 146 w 248"/>
                <a:gd name="T63" fmla="*/ 59 h 150"/>
                <a:gd name="T64" fmla="*/ 123 w 248"/>
                <a:gd name="T65" fmla="*/ 59 h 150"/>
                <a:gd name="T66" fmla="*/ 107 w 248"/>
                <a:gd name="T67" fmla="*/ 43 h 150"/>
                <a:gd name="T68" fmla="*/ 84 w 248"/>
                <a:gd name="T69" fmla="*/ 39 h 150"/>
                <a:gd name="T70" fmla="*/ 72 w 248"/>
                <a:gd name="T71" fmla="*/ 43 h 150"/>
                <a:gd name="T72" fmla="*/ 76 w 248"/>
                <a:gd name="T73" fmla="*/ 28 h 150"/>
                <a:gd name="T74" fmla="*/ 92 w 248"/>
                <a:gd name="T75" fmla="*/ 8 h 150"/>
                <a:gd name="T76" fmla="*/ 99 w 248"/>
                <a:gd name="T77" fmla="*/ 0 h 150"/>
                <a:gd name="T78" fmla="*/ 76 w 248"/>
                <a:gd name="T79" fmla="*/ 8 h 150"/>
                <a:gd name="T80" fmla="*/ 21 w 248"/>
                <a:gd name="T81" fmla="*/ 43 h 150"/>
                <a:gd name="T82" fmla="*/ 0 w 248"/>
                <a:gd name="T83" fmla="*/ 51 h 150"/>
                <a:gd name="T84" fmla="*/ 6 w 248"/>
                <a:gd name="T85" fmla="*/ 7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8" h="150">
                  <a:moveTo>
                    <a:pt x="6" y="70"/>
                  </a:moveTo>
                  <a:cubicBezTo>
                    <a:pt x="9" y="70"/>
                    <a:pt x="9" y="70"/>
                    <a:pt x="9" y="70"/>
                  </a:cubicBezTo>
                  <a:cubicBezTo>
                    <a:pt x="17" y="74"/>
                    <a:pt x="17" y="74"/>
                    <a:pt x="17" y="74"/>
                  </a:cubicBezTo>
                  <a:cubicBezTo>
                    <a:pt x="23" y="75"/>
                    <a:pt x="23" y="75"/>
                    <a:pt x="23" y="75"/>
                  </a:cubicBezTo>
                  <a:cubicBezTo>
                    <a:pt x="23" y="75"/>
                    <a:pt x="27" y="74"/>
                    <a:pt x="32" y="74"/>
                  </a:cubicBezTo>
                  <a:cubicBezTo>
                    <a:pt x="35" y="74"/>
                    <a:pt x="37" y="74"/>
                    <a:pt x="38" y="75"/>
                  </a:cubicBezTo>
                  <a:cubicBezTo>
                    <a:pt x="39" y="75"/>
                    <a:pt x="39" y="75"/>
                    <a:pt x="40" y="75"/>
                  </a:cubicBezTo>
                  <a:cubicBezTo>
                    <a:pt x="40" y="76"/>
                    <a:pt x="40" y="76"/>
                    <a:pt x="40" y="76"/>
                  </a:cubicBezTo>
                  <a:cubicBezTo>
                    <a:pt x="40" y="76"/>
                    <a:pt x="40" y="76"/>
                    <a:pt x="40" y="76"/>
                  </a:cubicBezTo>
                  <a:cubicBezTo>
                    <a:pt x="41" y="76"/>
                    <a:pt x="41" y="76"/>
                    <a:pt x="41" y="76"/>
                  </a:cubicBezTo>
                  <a:cubicBezTo>
                    <a:pt x="41" y="76"/>
                    <a:pt x="42" y="76"/>
                    <a:pt x="44" y="77"/>
                  </a:cubicBezTo>
                  <a:cubicBezTo>
                    <a:pt x="48" y="78"/>
                    <a:pt x="49" y="80"/>
                    <a:pt x="48" y="81"/>
                  </a:cubicBezTo>
                  <a:cubicBezTo>
                    <a:pt x="48" y="92"/>
                    <a:pt x="48" y="92"/>
                    <a:pt x="48" y="92"/>
                  </a:cubicBezTo>
                  <a:cubicBezTo>
                    <a:pt x="79" y="92"/>
                    <a:pt x="79" y="92"/>
                    <a:pt x="79" y="92"/>
                  </a:cubicBezTo>
                  <a:cubicBezTo>
                    <a:pt x="81" y="92"/>
                    <a:pt x="82" y="93"/>
                    <a:pt x="83" y="94"/>
                  </a:cubicBezTo>
                  <a:cubicBezTo>
                    <a:pt x="83" y="95"/>
                    <a:pt x="80" y="98"/>
                    <a:pt x="80" y="99"/>
                  </a:cubicBezTo>
                  <a:cubicBezTo>
                    <a:pt x="81" y="100"/>
                    <a:pt x="87" y="107"/>
                    <a:pt x="91" y="111"/>
                  </a:cubicBezTo>
                  <a:cubicBezTo>
                    <a:pt x="92" y="112"/>
                    <a:pt x="92" y="113"/>
                    <a:pt x="93" y="113"/>
                  </a:cubicBezTo>
                  <a:cubicBezTo>
                    <a:pt x="93" y="114"/>
                    <a:pt x="93" y="114"/>
                    <a:pt x="95" y="118"/>
                  </a:cubicBezTo>
                  <a:cubicBezTo>
                    <a:pt x="97" y="120"/>
                    <a:pt x="97" y="120"/>
                    <a:pt x="97" y="120"/>
                  </a:cubicBezTo>
                  <a:cubicBezTo>
                    <a:pt x="96" y="121"/>
                    <a:pt x="96" y="121"/>
                    <a:pt x="96" y="121"/>
                  </a:cubicBezTo>
                  <a:cubicBezTo>
                    <a:pt x="96" y="121"/>
                    <a:pt x="96" y="121"/>
                    <a:pt x="96" y="122"/>
                  </a:cubicBezTo>
                  <a:cubicBezTo>
                    <a:pt x="97" y="126"/>
                    <a:pt x="97" y="131"/>
                    <a:pt x="96" y="135"/>
                  </a:cubicBezTo>
                  <a:cubicBezTo>
                    <a:pt x="96" y="137"/>
                    <a:pt x="96" y="140"/>
                    <a:pt x="97" y="143"/>
                  </a:cubicBezTo>
                  <a:cubicBezTo>
                    <a:pt x="98" y="145"/>
                    <a:pt x="98" y="147"/>
                    <a:pt x="98" y="149"/>
                  </a:cubicBezTo>
                  <a:cubicBezTo>
                    <a:pt x="98" y="150"/>
                    <a:pt x="98" y="150"/>
                    <a:pt x="98" y="150"/>
                  </a:cubicBezTo>
                  <a:cubicBezTo>
                    <a:pt x="99" y="149"/>
                    <a:pt x="99" y="149"/>
                    <a:pt x="99" y="149"/>
                  </a:cubicBezTo>
                  <a:cubicBezTo>
                    <a:pt x="103" y="141"/>
                    <a:pt x="103" y="141"/>
                    <a:pt x="103" y="141"/>
                  </a:cubicBezTo>
                  <a:cubicBezTo>
                    <a:pt x="131" y="98"/>
                    <a:pt x="131" y="98"/>
                    <a:pt x="131" y="98"/>
                  </a:cubicBezTo>
                  <a:cubicBezTo>
                    <a:pt x="134" y="98"/>
                    <a:pt x="134" y="98"/>
                    <a:pt x="134" y="98"/>
                  </a:cubicBezTo>
                  <a:cubicBezTo>
                    <a:pt x="138" y="98"/>
                    <a:pt x="138" y="98"/>
                    <a:pt x="138" y="98"/>
                  </a:cubicBezTo>
                  <a:cubicBezTo>
                    <a:pt x="146" y="94"/>
                    <a:pt x="146" y="94"/>
                    <a:pt x="146" y="94"/>
                  </a:cubicBezTo>
                  <a:cubicBezTo>
                    <a:pt x="142" y="106"/>
                    <a:pt x="142" y="106"/>
                    <a:pt x="142" y="106"/>
                  </a:cubicBezTo>
                  <a:cubicBezTo>
                    <a:pt x="146" y="106"/>
                    <a:pt x="146" y="106"/>
                    <a:pt x="146" y="106"/>
                  </a:cubicBezTo>
                  <a:cubicBezTo>
                    <a:pt x="162" y="94"/>
                    <a:pt x="162" y="94"/>
                    <a:pt x="162" y="94"/>
                  </a:cubicBezTo>
                  <a:cubicBezTo>
                    <a:pt x="181" y="86"/>
                    <a:pt x="181" y="86"/>
                    <a:pt x="181" y="86"/>
                  </a:cubicBezTo>
                  <a:cubicBezTo>
                    <a:pt x="185" y="82"/>
                    <a:pt x="185" y="82"/>
                    <a:pt x="185" y="82"/>
                  </a:cubicBezTo>
                  <a:cubicBezTo>
                    <a:pt x="193" y="82"/>
                    <a:pt x="193" y="82"/>
                    <a:pt x="193" y="82"/>
                  </a:cubicBezTo>
                  <a:cubicBezTo>
                    <a:pt x="205" y="82"/>
                    <a:pt x="205" y="82"/>
                    <a:pt x="205" y="82"/>
                  </a:cubicBezTo>
                  <a:cubicBezTo>
                    <a:pt x="213" y="86"/>
                    <a:pt x="213" y="86"/>
                    <a:pt x="213" y="86"/>
                  </a:cubicBezTo>
                  <a:cubicBezTo>
                    <a:pt x="216" y="90"/>
                    <a:pt x="216" y="90"/>
                    <a:pt x="216" y="90"/>
                  </a:cubicBezTo>
                  <a:cubicBezTo>
                    <a:pt x="220" y="90"/>
                    <a:pt x="220" y="90"/>
                    <a:pt x="220" y="90"/>
                  </a:cubicBezTo>
                  <a:cubicBezTo>
                    <a:pt x="224" y="86"/>
                    <a:pt x="224" y="86"/>
                    <a:pt x="224" y="86"/>
                  </a:cubicBezTo>
                  <a:cubicBezTo>
                    <a:pt x="224" y="82"/>
                    <a:pt x="224" y="82"/>
                    <a:pt x="224" y="82"/>
                  </a:cubicBezTo>
                  <a:cubicBezTo>
                    <a:pt x="228" y="86"/>
                    <a:pt x="228" y="86"/>
                    <a:pt x="228" y="86"/>
                  </a:cubicBezTo>
                  <a:cubicBezTo>
                    <a:pt x="232" y="90"/>
                    <a:pt x="232" y="90"/>
                    <a:pt x="232" y="90"/>
                  </a:cubicBezTo>
                  <a:cubicBezTo>
                    <a:pt x="248" y="86"/>
                    <a:pt x="248" y="86"/>
                    <a:pt x="248" y="86"/>
                  </a:cubicBezTo>
                  <a:cubicBezTo>
                    <a:pt x="248" y="82"/>
                    <a:pt x="248" y="82"/>
                    <a:pt x="248" y="82"/>
                  </a:cubicBezTo>
                  <a:cubicBezTo>
                    <a:pt x="244" y="82"/>
                    <a:pt x="244" y="82"/>
                    <a:pt x="244" y="82"/>
                  </a:cubicBezTo>
                  <a:cubicBezTo>
                    <a:pt x="240" y="78"/>
                    <a:pt x="240" y="78"/>
                    <a:pt x="240" y="78"/>
                  </a:cubicBezTo>
                  <a:cubicBezTo>
                    <a:pt x="236" y="74"/>
                    <a:pt x="236" y="74"/>
                    <a:pt x="236" y="74"/>
                  </a:cubicBezTo>
                  <a:cubicBezTo>
                    <a:pt x="236" y="67"/>
                    <a:pt x="236" y="67"/>
                    <a:pt x="236" y="67"/>
                  </a:cubicBezTo>
                  <a:cubicBezTo>
                    <a:pt x="236" y="63"/>
                    <a:pt x="236" y="63"/>
                    <a:pt x="236" y="63"/>
                  </a:cubicBezTo>
                  <a:cubicBezTo>
                    <a:pt x="236" y="59"/>
                    <a:pt x="236" y="59"/>
                    <a:pt x="236" y="59"/>
                  </a:cubicBezTo>
                  <a:cubicBezTo>
                    <a:pt x="232" y="59"/>
                    <a:pt x="232" y="59"/>
                    <a:pt x="232" y="59"/>
                  </a:cubicBezTo>
                  <a:cubicBezTo>
                    <a:pt x="216" y="59"/>
                    <a:pt x="216" y="59"/>
                    <a:pt x="216" y="59"/>
                  </a:cubicBezTo>
                  <a:cubicBezTo>
                    <a:pt x="205" y="55"/>
                    <a:pt x="205" y="55"/>
                    <a:pt x="205" y="55"/>
                  </a:cubicBezTo>
                  <a:cubicBezTo>
                    <a:pt x="205" y="47"/>
                    <a:pt x="205" y="47"/>
                    <a:pt x="205" y="47"/>
                  </a:cubicBezTo>
                  <a:cubicBezTo>
                    <a:pt x="205" y="43"/>
                    <a:pt x="205" y="43"/>
                    <a:pt x="205" y="43"/>
                  </a:cubicBezTo>
                  <a:cubicBezTo>
                    <a:pt x="197" y="43"/>
                    <a:pt x="197" y="43"/>
                    <a:pt x="197" y="43"/>
                  </a:cubicBezTo>
                  <a:cubicBezTo>
                    <a:pt x="193" y="47"/>
                    <a:pt x="193" y="47"/>
                    <a:pt x="193" y="47"/>
                  </a:cubicBezTo>
                  <a:cubicBezTo>
                    <a:pt x="162" y="47"/>
                    <a:pt x="162" y="47"/>
                    <a:pt x="162" y="47"/>
                  </a:cubicBezTo>
                  <a:cubicBezTo>
                    <a:pt x="150" y="55"/>
                    <a:pt x="150" y="55"/>
                    <a:pt x="150" y="55"/>
                  </a:cubicBezTo>
                  <a:cubicBezTo>
                    <a:pt x="146" y="59"/>
                    <a:pt x="146" y="59"/>
                    <a:pt x="146" y="59"/>
                  </a:cubicBezTo>
                  <a:cubicBezTo>
                    <a:pt x="142" y="59"/>
                    <a:pt x="142" y="59"/>
                    <a:pt x="142" y="59"/>
                  </a:cubicBezTo>
                  <a:cubicBezTo>
                    <a:pt x="123" y="59"/>
                    <a:pt x="123" y="59"/>
                    <a:pt x="123" y="59"/>
                  </a:cubicBezTo>
                  <a:cubicBezTo>
                    <a:pt x="119" y="59"/>
                    <a:pt x="119" y="59"/>
                    <a:pt x="119" y="59"/>
                  </a:cubicBezTo>
                  <a:cubicBezTo>
                    <a:pt x="107" y="43"/>
                    <a:pt x="107" y="43"/>
                    <a:pt x="107" y="43"/>
                  </a:cubicBezTo>
                  <a:cubicBezTo>
                    <a:pt x="92" y="35"/>
                    <a:pt x="92" y="35"/>
                    <a:pt x="92" y="35"/>
                  </a:cubicBezTo>
                  <a:cubicBezTo>
                    <a:pt x="84" y="39"/>
                    <a:pt x="84" y="39"/>
                    <a:pt x="84" y="39"/>
                  </a:cubicBezTo>
                  <a:cubicBezTo>
                    <a:pt x="80" y="35"/>
                    <a:pt x="80" y="35"/>
                    <a:pt x="80" y="35"/>
                  </a:cubicBezTo>
                  <a:cubicBezTo>
                    <a:pt x="72" y="43"/>
                    <a:pt x="72" y="43"/>
                    <a:pt x="72" y="43"/>
                  </a:cubicBezTo>
                  <a:cubicBezTo>
                    <a:pt x="72" y="31"/>
                    <a:pt x="72" y="31"/>
                    <a:pt x="72" y="31"/>
                  </a:cubicBezTo>
                  <a:cubicBezTo>
                    <a:pt x="76" y="28"/>
                    <a:pt x="76" y="28"/>
                    <a:pt x="76" y="28"/>
                  </a:cubicBezTo>
                  <a:cubicBezTo>
                    <a:pt x="80" y="24"/>
                    <a:pt x="80" y="24"/>
                    <a:pt x="80" y="24"/>
                  </a:cubicBezTo>
                  <a:cubicBezTo>
                    <a:pt x="92" y="8"/>
                    <a:pt x="92" y="8"/>
                    <a:pt x="92" y="8"/>
                  </a:cubicBezTo>
                  <a:cubicBezTo>
                    <a:pt x="99" y="4"/>
                    <a:pt x="99" y="4"/>
                    <a:pt x="99" y="4"/>
                  </a:cubicBezTo>
                  <a:cubicBezTo>
                    <a:pt x="99" y="0"/>
                    <a:pt x="99" y="0"/>
                    <a:pt x="99" y="0"/>
                  </a:cubicBezTo>
                  <a:cubicBezTo>
                    <a:pt x="92" y="0"/>
                    <a:pt x="92" y="0"/>
                    <a:pt x="92" y="0"/>
                  </a:cubicBezTo>
                  <a:cubicBezTo>
                    <a:pt x="76" y="8"/>
                    <a:pt x="76" y="8"/>
                    <a:pt x="76" y="8"/>
                  </a:cubicBezTo>
                  <a:cubicBezTo>
                    <a:pt x="41" y="35"/>
                    <a:pt x="41" y="35"/>
                    <a:pt x="41" y="35"/>
                  </a:cubicBezTo>
                  <a:cubicBezTo>
                    <a:pt x="21" y="43"/>
                    <a:pt x="21" y="43"/>
                    <a:pt x="21" y="43"/>
                  </a:cubicBezTo>
                  <a:cubicBezTo>
                    <a:pt x="6" y="51"/>
                    <a:pt x="6" y="51"/>
                    <a:pt x="6" y="51"/>
                  </a:cubicBezTo>
                  <a:cubicBezTo>
                    <a:pt x="0" y="51"/>
                    <a:pt x="0" y="51"/>
                    <a:pt x="0" y="51"/>
                  </a:cubicBezTo>
                  <a:cubicBezTo>
                    <a:pt x="0" y="60"/>
                    <a:pt x="0" y="60"/>
                    <a:pt x="0" y="60"/>
                  </a:cubicBezTo>
                  <a:lnTo>
                    <a:pt x="6" y="70"/>
                  </a:lnTo>
                  <a:close/>
                </a:path>
              </a:pathLst>
            </a:custGeom>
            <a:solidFill>
              <a:srgbClr val="FFFFFF">
                <a:lumMod val="5000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Freeform 37">
              <a:extLst>
                <a:ext uri="{FF2B5EF4-FFF2-40B4-BE49-F238E27FC236}">
                  <a16:creationId xmlns:a16="http://schemas.microsoft.com/office/drawing/2014/main" id="{C2DCA1F7-00A3-496C-802E-A0F2CDEFD81C}"/>
                </a:ext>
              </a:extLst>
            </p:cNvPr>
            <p:cNvSpPr>
              <a:spLocks/>
            </p:cNvSpPr>
            <p:nvPr/>
          </p:nvSpPr>
          <p:spPr bwMode="auto">
            <a:xfrm>
              <a:off x="7860065" y="2701245"/>
              <a:ext cx="493616" cy="830605"/>
            </a:xfrm>
            <a:custGeom>
              <a:avLst/>
              <a:gdLst>
                <a:gd name="T0" fmla="*/ 39 w 156"/>
                <a:gd name="T1" fmla="*/ 7 h 262"/>
                <a:gd name="T2" fmla="*/ 51 w 156"/>
                <a:gd name="T3" fmla="*/ 19 h 262"/>
                <a:gd name="T4" fmla="*/ 39 w 156"/>
                <a:gd name="T5" fmla="*/ 40 h 262"/>
                <a:gd name="T6" fmla="*/ 29 w 156"/>
                <a:gd name="T7" fmla="*/ 52 h 262"/>
                <a:gd name="T8" fmla="*/ 20 w 156"/>
                <a:gd name="T9" fmla="*/ 69 h 262"/>
                <a:gd name="T10" fmla="*/ 15 w 156"/>
                <a:gd name="T11" fmla="*/ 90 h 262"/>
                <a:gd name="T12" fmla="*/ 0 w 156"/>
                <a:gd name="T13" fmla="*/ 109 h 262"/>
                <a:gd name="T14" fmla="*/ 0 w 156"/>
                <a:gd name="T15" fmla="*/ 109 h 262"/>
                <a:gd name="T16" fmla="*/ 0 w 156"/>
                <a:gd name="T17" fmla="*/ 144 h 262"/>
                <a:gd name="T18" fmla="*/ 15 w 156"/>
                <a:gd name="T19" fmla="*/ 154 h 262"/>
                <a:gd name="T20" fmla="*/ 32 w 156"/>
                <a:gd name="T21" fmla="*/ 165 h 262"/>
                <a:gd name="T22" fmla="*/ 49 w 156"/>
                <a:gd name="T23" fmla="*/ 182 h 262"/>
                <a:gd name="T24" fmla="*/ 46 w 156"/>
                <a:gd name="T25" fmla="*/ 198 h 262"/>
                <a:gd name="T26" fmla="*/ 51 w 156"/>
                <a:gd name="T27" fmla="*/ 215 h 262"/>
                <a:gd name="T28" fmla="*/ 71 w 156"/>
                <a:gd name="T29" fmla="*/ 225 h 262"/>
                <a:gd name="T30" fmla="*/ 78 w 156"/>
                <a:gd name="T31" fmla="*/ 238 h 262"/>
                <a:gd name="T32" fmla="*/ 80 w 156"/>
                <a:gd name="T33" fmla="*/ 246 h 262"/>
                <a:gd name="T34" fmla="*/ 92 w 156"/>
                <a:gd name="T35" fmla="*/ 262 h 262"/>
                <a:gd name="T36" fmla="*/ 92 w 156"/>
                <a:gd name="T37" fmla="*/ 262 h 262"/>
                <a:gd name="T38" fmla="*/ 92 w 156"/>
                <a:gd name="T39" fmla="*/ 262 h 262"/>
                <a:gd name="T40" fmla="*/ 102 w 156"/>
                <a:gd name="T41" fmla="*/ 262 h 262"/>
                <a:gd name="T42" fmla="*/ 106 w 156"/>
                <a:gd name="T43" fmla="*/ 257 h 262"/>
                <a:gd name="T44" fmla="*/ 113 w 156"/>
                <a:gd name="T45" fmla="*/ 252 h 262"/>
                <a:gd name="T46" fmla="*/ 120 w 156"/>
                <a:gd name="T47" fmla="*/ 250 h 262"/>
                <a:gd name="T48" fmla="*/ 121 w 156"/>
                <a:gd name="T49" fmla="*/ 249 h 262"/>
                <a:gd name="T50" fmla="*/ 122 w 156"/>
                <a:gd name="T51" fmla="*/ 249 h 262"/>
                <a:gd name="T52" fmla="*/ 122 w 156"/>
                <a:gd name="T53" fmla="*/ 249 h 262"/>
                <a:gd name="T54" fmla="*/ 123 w 156"/>
                <a:gd name="T55" fmla="*/ 249 h 262"/>
                <a:gd name="T56" fmla="*/ 123 w 156"/>
                <a:gd name="T57" fmla="*/ 247 h 262"/>
                <a:gd name="T58" fmla="*/ 125 w 156"/>
                <a:gd name="T59" fmla="*/ 243 h 262"/>
                <a:gd name="T60" fmla="*/ 126 w 156"/>
                <a:gd name="T61" fmla="*/ 241 h 262"/>
                <a:gd name="T62" fmla="*/ 130 w 156"/>
                <a:gd name="T63" fmla="*/ 235 h 262"/>
                <a:gd name="T64" fmla="*/ 136 w 156"/>
                <a:gd name="T65" fmla="*/ 229 h 262"/>
                <a:gd name="T66" fmla="*/ 140 w 156"/>
                <a:gd name="T67" fmla="*/ 222 h 262"/>
                <a:gd name="T68" fmla="*/ 144 w 156"/>
                <a:gd name="T69" fmla="*/ 218 h 262"/>
                <a:gd name="T70" fmla="*/ 144 w 156"/>
                <a:gd name="T71" fmla="*/ 211 h 262"/>
                <a:gd name="T72" fmla="*/ 151 w 156"/>
                <a:gd name="T73" fmla="*/ 207 h 262"/>
                <a:gd name="T74" fmla="*/ 156 w 156"/>
                <a:gd name="T75" fmla="*/ 200 h 262"/>
                <a:gd name="T76" fmla="*/ 156 w 156"/>
                <a:gd name="T77" fmla="*/ 58 h 262"/>
                <a:gd name="T78" fmla="*/ 156 w 156"/>
                <a:gd name="T79" fmla="*/ 57 h 262"/>
                <a:gd name="T80" fmla="*/ 152 w 156"/>
                <a:gd name="T81" fmla="*/ 47 h 262"/>
                <a:gd name="T82" fmla="*/ 149 w 156"/>
                <a:gd name="T83" fmla="*/ 0 h 262"/>
                <a:gd name="T84" fmla="*/ 33 w 156"/>
                <a:gd name="T85" fmla="*/ 0 h 262"/>
                <a:gd name="T86" fmla="*/ 39 w 156"/>
                <a:gd name="T87" fmla="*/ 7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 h="262">
                  <a:moveTo>
                    <a:pt x="39" y="7"/>
                  </a:moveTo>
                  <a:cubicBezTo>
                    <a:pt x="51" y="19"/>
                    <a:pt x="51" y="19"/>
                    <a:pt x="51" y="19"/>
                  </a:cubicBezTo>
                  <a:cubicBezTo>
                    <a:pt x="39" y="40"/>
                    <a:pt x="39" y="40"/>
                    <a:pt x="39" y="40"/>
                  </a:cubicBezTo>
                  <a:cubicBezTo>
                    <a:pt x="29" y="52"/>
                    <a:pt x="29" y="52"/>
                    <a:pt x="29" y="52"/>
                  </a:cubicBezTo>
                  <a:cubicBezTo>
                    <a:pt x="20" y="69"/>
                    <a:pt x="20" y="69"/>
                    <a:pt x="20" y="69"/>
                  </a:cubicBezTo>
                  <a:cubicBezTo>
                    <a:pt x="15" y="90"/>
                    <a:pt x="15" y="90"/>
                    <a:pt x="15" y="90"/>
                  </a:cubicBezTo>
                  <a:cubicBezTo>
                    <a:pt x="0" y="109"/>
                    <a:pt x="0" y="109"/>
                    <a:pt x="0" y="109"/>
                  </a:cubicBezTo>
                  <a:cubicBezTo>
                    <a:pt x="0" y="109"/>
                    <a:pt x="0" y="109"/>
                    <a:pt x="0" y="109"/>
                  </a:cubicBezTo>
                  <a:cubicBezTo>
                    <a:pt x="0" y="144"/>
                    <a:pt x="0" y="144"/>
                    <a:pt x="0" y="144"/>
                  </a:cubicBezTo>
                  <a:cubicBezTo>
                    <a:pt x="15" y="154"/>
                    <a:pt x="15" y="154"/>
                    <a:pt x="15" y="154"/>
                  </a:cubicBezTo>
                  <a:cubicBezTo>
                    <a:pt x="32" y="165"/>
                    <a:pt x="32" y="165"/>
                    <a:pt x="32" y="165"/>
                  </a:cubicBezTo>
                  <a:cubicBezTo>
                    <a:pt x="49" y="182"/>
                    <a:pt x="49" y="182"/>
                    <a:pt x="49" y="182"/>
                  </a:cubicBezTo>
                  <a:cubicBezTo>
                    <a:pt x="46" y="198"/>
                    <a:pt x="46" y="198"/>
                    <a:pt x="46" y="198"/>
                  </a:cubicBezTo>
                  <a:cubicBezTo>
                    <a:pt x="51" y="215"/>
                    <a:pt x="51" y="215"/>
                    <a:pt x="51" y="215"/>
                  </a:cubicBezTo>
                  <a:cubicBezTo>
                    <a:pt x="71" y="225"/>
                    <a:pt x="71" y="225"/>
                    <a:pt x="71" y="225"/>
                  </a:cubicBezTo>
                  <a:cubicBezTo>
                    <a:pt x="78" y="238"/>
                    <a:pt x="78" y="238"/>
                    <a:pt x="78" y="238"/>
                  </a:cubicBezTo>
                  <a:cubicBezTo>
                    <a:pt x="80" y="246"/>
                    <a:pt x="80" y="246"/>
                    <a:pt x="80" y="246"/>
                  </a:cubicBezTo>
                  <a:cubicBezTo>
                    <a:pt x="82" y="252"/>
                    <a:pt x="90" y="260"/>
                    <a:pt x="92" y="262"/>
                  </a:cubicBezTo>
                  <a:cubicBezTo>
                    <a:pt x="92" y="262"/>
                    <a:pt x="92" y="262"/>
                    <a:pt x="92" y="262"/>
                  </a:cubicBezTo>
                  <a:cubicBezTo>
                    <a:pt x="92" y="262"/>
                    <a:pt x="92" y="262"/>
                    <a:pt x="92" y="262"/>
                  </a:cubicBezTo>
                  <a:cubicBezTo>
                    <a:pt x="102" y="262"/>
                    <a:pt x="102" y="262"/>
                    <a:pt x="102" y="262"/>
                  </a:cubicBezTo>
                  <a:cubicBezTo>
                    <a:pt x="106" y="257"/>
                    <a:pt x="106" y="257"/>
                    <a:pt x="106" y="257"/>
                  </a:cubicBezTo>
                  <a:cubicBezTo>
                    <a:pt x="113" y="252"/>
                    <a:pt x="113" y="252"/>
                    <a:pt x="113" y="252"/>
                  </a:cubicBezTo>
                  <a:cubicBezTo>
                    <a:pt x="114" y="252"/>
                    <a:pt x="117" y="251"/>
                    <a:pt x="120" y="250"/>
                  </a:cubicBezTo>
                  <a:cubicBezTo>
                    <a:pt x="120" y="250"/>
                    <a:pt x="120" y="249"/>
                    <a:pt x="121" y="249"/>
                  </a:cubicBezTo>
                  <a:cubicBezTo>
                    <a:pt x="121" y="249"/>
                    <a:pt x="121" y="249"/>
                    <a:pt x="122" y="249"/>
                  </a:cubicBezTo>
                  <a:cubicBezTo>
                    <a:pt x="122" y="249"/>
                    <a:pt x="122" y="249"/>
                    <a:pt x="122" y="249"/>
                  </a:cubicBezTo>
                  <a:cubicBezTo>
                    <a:pt x="123" y="249"/>
                    <a:pt x="123" y="249"/>
                    <a:pt x="123" y="249"/>
                  </a:cubicBezTo>
                  <a:cubicBezTo>
                    <a:pt x="123" y="247"/>
                    <a:pt x="123" y="247"/>
                    <a:pt x="123" y="247"/>
                  </a:cubicBezTo>
                  <a:cubicBezTo>
                    <a:pt x="125" y="244"/>
                    <a:pt x="125" y="243"/>
                    <a:pt x="125" y="243"/>
                  </a:cubicBezTo>
                  <a:cubicBezTo>
                    <a:pt x="125" y="243"/>
                    <a:pt x="125" y="242"/>
                    <a:pt x="126" y="241"/>
                  </a:cubicBezTo>
                  <a:cubicBezTo>
                    <a:pt x="127" y="240"/>
                    <a:pt x="128" y="238"/>
                    <a:pt x="130" y="235"/>
                  </a:cubicBezTo>
                  <a:cubicBezTo>
                    <a:pt x="133" y="232"/>
                    <a:pt x="135" y="229"/>
                    <a:pt x="136" y="229"/>
                  </a:cubicBezTo>
                  <a:cubicBezTo>
                    <a:pt x="140" y="222"/>
                    <a:pt x="140" y="222"/>
                    <a:pt x="140" y="222"/>
                  </a:cubicBezTo>
                  <a:cubicBezTo>
                    <a:pt x="144" y="218"/>
                    <a:pt x="144" y="218"/>
                    <a:pt x="144" y="218"/>
                  </a:cubicBezTo>
                  <a:cubicBezTo>
                    <a:pt x="144" y="211"/>
                    <a:pt x="144" y="211"/>
                    <a:pt x="144" y="211"/>
                  </a:cubicBezTo>
                  <a:cubicBezTo>
                    <a:pt x="151" y="207"/>
                    <a:pt x="151" y="207"/>
                    <a:pt x="151" y="207"/>
                  </a:cubicBezTo>
                  <a:cubicBezTo>
                    <a:pt x="156" y="200"/>
                    <a:pt x="156" y="200"/>
                    <a:pt x="156" y="200"/>
                  </a:cubicBezTo>
                  <a:cubicBezTo>
                    <a:pt x="156" y="58"/>
                    <a:pt x="156" y="58"/>
                    <a:pt x="156" y="58"/>
                  </a:cubicBezTo>
                  <a:cubicBezTo>
                    <a:pt x="156" y="57"/>
                    <a:pt x="156" y="57"/>
                    <a:pt x="156" y="57"/>
                  </a:cubicBezTo>
                  <a:cubicBezTo>
                    <a:pt x="152" y="47"/>
                    <a:pt x="152" y="47"/>
                    <a:pt x="152" y="47"/>
                  </a:cubicBezTo>
                  <a:cubicBezTo>
                    <a:pt x="149" y="0"/>
                    <a:pt x="149" y="0"/>
                    <a:pt x="149" y="0"/>
                  </a:cubicBezTo>
                  <a:cubicBezTo>
                    <a:pt x="33" y="0"/>
                    <a:pt x="33" y="0"/>
                    <a:pt x="33" y="0"/>
                  </a:cubicBezTo>
                  <a:lnTo>
                    <a:pt x="39" y="7"/>
                  </a:lnTo>
                  <a:close/>
                </a:path>
              </a:pathLst>
            </a:custGeom>
            <a:solidFill>
              <a:srgbClr val="FFFFFF">
                <a:lumMod val="50000"/>
              </a:srgbClr>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Freeform 38">
              <a:extLst>
                <a:ext uri="{FF2B5EF4-FFF2-40B4-BE49-F238E27FC236}">
                  <a16:creationId xmlns:a16="http://schemas.microsoft.com/office/drawing/2014/main" id="{38DFDD1F-B642-4D18-B8E0-42BE2DA0281B}"/>
                </a:ext>
              </a:extLst>
            </p:cNvPr>
            <p:cNvSpPr>
              <a:spLocks/>
            </p:cNvSpPr>
            <p:nvPr/>
          </p:nvSpPr>
          <p:spPr bwMode="auto">
            <a:xfrm>
              <a:off x="10149367" y="2732888"/>
              <a:ext cx="405019" cy="239171"/>
            </a:xfrm>
            <a:custGeom>
              <a:avLst/>
              <a:gdLst>
                <a:gd name="T0" fmla="*/ 64 w 128"/>
                <a:gd name="T1" fmla="*/ 9 h 76"/>
                <a:gd name="T2" fmla="*/ 64 w 128"/>
                <a:gd name="T3" fmla="*/ 1 h 76"/>
                <a:gd name="T4" fmla="*/ 26 w 128"/>
                <a:gd name="T5" fmla="*/ 1 h 76"/>
                <a:gd name="T6" fmla="*/ 25 w 128"/>
                <a:gd name="T7" fmla="*/ 1 h 76"/>
                <a:gd name="T8" fmla="*/ 25 w 128"/>
                <a:gd name="T9" fmla="*/ 1 h 76"/>
                <a:gd name="T10" fmla="*/ 6 w 128"/>
                <a:gd name="T11" fmla="*/ 1 h 76"/>
                <a:gd name="T12" fmla="*/ 5 w 128"/>
                <a:gd name="T13" fmla="*/ 5 h 76"/>
                <a:gd name="T14" fmla="*/ 2 w 128"/>
                <a:gd name="T15" fmla="*/ 28 h 76"/>
                <a:gd name="T16" fmla="*/ 3 w 128"/>
                <a:gd name="T17" fmla="*/ 51 h 76"/>
                <a:gd name="T18" fmla="*/ 52 w 128"/>
                <a:gd name="T19" fmla="*/ 51 h 76"/>
                <a:gd name="T20" fmla="*/ 52 w 128"/>
                <a:gd name="T21" fmla="*/ 51 h 76"/>
                <a:gd name="T22" fmla="*/ 52 w 128"/>
                <a:gd name="T23" fmla="*/ 52 h 76"/>
                <a:gd name="T24" fmla="*/ 68 w 128"/>
                <a:gd name="T25" fmla="*/ 52 h 76"/>
                <a:gd name="T26" fmla="*/ 74 w 128"/>
                <a:gd name="T27" fmla="*/ 59 h 76"/>
                <a:gd name="T28" fmla="*/ 74 w 128"/>
                <a:gd name="T29" fmla="*/ 61 h 76"/>
                <a:gd name="T30" fmla="*/ 76 w 128"/>
                <a:gd name="T31" fmla="*/ 67 h 76"/>
                <a:gd name="T32" fmla="*/ 77 w 128"/>
                <a:gd name="T33" fmla="*/ 68 h 76"/>
                <a:gd name="T34" fmla="*/ 77 w 128"/>
                <a:gd name="T35" fmla="*/ 76 h 76"/>
                <a:gd name="T36" fmla="*/ 81 w 128"/>
                <a:gd name="T37" fmla="*/ 76 h 76"/>
                <a:gd name="T38" fmla="*/ 85 w 128"/>
                <a:gd name="T39" fmla="*/ 72 h 76"/>
                <a:gd name="T40" fmla="*/ 97 w 128"/>
                <a:gd name="T41" fmla="*/ 68 h 76"/>
                <a:gd name="T42" fmla="*/ 101 w 128"/>
                <a:gd name="T43" fmla="*/ 68 h 76"/>
                <a:gd name="T44" fmla="*/ 101 w 128"/>
                <a:gd name="T45" fmla="*/ 72 h 76"/>
                <a:gd name="T46" fmla="*/ 105 w 128"/>
                <a:gd name="T47" fmla="*/ 72 h 76"/>
                <a:gd name="T48" fmla="*/ 112 w 128"/>
                <a:gd name="T49" fmla="*/ 72 h 76"/>
                <a:gd name="T50" fmla="*/ 116 w 128"/>
                <a:gd name="T51" fmla="*/ 72 h 76"/>
                <a:gd name="T52" fmla="*/ 124 w 128"/>
                <a:gd name="T53" fmla="*/ 68 h 76"/>
                <a:gd name="T54" fmla="*/ 128 w 128"/>
                <a:gd name="T55" fmla="*/ 64 h 76"/>
                <a:gd name="T56" fmla="*/ 124 w 128"/>
                <a:gd name="T57" fmla="*/ 53 h 76"/>
                <a:gd name="T58" fmla="*/ 124 w 128"/>
                <a:gd name="T59" fmla="*/ 61 h 76"/>
                <a:gd name="T60" fmla="*/ 124 w 128"/>
                <a:gd name="T61" fmla="*/ 64 h 76"/>
                <a:gd name="T62" fmla="*/ 116 w 128"/>
                <a:gd name="T63" fmla="*/ 64 h 76"/>
                <a:gd name="T64" fmla="*/ 105 w 128"/>
                <a:gd name="T65" fmla="*/ 61 h 76"/>
                <a:gd name="T66" fmla="*/ 101 w 128"/>
                <a:gd name="T67" fmla="*/ 53 h 76"/>
                <a:gd name="T68" fmla="*/ 97 w 128"/>
                <a:gd name="T69" fmla="*/ 49 h 76"/>
                <a:gd name="T70" fmla="*/ 97 w 128"/>
                <a:gd name="T71" fmla="*/ 45 h 76"/>
                <a:gd name="T72" fmla="*/ 93 w 128"/>
                <a:gd name="T73" fmla="*/ 41 h 76"/>
                <a:gd name="T74" fmla="*/ 85 w 128"/>
                <a:gd name="T75" fmla="*/ 37 h 76"/>
                <a:gd name="T76" fmla="*/ 85 w 128"/>
                <a:gd name="T77" fmla="*/ 29 h 76"/>
                <a:gd name="T78" fmla="*/ 89 w 128"/>
                <a:gd name="T79" fmla="*/ 29 h 76"/>
                <a:gd name="T80" fmla="*/ 93 w 128"/>
                <a:gd name="T81" fmla="*/ 22 h 76"/>
                <a:gd name="T82" fmla="*/ 97 w 128"/>
                <a:gd name="T83" fmla="*/ 22 h 76"/>
                <a:gd name="T84" fmla="*/ 89 w 128"/>
                <a:gd name="T85" fmla="*/ 6 h 76"/>
                <a:gd name="T86" fmla="*/ 90 w 128"/>
                <a:gd name="T87" fmla="*/ 2 h 76"/>
                <a:gd name="T88" fmla="*/ 91 w 128"/>
                <a:gd name="T89" fmla="*/ 0 h 76"/>
                <a:gd name="T90" fmla="*/ 80 w 128"/>
                <a:gd name="T91" fmla="*/ 9 h 76"/>
                <a:gd name="T92" fmla="*/ 64 w 128"/>
                <a:gd name="T93" fmla="*/ 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76">
                  <a:moveTo>
                    <a:pt x="64" y="9"/>
                  </a:moveTo>
                  <a:cubicBezTo>
                    <a:pt x="64" y="1"/>
                    <a:pt x="64" y="1"/>
                    <a:pt x="64" y="1"/>
                  </a:cubicBezTo>
                  <a:cubicBezTo>
                    <a:pt x="26" y="1"/>
                    <a:pt x="26" y="1"/>
                    <a:pt x="26" y="1"/>
                  </a:cubicBezTo>
                  <a:cubicBezTo>
                    <a:pt x="25" y="1"/>
                    <a:pt x="25" y="1"/>
                    <a:pt x="25" y="1"/>
                  </a:cubicBezTo>
                  <a:cubicBezTo>
                    <a:pt x="25" y="1"/>
                    <a:pt x="25" y="1"/>
                    <a:pt x="25" y="1"/>
                  </a:cubicBezTo>
                  <a:cubicBezTo>
                    <a:pt x="6" y="1"/>
                    <a:pt x="6" y="1"/>
                    <a:pt x="6" y="1"/>
                  </a:cubicBezTo>
                  <a:cubicBezTo>
                    <a:pt x="5" y="5"/>
                    <a:pt x="5" y="5"/>
                    <a:pt x="5" y="5"/>
                  </a:cubicBezTo>
                  <a:cubicBezTo>
                    <a:pt x="0" y="25"/>
                    <a:pt x="1" y="28"/>
                    <a:pt x="2" y="28"/>
                  </a:cubicBezTo>
                  <a:cubicBezTo>
                    <a:pt x="3" y="30"/>
                    <a:pt x="3" y="40"/>
                    <a:pt x="3" y="51"/>
                  </a:cubicBezTo>
                  <a:cubicBezTo>
                    <a:pt x="52" y="51"/>
                    <a:pt x="52" y="51"/>
                    <a:pt x="52" y="51"/>
                  </a:cubicBezTo>
                  <a:cubicBezTo>
                    <a:pt x="52" y="51"/>
                    <a:pt x="52" y="51"/>
                    <a:pt x="52" y="51"/>
                  </a:cubicBezTo>
                  <a:cubicBezTo>
                    <a:pt x="52" y="52"/>
                    <a:pt x="52" y="52"/>
                    <a:pt x="52" y="52"/>
                  </a:cubicBezTo>
                  <a:cubicBezTo>
                    <a:pt x="68" y="52"/>
                    <a:pt x="68" y="52"/>
                    <a:pt x="68" y="52"/>
                  </a:cubicBezTo>
                  <a:cubicBezTo>
                    <a:pt x="74" y="59"/>
                    <a:pt x="74" y="59"/>
                    <a:pt x="74" y="59"/>
                  </a:cubicBezTo>
                  <a:cubicBezTo>
                    <a:pt x="74" y="61"/>
                    <a:pt x="74" y="61"/>
                    <a:pt x="74" y="61"/>
                  </a:cubicBezTo>
                  <a:cubicBezTo>
                    <a:pt x="75" y="63"/>
                    <a:pt x="76" y="66"/>
                    <a:pt x="76" y="67"/>
                  </a:cubicBezTo>
                  <a:cubicBezTo>
                    <a:pt x="77" y="68"/>
                    <a:pt x="77" y="68"/>
                    <a:pt x="77" y="68"/>
                  </a:cubicBezTo>
                  <a:cubicBezTo>
                    <a:pt x="77" y="76"/>
                    <a:pt x="77" y="76"/>
                    <a:pt x="77" y="76"/>
                  </a:cubicBezTo>
                  <a:cubicBezTo>
                    <a:pt x="81" y="76"/>
                    <a:pt x="81" y="76"/>
                    <a:pt x="81" y="76"/>
                  </a:cubicBezTo>
                  <a:cubicBezTo>
                    <a:pt x="85" y="72"/>
                    <a:pt x="85" y="72"/>
                    <a:pt x="85" y="72"/>
                  </a:cubicBezTo>
                  <a:cubicBezTo>
                    <a:pt x="97" y="68"/>
                    <a:pt x="97" y="68"/>
                    <a:pt x="97" y="68"/>
                  </a:cubicBezTo>
                  <a:cubicBezTo>
                    <a:pt x="101" y="68"/>
                    <a:pt x="101" y="68"/>
                    <a:pt x="101" y="68"/>
                  </a:cubicBezTo>
                  <a:cubicBezTo>
                    <a:pt x="101" y="72"/>
                    <a:pt x="101" y="72"/>
                    <a:pt x="101" y="72"/>
                  </a:cubicBezTo>
                  <a:cubicBezTo>
                    <a:pt x="105" y="72"/>
                    <a:pt x="105" y="72"/>
                    <a:pt x="105" y="72"/>
                  </a:cubicBezTo>
                  <a:cubicBezTo>
                    <a:pt x="112" y="72"/>
                    <a:pt x="112" y="72"/>
                    <a:pt x="112" y="72"/>
                  </a:cubicBezTo>
                  <a:cubicBezTo>
                    <a:pt x="116" y="72"/>
                    <a:pt x="116" y="72"/>
                    <a:pt x="116" y="72"/>
                  </a:cubicBezTo>
                  <a:cubicBezTo>
                    <a:pt x="124" y="68"/>
                    <a:pt x="124" y="68"/>
                    <a:pt x="124" y="68"/>
                  </a:cubicBezTo>
                  <a:cubicBezTo>
                    <a:pt x="128" y="64"/>
                    <a:pt x="128" y="64"/>
                    <a:pt x="128" y="64"/>
                  </a:cubicBezTo>
                  <a:cubicBezTo>
                    <a:pt x="124" y="53"/>
                    <a:pt x="124" y="53"/>
                    <a:pt x="124" y="53"/>
                  </a:cubicBezTo>
                  <a:cubicBezTo>
                    <a:pt x="124" y="61"/>
                    <a:pt x="124" y="61"/>
                    <a:pt x="124" y="61"/>
                  </a:cubicBezTo>
                  <a:cubicBezTo>
                    <a:pt x="124" y="64"/>
                    <a:pt x="124" y="64"/>
                    <a:pt x="124" y="64"/>
                  </a:cubicBezTo>
                  <a:cubicBezTo>
                    <a:pt x="116" y="64"/>
                    <a:pt x="116" y="64"/>
                    <a:pt x="116" y="64"/>
                  </a:cubicBezTo>
                  <a:cubicBezTo>
                    <a:pt x="105" y="61"/>
                    <a:pt x="105" y="61"/>
                    <a:pt x="105" y="61"/>
                  </a:cubicBezTo>
                  <a:cubicBezTo>
                    <a:pt x="101" y="53"/>
                    <a:pt x="101" y="53"/>
                    <a:pt x="101" y="53"/>
                  </a:cubicBezTo>
                  <a:cubicBezTo>
                    <a:pt x="97" y="49"/>
                    <a:pt x="97" y="49"/>
                    <a:pt x="97" y="49"/>
                  </a:cubicBezTo>
                  <a:cubicBezTo>
                    <a:pt x="97" y="45"/>
                    <a:pt x="97" y="45"/>
                    <a:pt x="97" y="45"/>
                  </a:cubicBezTo>
                  <a:cubicBezTo>
                    <a:pt x="93" y="41"/>
                    <a:pt x="93" y="41"/>
                    <a:pt x="93" y="41"/>
                  </a:cubicBezTo>
                  <a:cubicBezTo>
                    <a:pt x="85" y="37"/>
                    <a:pt x="85" y="37"/>
                    <a:pt x="85" y="37"/>
                  </a:cubicBezTo>
                  <a:cubicBezTo>
                    <a:pt x="85" y="29"/>
                    <a:pt x="85" y="29"/>
                    <a:pt x="85" y="29"/>
                  </a:cubicBezTo>
                  <a:cubicBezTo>
                    <a:pt x="89" y="29"/>
                    <a:pt x="89" y="29"/>
                    <a:pt x="89" y="29"/>
                  </a:cubicBezTo>
                  <a:cubicBezTo>
                    <a:pt x="93" y="22"/>
                    <a:pt x="93" y="22"/>
                    <a:pt x="93" y="22"/>
                  </a:cubicBezTo>
                  <a:cubicBezTo>
                    <a:pt x="97" y="22"/>
                    <a:pt x="97" y="22"/>
                    <a:pt x="97" y="22"/>
                  </a:cubicBezTo>
                  <a:cubicBezTo>
                    <a:pt x="89" y="6"/>
                    <a:pt x="89" y="6"/>
                    <a:pt x="89" y="6"/>
                  </a:cubicBezTo>
                  <a:cubicBezTo>
                    <a:pt x="90" y="2"/>
                    <a:pt x="90" y="2"/>
                    <a:pt x="90" y="2"/>
                  </a:cubicBezTo>
                  <a:cubicBezTo>
                    <a:pt x="91" y="0"/>
                    <a:pt x="91" y="0"/>
                    <a:pt x="91" y="0"/>
                  </a:cubicBezTo>
                  <a:cubicBezTo>
                    <a:pt x="80" y="9"/>
                    <a:pt x="80" y="9"/>
                    <a:pt x="80" y="9"/>
                  </a:cubicBezTo>
                  <a:lnTo>
                    <a:pt x="64" y="9"/>
                  </a:lnTo>
                  <a:close/>
                </a:path>
              </a:pathLst>
            </a:custGeom>
            <a:solidFill>
              <a:srgbClr val="FFFFFF">
                <a:lumMod val="50000"/>
              </a:srgbClr>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Freeform 39">
              <a:extLst>
                <a:ext uri="{FF2B5EF4-FFF2-40B4-BE49-F238E27FC236}">
                  <a16:creationId xmlns:a16="http://schemas.microsoft.com/office/drawing/2014/main" id="{B3862D76-C519-409C-A310-F916DAE91CCF}"/>
                </a:ext>
              </a:extLst>
            </p:cNvPr>
            <p:cNvSpPr>
              <a:spLocks/>
            </p:cNvSpPr>
            <p:nvPr/>
          </p:nvSpPr>
          <p:spPr bwMode="auto">
            <a:xfrm>
              <a:off x="4748068" y="1676042"/>
              <a:ext cx="724603" cy="1069501"/>
            </a:xfrm>
            <a:custGeom>
              <a:avLst/>
              <a:gdLst>
                <a:gd name="T0" fmla="*/ 9 w 229"/>
                <a:gd name="T1" fmla="*/ 148 h 338"/>
                <a:gd name="T2" fmla="*/ 19 w 229"/>
                <a:gd name="T3" fmla="*/ 163 h 338"/>
                <a:gd name="T4" fmla="*/ 4 w 229"/>
                <a:gd name="T5" fmla="*/ 201 h 338"/>
                <a:gd name="T6" fmla="*/ 4 w 229"/>
                <a:gd name="T7" fmla="*/ 215 h 338"/>
                <a:gd name="T8" fmla="*/ 7 w 229"/>
                <a:gd name="T9" fmla="*/ 248 h 338"/>
                <a:gd name="T10" fmla="*/ 0 w 229"/>
                <a:gd name="T11" fmla="*/ 293 h 338"/>
                <a:gd name="T12" fmla="*/ 2 w 229"/>
                <a:gd name="T13" fmla="*/ 338 h 338"/>
                <a:gd name="T14" fmla="*/ 118 w 229"/>
                <a:gd name="T15" fmla="*/ 338 h 338"/>
                <a:gd name="T16" fmla="*/ 229 w 229"/>
                <a:gd name="T17" fmla="*/ 338 h 338"/>
                <a:gd name="T18" fmla="*/ 222 w 229"/>
                <a:gd name="T19" fmla="*/ 216 h 338"/>
                <a:gd name="T20" fmla="*/ 205 w 229"/>
                <a:gd name="T21" fmla="*/ 221 h 338"/>
                <a:gd name="T22" fmla="*/ 196 w 229"/>
                <a:gd name="T23" fmla="*/ 225 h 338"/>
                <a:gd name="T24" fmla="*/ 194 w 229"/>
                <a:gd name="T25" fmla="*/ 224 h 338"/>
                <a:gd name="T26" fmla="*/ 183 w 229"/>
                <a:gd name="T27" fmla="*/ 224 h 338"/>
                <a:gd name="T28" fmla="*/ 178 w 229"/>
                <a:gd name="T29" fmla="*/ 224 h 338"/>
                <a:gd name="T30" fmla="*/ 162 w 229"/>
                <a:gd name="T31" fmla="*/ 224 h 338"/>
                <a:gd name="T32" fmla="*/ 147 w 229"/>
                <a:gd name="T33" fmla="*/ 212 h 338"/>
                <a:gd name="T34" fmla="*/ 145 w 229"/>
                <a:gd name="T35" fmla="*/ 214 h 338"/>
                <a:gd name="T36" fmla="*/ 145 w 229"/>
                <a:gd name="T37" fmla="*/ 214 h 338"/>
                <a:gd name="T38" fmla="*/ 144 w 229"/>
                <a:gd name="T39" fmla="*/ 206 h 338"/>
                <a:gd name="T40" fmla="*/ 133 w 229"/>
                <a:gd name="T41" fmla="*/ 194 h 338"/>
                <a:gd name="T42" fmla="*/ 128 w 229"/>
                <a:gd name="T43" fmla="*/ 173 h 338"/>
                <a:gd name="T44" fmla="*/ 113 w 229"/>
                <a:gd name="T45" fmla="*/ 166 h 338"/>
                <a:gd name="T46" fmla="*/ 110 w 229"/>
                <a:gd name="T47" fmla="*/ 166 h 338"/>
                <a:gd name="T48" fmla="*/ 100 w 229"/>
                <a:gd name="T49" fmla="*/ 167 h 338"/>
                <a:gd name="T50" fmla="*/ 100 w 229"/>
                <a:gd name="T51" fmla="*/ 153 h 338"/>
                <a:gd name="T52" fmla="*/ 100 w 229"/>
                <a:gd name="T53" fmla="*/ 151 h 338"/>
                <a:gd name="T54" fmla="*/ 99 w 229"/>
                <a:gd name="T55" fmla="*/ 141 h 338"/>
                <a:gd name="T56" fmla="*/ 93 w 229"/>
                <a:gd name="T57" fmla="*/ 107 h 338"/>
                <a:gd name="T58" fmla="*/ 78 w 229"/>
                <a:gd name="T59" fmla="*/ 101 h 338"/>
                <a:gd name="T60" fmla="*/ 78 w 229"/>
                <a:gd name="T61" fmla="*/ 97 h 338"/>
                <a:gd name="T62" fmla="*/ 71 w 229"/>
                <a:gd name="T63" fmla="*/ 87 h 338"/>
                <a:gd name="T64" fmla="*/ 63 w 229"/>
                <a:gd name="T65" fmla="*/ 82 h 338"/>
                <a:gd name="T66" fmla="*/ 53 w 229"/>
                <a:gd name="T67" fmla="*/ 77 h 338"/>
                <a:gd name="T68" fmla="*/ 50 w 229"/>
                <a:gd name="T69" fmla="*/ 63 h 338"/>
                <a:gd name="T70" fmla="*/ 40 w 229"/>
                <a:gd name="T71" fmla="*/ 59 h 338"/>
                <a:gd name="T72" fmla="*/ 2 w 229"/>
                <a:gd name="T73" fmla="*/ 0 h 338"/>
                <a:gd name="T74" fmla="*/ 3 w 229"/>
                <a:gd name="T75" fmla="*/ 14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9" h="338">
                  <a:moveTo>
                    <a:pt x="3" y="148"/>
                  </a:moveTo>
                  <a:cubicBezTo>
                    <a:pt x="6" y="148"/>
                    <a:pt x="9" y="148"/>
                    <a:pt x="9" y="148"/>
                  </a:cubicBezTo>
                  <a:cubicBezTo>
                    <a:pt x="15" y="154"/>
                    <a:pt x="15" y="154"/>
                    <a:pt x="15" y="154"/>
                  </a:cubicBezTo>
                  <a:cubicBezTo>
                    <a:pt x="19" y="163"/>
                    <a:pt x="19" y="163"/>
                    <a:pt x="19" y="163"/>
                  </a:cubicBezTo>
                  <a:cubicBezTo>
                    <a:pt x="19" y="189"/>
                    <a:pt x="19" y="189"/>
                    <a:pt x="19" y="189"/>
                  </a:cubicBezTo>
                  <a:cubicBezTo>
                    <a:pt x="4" y="201"/>
                    <a:pt x="4" y="201"/>
                    <a:pt x="4" y="201"/>
                  </a:cubicBezTo>
                  <a:cubicBezTo>
                    <a:pt x="2" y="211"/>
                    <a:pt x="2" y="211"/>
                    <a:pt x="2" y="211"/>
                  </a:cubicBezTo>
                  <a:cubicBezTo>
                    <a:pt x="4" y="215"/>
                    <a:pt x="4" y="215"/>
                    <a:pt x="4" y="215"/>
                  </a:cubicBezTo>
                  <a:cubicBezTo>
                    <a:pt x="7" y="236"/>
                    <a:pt x="7" y="236"/>
                    <a:pt x="7" y="236"/>
                  </a:cubicBezTo>
                  <a:cubicBezTo>
                    <a:pt x="7" y="248"/>
                    <a:pt x="7" y="248"/>
                    <a:pt x="7" y="248"/>
                  </a:cubicBezTo>
                  <a:cubicBezTo>
                    <a:pt x="2" y="263"/>
                    <a:pt x="2" y="263"/>
                    <a:pt x="2" y="263"/>
                  </a:cubicBezTo>
                  <a:cubicBezTo>
                    <a:pt x="0" y="293"/>
                    <a:pt x="0" y="293"/>
                    <a:pt x="0" y="293"/>
                  </a:cubicBezTo>
                  <a:cubicBezTo>
                    <a:pt x="2" y="312"/>
                    <a:pt x="2" y="312"/>
                    <a:pt x="2" y="312"/>
                  </a:cubicBezTo>
                  <a:cubicBezTo>
                    <a:pt x="2" y="338"/>
                    <a:pt x="2" y="338"/>
                    <a:pt x="2" y="338"/>
                  </a:cubicBezTo>
                  <a:cubicBezTo>
                    <a:pt x="2" y="338"/>
                    <a:pt x="2" y="338"/>
                    <a:pt x="2" y="338"/>
                  </a:cubicBezTo>
                  <a:cubicBezTo>
                    <a:pt x="118" y="338"/>
                    <a:pt x="118" y="338"/>
                    <a:pt x="118" y="338"/>
                  </a:cubicBezTo>
                  <a:cubicBezTo>
                    <a:pt x="229" y="338"/>
                    <a:pt x="229" y="338"/>
                    <a:pt x="229" y="338"/>
                  </a:cubicBezTo>
                  <a:cubicBezTo>
                    <a:pt x="229" y="338"/>
                    <a:pt x="229" y="338"/>
                    <a:pt x="229" y="338"/>
                  </a:cubicBezTo>
                  <a:cubicBezTo>
                    <a:pt x="229" y="216"/>
                    <a:pt x="229" y="216"/>
                    <a:pt x="229" y="216"/>
                  </a:cubicBezTo>
                  <a:cubicBezTo>
                    <a:pt x="222" y="216"/>
                    <a:pt x="222" y="216"/>
                    <a:pt x="222" y="216"/>
                  </a:cubicBezTo>
                  <a:cubicBezTo>
                    <a:pt x="216" y="217"/>
                    <a:pt x="216" y="217"/>
                    <a:pt x="216" y="217"/>
                  </a:cubicBezTo>
                  <a:cubicBezTo>
                    <a:pt x="205" y="221"/>
                    <a:pt x="205" y="221"/>
                    <a:pt x="205" y="221"/>
                  </a:cubicBezTo>
                  <a:cubicBezTo>
                    <a:pt x="200" y="224"/>
                    <a:pt x="200" y="224"/>
                    <a:pt x="200" y="224"/>
                  </a:cubicBezTo>
                  <a:cubicBezTo>
                    <a:pt x="198" y="225"/>
                    <a:pt x="197" y="225"/>
                    <a:pt x="196" y="225"/>
                  </a:cubicBezTo>
                  <a:cubicBezTo>
                    <a:pt x="195" y="225"/>
                    <a:pt x="195" y="225"/>
                    <a:pt x="195" y="225"/>
                  </a:cubicBezTo>
                  <a:cubicBezTo>
                    <a:pt x="194" y="224"/>
                    <a:pt x="194" y="224"/>
                    <a:pt x="194" y="224"/>
                  </a:cubicBezTo>
                  <a:cubicBezTo>
                    <a:pt x="193" y="224"/>
                    <a:pt x="189" y="224"/>
                    <a:pt x="187" y="224"/>
                  </a:cubicBezTo>
                  <a:cubicBezTo>
                    <a:pt x="185" y="224"/>
                    <a:pt x="183" y="224"/>
                    <a:pt x="183" y="224"/>
                  </a:cubicBezTo>
                  <a:cubicBezTo>
                    <a:pt x="182" y="224"/>
                    <a:pt x="181" y="223"/>
                    <a:pt x="180" y="223"/>
                  </a:cubicBezTo>
                  <a:cubicBezTo>
                    <a:pt x="179" y="223"/>
                    <a:pt x="179" y="223"/>
                    <a:pt x="178" y="224"/>
                  </a:cubicBezTo>
                  <a:cubicBezTo>
                    <a:pt x="177" y="224"/>
                    <a:pt x="176" y="224"/>
                    <a:pt x="174" y="224"/>
                  </a:cubicBezTo>
                  <a:cubicBezTo>
                    <a:pt x="162" y="224"/>
                    <a:pt x="162" y="224"/>
                    <a:pt x="162" y="224"/>
                  </a:cubicBezTo>
                  <a:cubicBezTo>
                    <a:pt x="161" y="224"/>
                    <a:pt x="157" y="222"/>
                    <a:pt x="151" y="216"/>
                  </a:cubicBezTo>
                  <a:cubicBezTo>
                    <a:pt x="150" y="213"/>
                    <a:pt x="149" y="212"/>
                    <a:pt x="147" y="212"/>
                  </a:cubicBezTo>
                  <a:cubicBezTo>
                    <a:pt x="146" y="213"/>
                    <a:pt x="146" y="213"/>
                    <a:pt x="146" y="213"/>
                  </a:cubicBezTo>
                  <a:cubicBezTo>
                    <a:pt x="145" y="214"/>
                    <a:pt x="145" y="214"/>
                    <a:pt x="145" y="214"/>
                  </a:cubicBezTo>
                  <a:cubicBezTo>
                    <a:pt x="145" y="214"/>
                    <a:pt x="145" y="214"/>
                    <a:pt x="145" y="214"/>
                  </a:cubicBezTo>
                  <a:cubicBezTo>
                    <a:pt x="145" y="214"/>
                    <a:pt x="145" y="214"/>
                    <a:pt x="145" y="214"/>
                  </a:cubicBezTo>
                  <a:cubicBezTo>
                    <a:pt x="144" y="214"/>
                    <a:pt x="144" y="214"/>
                    <a:pt x="144" y="214"/>
                  </a:cubicBezTo>
                  <a:cubicBezTo>
                    <a:pt x="144" y="206"/>
                    <a:pt x="144" y="206"/>
                    <a:pt x="144" y="206"/>
                  </a:cubicBezTo>
                  <a:cubicBezTo>
                    <a:pt x="140" y="206"/>
                    <a:pt x="140" y="206"/>
                    <a:pt x="140" y="206"/>
                  </a:cubicBezTo>
                  <a:cubicBezTo>
                    <a:pt x="133" y="194"/>
                    <a:pt x="133" y="194"/>
                    <a:pt x="133" y="194"/>
                  </a:cubicBezTo>
                  <a:cubicBezTo>
                    <a:pt x="128" y="188"/>
                    <a:pt x="128" y="188"/>
                    <a:pt x="128" y="188"/>
                  </a:cubicBezTo>
                  <a:cubicBezTo>
                    <a:pt x="128" y="173"/>
                    <a:pt x="128" y="173"/>
                    <a:pt x="128" y="173"/>
                  </a:cubicBezTo>
                  <a:cubicBezTo>
                    <a:pt x="127" y="172"/>
                    <a:pt x="122" y="168"/>
                    <a:pt x="115" y="167"/>
                  </a:cubicBezTo>
                  <a:cubicBezTo>
                    <a:pt x="114" y="166"/>
                    <a:pt x="113" y="166"/>
                    <a:pt x="113" y="166"/>
                  </a:cubicBezTo>
                  <a:cubicBezTo>
                    <a:pt x="111" y="166"/>
                    <a:pt x="111" y="166"/>
                    <a:pt x="111" y="166"/>
                  </a:cubicBezTo>
                  <a:cubicBezTo>
                    <a:pt x="110" y="166"/>
                    <a:pt x="110" y="166"/>
                    <a:pt x="110" y="166"/>
                  </a:cubicBezTo>
                  <a:cubicBezTo>
                    <a:pt x="110" y="167"/>
                    <a:pt x="110" y="167"/>
                    <a:pt x="110" y="167"/>
                  </a:cubicBezTo>
                  <a:cubicBezTo>
                    <a:pt x="100" y="167"/>
                    <a:pt x="100" y="167"/>
                    <a:pt x="100" y="167"/>
                  </a:cubicBezTo>
                  <a:cubicBezTo>
                    <a:pt x="100" y="166"/>
                    <a:pt x="100" y="166"/>
                    <a:pt x="100" y="166"/>
                  </a:cubicBezTo>
                  <a:cubicBezTo>
                    <a:pt x="100" y="163"/>
                    <a:pt x="98" y="156"/>
                    <a:pt x="100" y="153"/>
                  </a:cubicBezTo>
                  <a:cubicBezTo>
                    <a:pt x="100" y="152"/>
                    <a:pt x="100" y="151"/>
                    <a:pt x="100" y="151"/>
                  </a:cubicBezTo>
                  <a:cubicBezTo>
                    <a:pt x="100" y="151"/>
                    <a:pt x="100" y="151"/>
                    <a:pt x="100" y="151"/>
                  </a:cubicBezTo>
                  <a:cubicBezTo>
                    <a:pt x="100" y="151"/>
                    <a:pt x="99" y="150"/>
                    <a:pt x="99" y="148"/>
                  </a:cubicBezTo>
                  <a:cubicBezTo>
                    <a:pt x="98" y="144"/>
                    <a:pt x="98" y="141"/>
                    <a:pt x="99" y="141"/>
                  </a:cubicBezTo>
                  <a:cubicBezTo>
                    <a:pt x="99" y="113"/>
                    <a:pt x="99" y="113"/>
                    <a:pt x="99" y="113"/>
                  </a:cubicBezTo>
                  <a:cubicBezTo>
                    <a:pt x="93" y="107"/>
                    <a:pt x="93" y="107"/>
                    <a:pt x="93" y="107"/>
                  </a:cubicBezTo>
                  <a:cubicBezTo>
                    <a:pt x="89" y="106"/>
                    <a:pt x="89" y="106"/>
                    <a:pt x="89" y="106"/>
                  </a:cubicBezTo>
                  <a:cubicBezTo>
                    <a:pt x="86" y="105"/>
                    <a:pt x="80" y="102"/>
                    <a:pt x="78" y="101"/>
                  </a:cubicBezTo>
                  <a:cubicBezTo>
                    <a:pt x="78" y="101"/>
                    <a:pt x="78" y="101"/>
                    <a:pt x="78" y="101"/>
                  </a:cubicBezTo>
                  <a:cubicBezTo>
                    <a:pt x="78" y="97"/>
                    <a:pt x="78" y="97"/>
                    <a:pt x="78" y="97"/>
                  </a:cubicBezTo>
                  <a:cubicBezTo>
                    <a:pt x="71" y="93"/>
                    <a:pt x="71" y="93"/>
                    <a:pt x="71" y="93"/>
                  </a:cubicBezTo>
                  <a:cubicBezTo>
                    <a:pt x="71" y="87"/>
                    <a:pt x="71" y="87"/>
                    <a:pt x="71" y="87"/>
                  </a:cubicBezTo>
                  <a:cubicBezTo>
                    <a:pt x="63" y="87"/>
                    <a:pt x="63" y="87"/>
                    <a:pt x="63" y="87"/>
                  </a:cubicBezTo>
                  <a:cubicBezTo>
                    <a:pt x="63" y="82"/>
                    <a:pt x="63" y="82"/>
                    <a:pt x="63" y="82"/>
                  </a:cubicBezTo>
                  <a:cubicBezTo>
                    <a:pt x="59" y="77"/>
                    <a:pt x="59" y="77"/>
                    <a:pt x="59" y="77"/>
                  </a:cubicBezTo>
                  <a:cubicBezTo>
                    <a:pt x="53" y="77"/>
                    <a:pt x="53" y="77"/>
                    <a:pt x="53" y="77"/>
                  </a:cubicBezTo>
                  <a:cubicBezTo>
                    <a:pt x="53" y="69"/>
                    <a:pt x="53" y="69"/>
                    <a:pt x="53" y="69"/>
                  </a:cubicBezTo>
                  <a:cubicBezTo>
                    <a:pt x="50" y="63"/>
                    <a:pt x="50" y="63"/>
                    <a:pt x="50" y="63"/>
                  </a:cubicBezTo>
                  <a:cubicBezTo>
                    <a:pt x="50" y="59"/>
                    <a:pt x="50" y="59"/>
                    <a:pt x="50" y="59"/>
                  </a:cubicBezTo>
                  <a:cubicBezTo>
                    <a:pt x="40" y="59"/>
                    <a:pt x="40" y="59"/>
                    <a:pt x="40" y="59"/>
                  </a:cubicBezTo>
                  <a:cubicBezTo>
                    <a:pt x="40" y="0"/>
                    <a:pt x="40" y="0"/>
                    <a:pt x="40" y="0"/>
                  </a:cubicBezTo>
                  <a:cubicBezTo>
                    <a:pt x="2" y="0"/>
                    <a:pt x="2" y="0"/>
                    <a:pt x="2" y="0"/>
                  </a:cubicBezTo>
                  <a:cubicBezTo>
                    <a:pt x="2" y="149"/>
                    <a:pt x="2" y="149"/>
                    <a:pt x="2" y="149"/>
                  </a:cubicBezTo>
                  <a:lnTo>
                    <a:pt x="3" y="148"/>
                  </a:lnTo>
                  <a:close/>
                </a:path>
              </a:pathLst>
            </a:custGeom>
            <a:solidFill>
              <a:srgbClr val="FFFFFF">
                <a:lumMod val="50000"/>
              </a:srgbClr>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 name="Freeform 40">
              <a:extLst>
                <a:ext uri="{FF2B5EF4-FFF2-40B4-BE49-F238E27FC236}">
                  <a16:creationId xmlns:a16="http://schemas.microsoft.com/office/drawing/2014/main" id="{0C6F9291-AF80-4332-89FA-83F2968E7891}"/>
                </a:ext>
              </a:extLst>
            </p:cNvPr>
            <p:cNvSpPr>
              <a:spLocks/>
            </p:cNvSpPr>
            <p:nvPr/>
          </p:nvSpPr>
          <p:spPr bwMode="auto">
            <a:xfrm>
              <a:off x="4874636" y="1676042"/>
              <a:ext cx="1463447" cy="711946"/>
            </a:xfrm>
            <a:custGeom>
              <a:avLst/>
              <a:gdLst>
                <a:gd name="T0" fmla="*/ 10 w 462"/>
                <a:gd name="T1" fmla="*/ 63 h 225"/>
                <a:gd name="T2" fmla="*/ 13 w 462"/>
                <a:gd name="T3" fmla="*/ 77 h 225"/>
                <a:gd name="T4" fmla="*/ 23 w 462"/>
                <a:gd name="T5" fmla="*/ 82 h 225"/>
                <a:gd name="T6" fmla="*/ 31 w 462"/>
                <a:gd name="T7" fmla="*/ 87 h 225"/>
                <a:gd name="T8" fmla="*/ 38 w 462"/>
                <a:gd name="T9" fmla="*/ 97 h 225"/>
                <a:gd name="T10" fmla="*/ 38 w 462"/>
                <a:gd name="T11" fmla="*/ 101 h 225"/>
                <a:gd name="T12" fmla="*/ 53 w 462"/>
                <a:gd name="T13" fmla="*/ 107 h 225"/>
                <a:gd name="T14" fmla="*/ 59 w 462"/>
                <a:gd name="T15" fmla="*/ 141 h 225"/>
                <a:gd name="T16" fmla="*/ 60 w 462"/>
                <a:gd name="T17" fmla="*/ 151 h 225"/>
                <a:gd name="T18" fmla="*/ 60 w 462"/>
                <a:gd name="T19" fmla="*/ 153 h 225"/>
                <a:gd name="T20" fmla="*/ 60 w 462"/>
                <a:gd name="T21" fmla="*/ 167 h 225"/>
                <a:gd name="T22" fmla="*/ 70 w 462"/>
                <a:gd name="T23" fmla="*/ 166 h 225"/>
                <a:gd name="T24" fmla="*/ 71 w 462"/>
                <a:gd name="T25" fmla="*/ 166 h 225"/>
                <a:gd name="T26" fmla="*/ 75 w 462"/>
                <a:gd name="T27" fmla="*/ 167 h 225"/>
                <a:gd name="T28" fmla="*/ 88 w 462"/>
                <a:gd name="T29" fmla="*/ 188 h 225"/>
                <a:gd name="T30" fmla="*/ 100 w 462"/>
                <a:gd name="T31" fmla="*/ 206 h 225"/>
                <a:gd name="T32" fmla="*/ 104 w 462"/>
                <a:gd name="T33" fmla="*/ 214 h 225"/>
                <a:gd name="T34" fmla="*/ 105 w 462"/>
                <a:gd name="T35" fmla="*/ 214 h 225"/>
                <a:gd name="T36" fmla="*/ 107 w 462"/>
                <a:gd name="T37" fmla="*/ 212 h 225"/>
                <a:gd name="T38" fmla="*/ 122 w 462"/>
                <a:gd name="T39" fmla="*/ 224 h 225"/>
                <a:gd name="T40" fmla="*/ 138 w 462"/>
                <a:gd name="T41" fmla="*/ 224 h 225"/>
                <a:gd name="T42" fmla="*/ 143 w 462"/>
                <a:gd name="T43" fmla="*/ 224 h 225"/>
                <a:gd name="T44" fmla="*/ 154 w 462"/>
                <a:gd name="T45" fmla="*/ 224 h 225"/>
                <a:gd name="T46" fmla="*/ 156 w 462"/>
                <a:gd name="T47" fmla="*/ 225 h 225"/>
                <a:gd name="T48" fmla="*/ 165 w 462"/>
                <a:gd name="T49" fmla="*/ 221 h 225"/>
                <a:gd name="T50" fmla="*/ 182 w 462"/>
                <a:gd name="T51" fmla="*/ 216 h 225"/>
                <a:gd name="T52" fmla="*/ 189 w 462"/>
                <a:gd name="T53" fmla="*/ 215 h 225"/>
                <a:gd name="T54" fmla="*/ 461 w 462"/>
                <a:gd name="T55" fmla="*/ 204 h 225"/>
                <a:gd name="T56" fmla="*/ 462 w 462"/>
                <a:gd name="T57" fmla="*/ 203 h 225"/>
                <a:gd name="T58" fmla="*/ 461 w 462"/>
                <a:gd name="T59" fmla="*/ 154 h 225"/>
                <a:gd name="T60" fmla="*/ 461 w 462"/>
                <a:gd name="T61" fmla="*/ 0 h 225"/>
                <a:gd name="T62" fmla="*/ 0 w 462"/>
                <a:gd name="T63" fmla="*/ 5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2" h="225">
                  <a:moveTo>
                    <a:pt x="10" y="59"/>
                  </a:moveTo>
                  <a:cubicBezTo>
                    <a:pt x="10" y="63"/>
                    <a:pt x="10" y="63"/>
                    <a:pt x="10" y="63"/>
                  </a:cubicBezTo>
                  <a:cubicBezTo>
                    <a:pt x="13" y="69"/>
                    <a:pt x="13" y="69"/>
                    <a:pt x="13" y="69"/>
                  </a:cubicBezTo>
                  <a:cubicBezTo>
                    <a:pt x="13" y="77"/>
                    <a:pt x="13" y="77"/>
                    <a:pt x="13" y="77"/>
                  </a:cubicBezTo>
                  <a:cubicBezTo>
                    <a:pt x="19" y="77"/>
                    <a:pt x="19" y="77"/>
                    <a:pt x="19" y="77"/>
                  </a:cubicBezTo>
                  <a:cubicBezTo>
                    <a:pt x="23" y="82"/>
                    <a:pt x="23" y="82"/>
                    <a:pt x="23" y="82"/>
                  </a:cubicBezTo>
                  <a:cubicBezTo>
                    <a:pt x="23" y="87"/>
                    <a:pt x="23" y="87"/>
                    <a:pt x="23" y="87"/>
                  </a:cubicBezTo>
                  <a:cubicBezTo>
                    <a:pt x="31" y="87"/>
                    <a:pt x="31" y="87"/>
                    <a:pt x="31" y="87"/>
                  </a:cubicBezTo>
                  <a:cubicBezTo>
                    <a:pt x="31" y="93"/>
                    <a:pt x="31" y="93"/>
                    <a:pt x="31" y="93"/>
                  </a:cubicBezTo>
                  <a:cubicBezTo>
                    <a:pt x="38" y="97"/>
                    <a:pt x="38" y="97"/>
                    <a:pt x="38" y="97"/>
                  </a:cubicBezTo>
                  <a:cubicBezTo>
                    <a:pt x="38" y="101"/>
                    <a:pt x="38" y="101"/>
                    <a:pt x="38" y="101"/>
                  </a:cubicBezTo>
                  <a:cubicBezTo>
                    <a:pt x="38" y="101"/>
                    <a:pt x="38" y="101"/>
                    <a:pt x="38" y="101"/>
                  </a:cubicBezTo>
                  <a:cubicBezTo>
                    <a:pt x="40" y="102"/>
                    <a:pt x="46" y="105"/>
                    <a:pt x="49" y="106"/>
                  </a:cubicBezTo>
                  <a:cubicBezTo>
                    <a:pt x="53" y="107"/>
                    <a:pt x="53" y="107"/>
                    <a:pt x="53" y="107"/>
                  </a:cubicBezTo>
                  <a:cubicBezTo>
                    <a:pt x="59" y="113"/>
                    <a:pt x="59" y="113"/>
                    <a:pt x="59" y="113"/>
                  </a:cubicBezTo>
                  <a:cubicBezTo>
                    <a:pt x="59" y="141"/>
                    <a:pt x="59" y="141"/>
                    <a:pt x="59" y="141"/>
                  </a:cubicBezTo>
                  <a:cubicBezTo>
                    <a:pt x="58" y="141"/>
                    <a:pt x="58" y="144"/>
                    <a:pt x="59" y="148"/>
                  </a:cubicBezTo>
                  <a:cubicBezTo>
                    <a:pt x="59" y="150"/>
                    <a:pt x="60" y="151"/>
                    <a:pt x="60" y="151"/>
                  </a:cubicBezTo>
                  <a:cubicBezTo>
                    <a:pt x="60" y="151"/>
                    <a:pt x="60" y="151"/>
                    <a:pt x="60" y="151"/>
                  </a:cubicBezTo>
                  <a:cubicBezTo>
                    <a:pt x="60" y="151"/>
                    <a:pt x="60" y="152"/>
                    <a:pt x="60" y="153"/>
                  </a:cubicBezTo>
                  <a:cubicBezTo>
                    <a:pt x="58" y="156"/>
                    <a:pt x="60" y="163"/>
                    <a:pt x="60" y="166"/>
                  </a:cubicBezTo>
                  <a:cubicBezTo>
                    <a:pt x="60" y="167"/>
                    <a:pt x="60" y="167"/>
                    <a:pt x="60" y="167"/>
                  </a:cubicBezTo>
                  <a:cubicBezTo>
                    <a:pt x="70" y="167"/>
                    <a:pt x="70" y="167"/>
                    <a:pt x="70" y="167"/>
                  </a:cubicBezTo>
                  <a:cubicBezTo>
                    <a:pt x="70" y="166"/>
                    <a:pt x="70" y="166"/>
                    <a:pt x="70" y="166"/>
                  </a:cubicBezTo>
                  <a:cubicBezTo>
                    <a:pt x="70" y="166"/>
                    <a:pt x="70" y="166"/>
                    <a:pt x="70" y="166"/>
                  </a:cubicBezTo>
                  <a:cubicBezTo>
                    <a:pt x="71" y="166"/>
                    <a:pt x="71" y="166"/>
                    <a:pt x="71" y="166"/>
                  </a:cubicBezTo>
                  <a:cubicBezTo>
                    <a:pt x="71" y="166"/>
                    <a:pt x="72" y="166"/>
                    <a:pt x="73" y="166"/>
                  </a:cubicBezTo>
                  <a:cubicBezTo>
                    <a:pt x="73" y="166"/>
                    <a:pt x="74" y="166"/>
                    <a:pt x="75" y="167"/>
                  </a:cubicBezTo>
                  <a:cubicBezTo>
                    <a:pt x="82" y="168"/>
                    <a:pt x="87" y="172"/>
                    <a:pt x="88" y="173"/>
                  </a:cubicBezTo>
                  <a:cubicBezTo>
                    <a:pt x="88" y="188"/>
                    <a:pt x="88" y="188"/>
                    <a:pt x="88" y="188"/>
                  </a:cubicBezTo>
                  <a:cubicBezTo>
                    <a:pt x="93" y="194"/>
                    <a:pt x="93" y="194"/>
                    <a:pt x="93" y="194"/>
                  </a:cubicBezTo>
                  <a:cubicBezTo>
                    <a:pt x="100" y="206"/>
                    <a:pt x="100" y="206"/>
                    <a:pt x="100" y="206"/>
                  </a:cubicBezTo>
                  <a:cubicBezTo>
                    <a:pt x="104" y="206"/>
                    <a:pt x="104" y="206"/>
                    <a:pt x="104" y="206"/>
                  </a:cubicBezTo>
                  <a:cubicBezTo>
                    <a:pt x="104" y="214"/>
                    <a:pt x="104" y="214"/>
                    <a:pt x="104" y="214"/>
                  </a:cubicBezTo>
                  <a:cubicBezTo>
                    <a:pt x="105" y="214"/>
                    <a:pt x="105" y="214"/>
                    <a:pt x="105" y="214"/>
                  </a:cubicBezTo>
                  <a:cubicBezTo>
                    <a:pt x="105" y="214"/>
                    <a:pt x="105" y="214"/>
                    <a:pt x="105" y="214"/>
                  </a:cubicBezTo>
                  <a:cubicBezTo>
                    <a:pt x="106" y="213"/>
                    <a:pt x="106" y="213"/>
                    <a:pt x="106" y="213"/>
                  </a:cubicBezTo>
                  <a:cubicBezTo>
                    <a:pt x="107" y="212"/>
                    <a:pt x="107" y="212"/>
                    <a:pt x="107" y="212"/>
                  </a:cubicBezTo>
                  <a:cubicBezTo>
                    <a:pt x="109" y="212"/>
                    <a:pt x="110" y="213"/>
                    <a:pt x="111" y="216"/>
                  </a:cubicBezTo>
                  <a:cubicBezTo>
                    <a:pt x="117" y="222"/>
                    <a:pt x="121" y="224"/>
                    <a:pt x="122" y="224"/>
                  </a:cubicBezTo>
                  <a:cubicBezTo>
                    <a:pt x="134" y="224"/>
                    <a:pt x="134" y="224"/>
                    <a:pt x="134" y="224"/>
                  </a:cubicBezTo>
                  <a:cubicBezTo>
                    <a:pt x="136" y="224"/>
                    <a:pt x="137" y="224"/>
                    <a:pt x="138" y="224"/>
                  </a:cubicBezTo>
                  <a:cubicBezTo>
                    <a:pt x="139" y="223"/>
                    <a:pt x="139" y="223"/>
                    <a:pt x="140" y="223"/>
                  </a:cubicBezTo>
                  <a:cubicBezTo>
                    <a:pt x="141" y="223"/>
                    <a:pt x="142" y="224"/>
                    <a:pt x="143" y="224"/>
                  </a:cubicBezTo>
                  <a:cubicBezTo>
                    <a:pt x="143" y="224"/>
                    <a:pt x="145" y="224"/>
                    <a:pt x="147" y="224"/>
                  </a:cubicBezTo>
                  <a:cubicBezTo>
                    <a:pt x="149" y="224"/>
                    <a:pt x="153" y="224"/>
                    <a:pt x="154" y="224"/>
                  </a:cubicBezTo>
                  <a:cubicBezTo>
                    <a:pt x="155" y="225"/>
                    <a:pt x="155" y="225"/>
                    <a:pt x="155" y="225"/>
                  </a:cubicBezTo>
                  <a:cubicBezTo>
                    <a:pt x="156" y="225"/>
                    <a:pt x="156" y="225"/>
                    <a:pt x="156" y="225"/>
                  </a:cubicBezTo>
                  <a:cubicBezTo>
                    <a:pt x="157" y="225"/>
                    <a:pt x="158" y="225"/>
                    <a:pt x="160" y="224"/>
                  </a:cubicBezTo>
                  <a:cubicBezTo>
                    <a:pt x="165" y="221"/>
                    <a:pt x="165" y="221"/>
                    <a:pt x="165" y="221"/>
                  </a:cubicBezTo>
                  <a:cubicBezTo>
                    <a:pt x="176" y="217"/>
                    <a:pt x="176" y="217"/>
                    <a:pt x="176" y="217"/>
                  </a:cubicBezTo>
                  <a:cubicBezTo>
                    <a:pt x="182" y="216"/>
                    <a:pt x="182" y="216"/>
                    <a:pt x="182" y="216"/>
                  </a:cubicBezTo>
                  <a:cubicBezTo>
                    <a:pt x="189" y="216"/>
                    <a:pt x="189" y="216"/>
                    <a:pt x="189" y="216"/>
                  </a:cubicBezTo>
                  <a:cubicBezTo>
                    <a:pt x="189" y="215"/>
                    <a:pt x="189" y="215"/>
                    <a:pt x="189" y="215"/>
                  </a:cubicBezTo>
                  <a:cubicBezTo>
                    <a:pt x="189" y="204"/>
                    <a:pt x="189" y="204"/>
                    <a:pt x="189" y="204"/>
                  </a:cubicBezTo>
                  <a:cubicBezTo>
                    <a:pt x="461" y="204"/>
                    <a:pt x="461" y="204"/>
                    <a:pt x="461" y="204"/>
                  </a:cubicBezTo>
                  <a:cubicBezTo>
                    <a:pt x="462" y="204"/>
                    <a:pt x="462" y="204"/>
                    <a:pt x="462" y="204"/>
                  </a:cubicBezTo>
                  <a:cubicBezTo>
                    <a:pt x="462" y="203"/>
                    <a:pt x="462" y="203"/>
                    <a:pt x="462" y="203"/>
                  </a:cubicBezTo>
                  <a:cubicBezTo>
                    <a:pt x="462" y="154"/>
                    <a:pt x="462" y="154"/>
                    <a:pt x="462" y="154"/>
                  </a:cubicBezTo>
                  <a:cubicBezTo>
                    <a:pt x="461" y="154"/>
                    <a:pt x="461" y="154"/>
                    <a:pt x="461" y="154"/>
                  </a:cubicBezTo>
                  <a:cubicBezTo>
                    <a:pt x="461" y="154"/>
                    <a:pt x="461" y="154"/>
                    <a:pt x="461" y="154"/>
                  </a:cubicBezTo>
                  <a:cubicBezTo>
                    <a:pt x="461" y="0"/>
                    <a:pt x="461" y="0"/>
                    <a:pt x="461" y="0"/>
                  </a:cubicBezTo>
                  <a:cubicBezTo>
                    <a:pt x="0" y="0"/>
                    <a:pt x="0" y="0"/>
                    <a:pt x="0" y="0"/>
                  </a:cubicBezTo>
                  <a:cubicBezTo>
                    <a:pt x="0" y="59"/>
                    <a:pt x="0" y="59"/>
                    <a:pt x="0" y="59"/>
                  </a:cubicBezTo>
                  <a:lnTo>
                    <a:pt x="10" y="59"/>
                  </a:lnTo>
                  <a:close/>
                </a:path>
              </a:pathLst>
            </a:custGeom>
            <a:solidFill>
              <a:srgbClr val="0070C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Freeform 41">
              <a:extLst>
                <a:ext uri="{FF2B5EF4-FFF2-40B4-BE49-F238E27FC236}">
                  <a16:creationId xmlns:a16="http://schemas.microsoft.com/office/drawing/2014/main" id="{EB1F2584-249C-452E-8C76-A334079220CA}"/>
                </a:ext>
              </a:extLst>
            </p:cNvPr>
            <p:cNvSpPr>
              <a:spLocks/>
            </p:cNvSpPr>
            <p:nvPr/>
          </p:nvSpPr>
          <p:spPr bwMode="auto">
            <a:xfrm>
              <a:off x="3808298" y="1676042"/>
              <a:ext cx="946098" cy="515766"/>
            </a:xfrm>
            <a:custGeom>
              <a:avLst/>
              <a:gdLst>
                <a:gd name="T0" fmla="*/ 79 w 299"/>
                <a:gd name="T1" fmla="*/ 152 h 163"/>
                <a:gd name="T2" fmla="*/ 79 w 299"/>
                <a:gd name="T3" fmla="*/ 163 h 163"/>
                <a:gd name="T4" fmla="*/ 205 w 299"/>
                <a:gd name="T5" fmla="*/ 163 h 163"/>
                <a:gd name="T6" fmla="*/ 222 w 299"/>
                <a:gd name="T7" fmla="*/ 148 h 163"/>
                <a:gd name="T8" fmla="*/ 261 w 299"/>
                <a:gd name="T9" fmla="*/ 148 h 163"/>
                <a:gd name="T10" fmla="*/ 272 w 299"/>
                <a:gd name="T11" fmla="*/ 148 h 163"/>
                <a:gd name="T12" fmla="*/ 282 w 299"/>
                <a:gd name="T13" fmla="*/ 148 h 163"/>
                <a:gd name="T14" fmla="*/ 293 w 299"/>
                <a:gd name="T15" fmla="*/ 149 h 163"/>
                <a:gd name="T16" fmla="*/ 298 w 299"/>
                <a:gd name="T17" fmla="*/ 149 h 163"/>
                <a:gd name="T18" fmla="*/ 299 w 299"/>
                <a:gd name="T19" fmla="*/ 149 h 163"/>
                <a:gd name="T20" fmla="*/ 299 w 299"/>
                <a:gd name="T21" fmla="*/ 149 h 163"/>
                <a:gd name="T22" fmla="*/ 299 w 299"/>
                <a:gd name="T23" fmla="*/ 149 h 163"/>
                <a:gd name="T24" fmla="*/ 299 w 299"/>
                <a:gd name="T25" fmla="*/ 0 h 163"/>
                <a:gd name="T26" fmla="*/ 74 w 299"/>
                <a:gd name="T27" fmla="*/ 0 h 163"/>
                <a:gd name="T28" fmla="*/ 78 w 299"/>
                <a:gd name="T29" fmla="*/ 4 h 163"/>
                <a:gd name="T30" fmla="*/ 82 w 299"/>
                <a:gd name="T31" fmla="*/ 12 h 163"/>
                <a:gd name="T32" fmla="*/ 86 w 299"/>
                <a:gd name="T33" fmla="*/ 12 h 163"/>
                <a:gd name="T34" fmla="*/ 94 w 299"/>
                <a:gd name="T35" fmla="*/ 12 h 163"/>
                <a:gd name="T36" fmla="*/ 94 w 299"/>
                <a:gd name="T37" fmla="*/ 16 h 163"/>
                <a:gd name="T38" fmla="*/ 90 w 299"/>
                <a:gd name="T39" fmla="*/ 16 h 163"/>
                <a:gd name="T40" fmla="*/ 90 w 299"/>
                <a:gd name="T41" fmla="*/ 24 h 163"/>
                <a:gd name="T42" fmla="*/ 86 w 299"/>
                <a:gd name="T43" fmla="*/ 28 h 163"/>
                <a:gd name="T44" fmla="*/ 82 w 299"/>
                <a:gd name="T45" fmla="*/ 28 h 163"/>
                <a:gd name="T46" fmla="*/ 86 w 299"/>
                <a:gd name="T47" fmla="*/ 32 h 163"/>
                <a:gd name="T48" fmla="*/ 90 w 299"/>
                <a:gd name="T49" fmla="*/ 35 h 163"/>
                <a:gd name="T50" fmla="*/ 94 w 299"/>
                <a:gd name="T51" fmla="*/ 47 h 163"/>
                <a:gd name="T52" fmla="*/ 94 w 299"/>
                <a:gd name="T53" fmla="*/ 71 h 163"/>
                <a:gd name="T54" fmla="*/ 90 w 299"/>
                <a:gd name="T55" fmla="*/ 63 h 163"/>
                <a:gd name="T56" fmla="*/ 86 w 299"/>
                <a:gd name="T57" fmla="*/ 67 h 163"/>
                <a:gd name="T58" fmla="*/ 78 w 299"/>
                <a:gd name="T59" fmla="*/ 75 h 163"/>
                <a:gd name="T60" fmla="*/ 70 w 299"/>
                <a:gd name="T61" fmla="*/ 82 h 163"/>
                <a:gd name="T62" fmla="*/ 70 w 299"/>
                <a:gd name="T63" fmla="*/ 86 h 163"/>
                <a:gd name="T64" fmla="*/ 70 w 299"/>
                <a:gd name="T65" fmla="*/ 90 h 163"/>
                <a:gd name="T66" fmla="*/ 66 w 299"/>
                <a:gd name="T67" fmla="*/ 90 h 163"/>
                <a:gd name="T68" fmla="*/ 66 w 299"/>
                <a:gd name="T69" fmla="*/ 82 h 163"/>
                <a:gd name="T70" fmla="*/ 74 w 299"/>
                <a:gd name="T71" fmla="*/ 67 h 163"/>
                <a:gd name="T72" fmla="*/ 78 w 299"/>
                <a:gd name="T73" fmla="*/ 63 h 163"/>
                <a:gd name="T74" fmla="*/ 82 w 299"/>
                <a:gd name="T75" fmla="*/ 55 h 163"/>
                <a:gd name="T76" fmla="*/ 78 w 299"/>
                <a:gd name="T77" fmla="*/ 51 h 163"/>
                <a:gd name="T78" fmla="*/ 70 w 299"/>
                <a:gd name="T79" fmla="*/ 51 h 163"/>
                <a:gd name="T80" fmla="*/ 58 w 299"/>
                <a:gd name="T81" fmla="*/ 47 h 163"/>
                <a:gd name="T82" fmla="*/ 35 w 299"/>
                <a:gd name="T83" fmla="*/ 43 h 163"/>
                <a:gd name="T84" fmla="*/ 8 w 299"/>
                <a:gd name="T85" fmla="*/ 32 h 163"/>
                <a:gd name="T86" fmla="*/ 4 w 299"/>
                <a:gd name="T87" fmla="*/ 35 h 163"/>
                <a:gd name="T88" fmla="*/ 0 w 299"/>
                <a:gd name="T89" fmla="*/ 43 h 163"/>
                <a:gd name="T90" fmla="*/ 0 w 299"/>
                <a:gd name="T91" fmla="*/ 51 h 163"/>
                <a:gd name="T92" fmla="*/ 8 w 299"/>
                <a:gd name="T93" fmla="*/ 59 h 163"/>
                <a:gd name="T94" fmla="*/ 12 w 299"/>
                <a:gd name="T95" fmla="*/ 67 h 163"/>
                <a:gd name="T96" fmla="*/ 23 w 299"/>
                <a:gd name="T97" fmla="*/ 114 h 163"/>
                <a:gd name="T98" fmla="*/ 27 w 299"/>
                <a:gd name="T99" fmla="*/ 110 h 163"/>
                <a:gd name="T100" fmla="*/ 31 w 299"/>
                <a:gd name="T101" fmla="*/ 114 h 163"/>
                <a:gd name="T102" fmla="*/ 31 w 299"/>
                <a:gd name="T103" fmla="*/ 117 h 163"/>
                <a:gd name="T104" fmla="*/ 27 w 299"/>
                <a:gd name="T105" fmla="*/ 121 h 163"/>
                <a:gd name="T106" fmla="*/ 27 w 299"/>
                <a:gd name="T107" fmla="*/ 125 h 163"/>
                <a:gd name="T108" fmla="*/ 27 w 299"/>
                <a:gd name="T109" fmla="*/ 129 h 163"/>
                <a:gd name="T110" fmla="*/ 31 w 299"/>
                <a:gd name="T111" fmla="*/ 129 h 163"/>
                <a:gd name="T112" fmla="*/ 35 w 299"/>
                <a:gd name="T113" fmla="*/ 129 h 163"/>
                <a:gd name="T114" fmla="*/ 35 w 299"/>
                <a:gd name="T115" fmla="*/ 133 h 163"/>
                <a:gd name="T116" fmla="*/ 68 w 299"/>
                <a:gd name="T117" fmla="*/ 133 h 163"/>
                <a:gd name="T118" fmla="*/ 79 w 299"/>
                <a:gd name="T119" fmla="*/ 15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9" h="163">
                  <a:moveTo>
                    <a:pt x="79" y="152"/>
                  </a:moveTo>
                  <a:cubicBezTo>
                    <a:pt x="79" y="163"/>
                    <a:pt x="79" y="163"/>
                    <a:pt x="79" y="163"/>
                  </a:cubicBezTo>
                  <a:cubicBezTo>
                    <a:pt x="205" y="163"/>
                    <a:pt x="205" y="163"/>
                    <a:pt x="205" y="163"/>
                  </a:cubicBezTo>
                  <a:cubicBezTo>
                    <a:pt x="222" y="148"/>
                    <a:pt x="222" y="148"/>
                    <a:pt x="222" y="148"/>
                  </a:cubicBezTo>
                  <a:cubicBezTo>
                    <a:pt x="261" y="148"/>
                    <a:pt x="261" y="148"/>
                    <a:pt x="261" y="148"/>
                  </a:cubicBezTo>
                  <a:cubicBezTo>
                    <a:pt x="261" y="148"/>
                    <a:pt x="266" y="148"/>
                    <a:pt x="272" y="148"/>
                  </a:cubicBezTo>
                  <a:cubicBezTo>
                    <a:pt x="276" y="148"/>
                    <a:pt x="279" y="148"/>
                    <a:pt x="282" y="148"/>
                  </a:cubicBezTo>
                  <a:cubicBezTo>
                    <a:pt x="285" y="148"/>
                    <a:pt x="289" y="149"/>
                    <a:pt x="293" y="149"/>
                  </a:cubicBezTo>
                  <a:cubicBezTo>
                    <a:pt x="295" y="149"/>
                    <a:pt x="297" y="149"/>
                    <a:pt x="298" y="149"/>
                  </a:cubicBezTo>
                  <a:cubicBezTo>
                    <a:pt x="299" y="149"/>
                    <a:pt x="299" y="149"/>
                    <a:pt x="299" y="149"/>
                  </a:cubicBezTo>
                  <a:cubicBezTo>
                    <a:pt x="299" y="149"/>
                    <a:pt x="299" y="149"/>
                    <a:pt x="299" y="149"/>
                  </a:cubicBezTo>
                  <a:cubicBezTo>
                    <a:pt x="299" y="149"/>
                    <a:pt x="299" y="149"/>
                    <a:pt x="299" y="149"/>
                  </a:cubicBezTo>
                  <a:cubicBezTo>
                    <a:pt x="299" y="0"/>
                    <a:pt x="299" y="0"/>
                    <a:pt x="299" y="0"/>
                  </a:cubicBezTo>
                  <a:cubicBezTo>
                    <a:pt x="74" y="0"/>
                    <a:pt x="74" y="0"/>
                    <a:pt x="74" y="0"/>
                  </a:cubicBezTo>
                  <a:cubicBezTo>
                    <a:pt x="78" y="4"/>
                    <a:pt x="78" y="4"/>
                    <a:pt x="78" y="4"/>
                  </a:cubicBezTo>
                  <a:cubicBezTo>
                    <a:pt x="82" y="12"/>
                    <a:pt x="82" y="12"/>
                    <a:pt x="82" y="12"/>
                  </a:cubicBezTo>
                  <a:cubicBezTo>
                    <a:pt x="86" y="12"/>
                    <a:pt x="86" y="12"/>
                    <a:pt x="86" y="12"/>
                  </a:cubicBezTo>
                  <a:cubicBezTo>
                    <a:pt x="94" y="12"/>
                    <a:pt x="94" y="12"/>
                    <a:pt x="94" y="12"/>
                  </a:cubicBezTo>
                  <a:cubicBezTo>
                    <a:pt x="94" y="16"/>
                    <a:pt x="94" y="16"/>
                    <a:pt x="94" y="16"/>
                  </a:cubicBezTo>
                  <a:cubicBezTo>
                    <a:pt x="90" y="16"/>
                    <a:pt x="90" y="16"/>
                    <a:pt x="90" y="16"/>
                  </a:cubicBezTo>
                  <a:cubicBezTo>
                    <a:pt x="90" y="24"/>
                    <a:pt x="90" y="24"/>
                    <a:pt x="90" y="24"/>
                  </a:cubicBezTo>
                  <a:cubicBezTo>
                    <a:pt x="86" y="28"/>
                    <a:pt x="86" y="28"/>
                    <a:pt x="86" y="28"/>
                  </a:cubicBezTo>
                  <a:cubicBezTo>
                    <a:pt x="82" y="28"/>
                    <a:pt x="82" y="28"/>
                    <a:pt x="82" y="28"/>
                  </a:cubicBezTo>
                  <a:cubicBezTo>
                    <a:pt x="86" y="32"/>
                    <a:pt x="86" y="32"/>
                    <a:pt x="86" y="32"/>
                  </a:cubicBezTo>
                  <a:cubicBezTo>
                    <a:pt x="90" y="35"/>
                    <a:pt x="90" y="35"/>
                    <a:pt x="90" y="35"/>
                  </a:cubicBezTo>
                  <a:cubicBezTo>
                    <a:pt x="94" y="47"/>
                    <a:pt x="94" y="47"/>
                    <a:pt x="94" y="47"/>
                  </a:cubicBezTo>
                  <a:cubicBezTo>
                    <a:pt x="94" y="71"/>
                    <a:pt x="94" y="71"/>
                    <a:pt x="94" y="71"/>
                  </a:cubicBezTo>
                  <a:cubicBezTo>
                    <a:pt x="90" y="63"/>
                    <a:pt x="90" y="63"/>
                    <a:pt x="90" y="63"/>
                  </a:cubicBezTo>
                  <a:cubicBezTo>
                    <a:pt x="86" y="67"/>
                    <a:pt x="86" y="67"/>
                    <a:pt x="86" y="67"/>
                  </a:cubicBezTo>
                  <a:cubicBezTo>
                    <a:pt x="78" y="75"/>
                    <a:pt x="78" y="75"/>
                    <a:pt x="78" y="75"/>
                  </a:cubicBezTo>
                  <a:cubicBezTo>
                    <a:pt x="70" y="82"/>
                    <a:pt x="70" y="82"/>
                    <a:pt x="70" y="82"/>
                  </a:cubicBezTo>
                  <a:cubicBezTo>
                    <a:pt x="70" y="86"/>
                    <a:pt x="70" y="86"/>
                    <a:pt x="70" y="86"/>
                  </a:cubicBezTo>
                  <a:cubicBezTo>
                    <a:pt x="70" y="90"/>
                    <a:pt x="70" y="90"/>
                    <a:pt x="70" y="90"/>
                  </a:cubicBezTo>
                  <a:cubicBezTo>
                    <a:pt x="66" y="90"/>
                    <a:pt x="66" y="90"/>
                    <a:pt x="66" y="90"/>
                  </a:cubicBezTo>
                  <a:cubicBezTo>
                    <a:pt x="66" y="82"/>
                    <a:pt x="66" y="82"/>
                    <a:pt x="66" y="82"/>
                  </a:cubicBezTo>
                  <a:cubicBezTo>
                    <a:pt x="74" y="67"/>
                    <a:pt x="74" y="67"/>
                    <a:pt x="74" y="67"/>
                  </a:cubicBezTo>
                  <a:cubicBezTo>
                    <a:pt x="78" y="63"/>
                    <a:pt x="78" y="63"/>
                    <a:pt x="78" y="63"/>
                  </a:cubicBezTo>
                  <a:cubicBezTo>
                    <a:pt x="82" y="55"/>
                    <a:pt x="82" y="55"/>
                    <a:pt x="82" y="55"/>
                  </a:cubicBezTo>
                  <a:cubicBezTo>
                    <a:pt x="78" y="51"/>
                    <a:pt x="78" y="51"/>
                    <a:pt x="78" y="51"/>
                  </a:cubicBezTo>
                  <a:cubicBezTo>
                    <a:pt x="70" y="51"/>
                    <a:pt x="70" y="51"/>
                    <a:pt x="70" y="51"/>
                  </a:cubicBezTo>
                  <a:cubicBezTo>
                    <a:pt x="58" y="47"/>
                    <a:pt x="58" y="47"/>
                    <a:pt x="58" y="47"/>
                  </a:cubicBezTo>
                  <a:cubicBezTo>
                    <a:pt x="35" y="43"/>
                    <a:pt x="35" y="43"/>
                    <a:pt x="35" y="43"/>
                  </a:cubicBezTo>
                  <a:cubicBezTo>
                    <a:pt x="8" y="32"/>
                    <a:pt x="8" y="32"/>
                    <a:pt x="8" y="32"/>
                  </a:cubicBezTo>
                  <a:cubicBezTo>
                    <a:pt x="4" y="35"/>
                    <a:pt x="4" y="35"/>
                    <a:pt x="4" y="35"/>
                  </a:cubicBezTo>
                  <a:cubicBezTo>
                    <a:pt x="0" y="43"/>
                    <a:pt x="0" y="43"/>
                    <a:pt x="0" y="43"/>
                  </a:cubicBezTo>
                  <a:cubicBezTo>
                    <a:pt x="0" y="51"/>
                    <a:pt x="0" y="51"/>
                    <a:pt x="0" y="51"/>
                  </a:cubicBezTo>
                  <a:cubicBezTo>
                    <a:pt x="8" y="59"/>
                    <a:pt x="8" y="59"/>
                    <a:pt x="8" y="59"/>
                  </a:cubicBezTo>
                  <a:cubicBezTo>
                    <a:pt x="12" y="67"/>
                    <a:pt x="12" y="67"/>
                    <a:pt x="12" y="67"/>
                  </a:cubicBezTo>
                  <a:cubicBezTo>
                    <a:pt x="23" y="114"/>
                    <a:pt x="23" y="114"/>
                    <a:pt x="23" y="114"/>
                  </a:cubicBezTo>
                  <a:cubicBezTo>
                    <a:pt x="27" y="110"/>
                    <a:pt x="27" y="110"/>
                    <a:pt x="27" y="110"/>
                  </a:cubicBezTo>
                  <a:cubicBezTo>
                    <a:pt x="31" y="114"/>
                    <a:pt x="31" y="114"/>
                    <a:pt x="31" y="114"/>
                  </a:cubicBezTo>
                  <a:cubicBezTo>
                    <a:pt x="31" y="117"/>
                    <a:pt x="31" y="117"/>
                    <a:pt x="31" y="117"/>
                  </a:cubicBezTo>
                  <a:cubicBezTo>
                    <a:pt x="27" y="121"/>
                    <a:pt x="27" y="121"/>
                    <a:pt x="27" y="121"/>
                  </a:cubicBezTo>
                  <a:cubicBezTo>
                    <a:pt x="27" y="125"/>
                    <a:pt x="27" y="125"/>
                    <a:pt x="27" y="125"/>
                  </a:cubicBezTo>
                  <a:cubicBezTo>
                    <a:pt x="27" y="129"/>
                    <a:pt x="27" y="129"/>
                    <a:pt x="27" y="129"/>
                  </a:cubicBezTo>
                  <a:cubicBezTo>
                    <a:pt x="31" y="129"/>
                    <a:pt x="31" y="129"/>
                    <a:pt x="31" y="129"/>
                  </a:cubicBezTo>
                  <a:cubicBezTo>
                    <a:pt x="35" y="129"/>
                    <a:pt x="35" y="129"/>
                    <a:pt x="35" y="129"/>
                  </a:cubicBezTo>
                  <a:cubicBezTo>
                    <a:pt x="35" y="133"/>
                    <a:pt x="35" y="133"/>
                    <a:pt x="35" y="133"/>
                  </a:cubicBezTo>
                  <a:cubicBezTo>
                    <a:pt x="68" y="133"/>
                    <a:pt x="68" y="133"/>
                    <a:pt x="68" y="133"/>
                  </a:cubicBezTo>
                  <a:lnTo>
                    <a:pt x="79" y="152"/>
                  </a:lnTo>
                  <a:close/>
                </a:path>
              </a:pathLst>
            </a:custGeom>
            <a:solidFill>
              <a:srgbClr val="FFFFFF">
                <a:lumMod val="50000"/>
              </a:srgbClr>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Freeform 42">
              <a:extLst>
                <a:ext uri="{FF2B5EF4-FFF2-40B4-BE49-F238E27FC236}">
                  <a16:creationId xmlns:a16="http://schemas.microsoft.com/office/drawing/2014/main" id="{173256C2-5796-4BB5-8B0A-CE9F0ACF0927}"/>
                </a:ext>
              </a:extLst>
            </p:cNvPr>
            <p:cNvSpPr>
              <a:spLocks/>
            </p:cNvSpPr>
            <p:nvPr/>
          </p:nvSpPr>
          <p:spPr bwMode="auto">
            <a:xfrm>
              <a:off x="6334918" y="1676042"/>
              <a:ext cx="908128" cy="487287"/>
            </a:xfrm>
            <a:custGeom>
              <a:avLst/>
              <a:gdLst>
                <a:gd name="T0" fmla="*/ 0 w 574"/>
                <a:gd name="T1" fmla="*/ 308 h 308"/>
                <a:gd name="T2" fmla="*/ 2 w 574"/>
                <a:gd name="T3" fmla="*/ 308 h 308"/>
                <a:gd name="T4" fmla="*/ 574 w 574"/>
                <a:gd name="T5" fmla="*/ 308 h 308"/>
                <a:gd name="T6" fmla="*/ 574 w 574"/>
                <a:gd name="T7" fmla="*/ 306 h 308"/>
                <a:gd name="T8" fmla="*/ 574 w 574"/>
                <a:gd name="T9" fmla="*/ 306 h 308"/>
                <a:gd name="T10" fmla="*/ 570 w 574"/>
                <a:gd name="T11" fmla="*/ 270 h 308"/>
                <a:gd name="T12" fmla="*/ 570 w 574"/>
                <a:gd name="T13" fmla="*/ 246 h 308"/>
                <a:gd name="T14" fmla="*/ 546 w 574"/>
                <a:gd name="T15" fmla="*/ 204 h 308"/>
                <a:gd name="T16" fmla="*/ 546 w 574"/>
                <a:gd name="T17" fmla="*/ 138 h 308"/>
                <a:gd name="T18" fmla="*/ 526 w 574"/>
                <a:gd name="T19" fmla="*/ 100 h 308"/>
                <a:gd name="T20" fmla="*/ 526 w 574"/>
                <a:gd name="T21" fmla="*/ 0 h 308"/>
                <a:gd name="T22" fmla="*/ 0 w 574"/>
                <a:gd name="T23" fmla="*/ 0 h 308"/>
                <a:gd name="T24" fmla="*/ 0 w 574"/>
                <a:gd name="T25" fmla="*/ 308 h 308"/>
                <a:gd name="T26" fmla="*/ 0 w 574"/>
                <a:gd name="T27" fmla="*/ 308 h 308"/>
                <a:gd name="T28" fmla="*/ 0 w 574"/>
                <a:gd name="T29"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308">
                  <a:moveTo>
                    <a:pt x="0" y="308"/>
                  </a:moveTo>
                  <a:lnTo>
                    <a:pt x="2" y="308"/>
                  </a:lnTo>
                  <a:lnTo>
                    <a:pt x="574" y="308"/>
                  </a:lnTo>
                  <a:lnTo>
                    <a:pt x="574" y="306"/>
                  </a:lnTo>
                  <a:lnTo>
                    <a:pt x="574" y="306"/>
                  </a:lnTo>
                  <a:lnTo>
                    <a:pt x="570" y="270"/>
                  </a:lnTo>
                  <a:lnTo>
                    <a:pt x="570" y="246"/>
                  </a:lnTo>
                  <a:lnTo>
                    <a:pt x="546" y="204"/>
                  </a:lnTo>
                  <a:lnTo>
                    <a:pt x="546" y="138"/>
                  </a:lnTo>
                  <a:lnTo>
                    <a:pt x="526" y="100"/>
                  </a:lnTo>
                  <a:lnTo>
                    <a:pt x="526" y="0"/>
                  </a:lnTo>
                  <a:lnTo>
                    <a:pt x="0" y="0"/>
                  </a:lnTo>
                  <a:lnTo>
                    <a:pt x="0" y="308"/>
                  </a:lnTo>
                  <a:lnTo>
                    <a:pt x="0" y="308"/>
                  </a:lnTo>
                  <a:lnTo>
                    <a:pt x="0" y="308"/>
                  </a:lnTo>
                  <a:close/>
                </a:path>
              </a:pathLst>
            </a:custGeom>
            <a:solidFill>
              <a:srgbClr val="0070C0"/>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43">
              <a:extLst>
                <a:ext uri="{FF2B5EF4-FFF2-40B4-BE49-F238E27FC236}">
                  <a16:creationId xmlns:a16="http://schemas.microsoft.com/office/drawing/2014/main" id="{5EB1A956-DB53-4A3B-98A5-B05F85181CEC}"/>
                </a:ext>
              </a:extLst>
            </p:cNvPr>
            <p:cNvSpPr>
              <a:spLocks/>
            </p:cNvSpPr>
            <p:nvPr/>
          </p:nvSpPr>
          <p:spPr bwMode="auto">
            <a:xfrm>
              <a:off x="7711347" y="2046254"/>
              <a:ext cx="718274" cy="654991"/>
            </a:xfrm>
            <a:custGeom>
              <a:avLst/>
              <a:gdLst>
                <a:gd name="T0" fmla="*/ 18 w 227"/>
                <a:gd name="T1" fmla="*/ 20 h 207"/>
                <a:gd name="T2" fmla="*/ 0 w 227"/>
                <a:gd name="T3" fmla="*/ 49 h 207"/>
                <a:gd name="T4" fmla="*/ 2 w 227"/>
                <a:gd name="T5" fmla="*/ 70 h 207"/>
                <a:gd name="T6" fmla="*/ 4 w 227"/>
                <a:gd name="T7" fmla="*/ 93 h 207"/>
                <a:gd name="T8" fmla="*/ 43 w 227"/>
                <a:gd name="T9" fmla="*/ 129 h 207"/>
                <a:gd name="T10" fmla="*/ 56 w 227"/>
                <a:gd name="T11" fmla="*/ 145 h 207"/>
                <a:gd name="T12" fmla="*/ 56 w 227"/>
                <a:gd name="T13" fmla="*/ 146 h 207"/>
                <a:gd name="T14" fmla="*/ 55 w 227"/>
                <a:gd name="T15" fmla="*/ 156 h 207"/>
                <a:gd name="T16" fmla="*/ 55 w 227"/>
                <a:gd name="T17" fmla="*/ 158 h 207"/>
                <a:gd name="T18" fmla="*/ 57 w 227"/>
                <a:gd name="T19" fmla="*/ 172 h 207"/>
                <a:gd name="T20" fmla="*/ 76 w 227"/>
                <a:gd name="T21" fmla="*/ 202 h 207"/>
                <a:gd name="T22" fmla="*/ 80 w 227"/>
                <a:gd name="T23" fmla="*/ 207 h 207"/>
                <a:gd name="T24" fmla="*/ 195 w 227"/>
                <a:gd name="T25" fmla="*/ 203 h 207"/>
                <a:gd name="T26" fmla="*/ 227 w 227"/>
                <a:gd name="T27" fmla="*/ 94 h 207"/>
                <a:gd name="T28" fmla="*/ 215 w 227"/>
                <a:gd name="T29" fmla="*/ 118 h 207"/>
                <a:gd name="T30" fmla="*/ 192 w 227"/>
                <a:gd name="T31" fmla="*/ 133 h 207"/>
                <a:gd name="T32" fmla="*/ 198 w 227"/>
                <a:gd name="T33" fmla="*/ 119 h 207"/>
                <a:gd name="T34" fmla="*/ 197 w 227"/>
                <a:gd name="T35" fmla="*/ 112 h 207"/>
                <a:gd name="T36" fmla="*/ 196 w 227"/>
                <a:gd name="T37" fmla="*/ 91 h 207"/>
                <a:gd name="T38" fmla="*/ 197 w 227"/>
                <a:gd name="T39" fmla="*/ 89 h 207"/>
                <a:gd name="T40" fmla="*/ 193 w 227"/>
                <a:gd name="T41" fmla="*/ 82 h 207"/>
                <a:gd name="T42" fmla="*/ 180 w 227"/>
                <a:gd name="T43" fmla="*/ 68 h 207"/>
                <a:gd name="T44" fmla="*/ 179 w 227"/>
                <a:gd name="T45" fmla="*/ 61 h 207"/>
                <a:gd name="T46" fmla="*/ 148 w 227"/>
                <a:gd name="T47" fmla="*/ 50 h 207"/>
                <a:gd name="T48" fmla="*/ 141 w 227"/>
                <a:gd name="T49" fmla="*/ 45 h 207"/>
                <a:gd name="T50" fmla="*/ 140 w 227"/>
                <a:gd name="T51" fmla="*/ 45 h 207"/>
                <a:gd name="T52" fmla="*/ 140 w 227"/>
                <a:gd name="T53" fmla="*/ 45 h 207"/>
                <a:gd name="T54" fmla="*/ 138 w 227"/>
                <a:gd name="T55" fmla="*/ 44 h 207"/>
                <a:gd name="T56" fmla="*/ 123 w 227"/>
                <a:gd name="T57" fmla="*/ 44 h 207"/>
                <a:gd name="T58" fmla="*/ 109 w 227"/>
                <a:gd name="T59" fmla="*/ 39 h 207"/>
                <a:gd name="T60" fmla="*/ 100 w 227"/>
                <a:gd name="T61" fmla="*/ 29 h 207"/>
                <a:gd name="T62" fmla="*/ 82 w 227"/>
                <a:gd name="T63" fmla="*/ 20 h 207"/>
                <a:gd name="T64" fmla="*/ 78 w 227"/>
                <a:gd name="T65" fmla="*/ 20 h 207"/>
                <a:gd name="T66" fmla="*/ 82 w 227"/>
                <a:gd name="T67" fmla="*/ 4 h 207"/>
                <a:gd name="T68" fmla="*/ 51 w 227"/>
                <a:gd name="T69" fmla="*/ 20 h 207"/>
                <a:gd name="T70" fmla="*/ 35 w 227"/>
                <a:gd name="T71" fmla="*/ 20 h 207"/>
                <a:gd name="T72" fmla="*/ 24 w 227"/>
                <a:gd name="T73" fmla="*/ 15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7" h="207">
                  <a:moveTo>
                    <a:pt x="21" y="15"/>
                  </a:moveTo>
                  <a:cubicBezTo>
                    <a:pt x="20" y="16"/>
                    <a:pt x="18" y="18"/>
                    <a:pt x="18" y="20"/>
                  </a:cubicBezTo>
                  <a:cubicBezTo>
                    <a:pt x="16" y="29"/>
                    <a:pt x="10" y="30"/>
                    <a:pt x="9" y="30"/>
                  </a:cubicBezTo>
                  <a:cubicBezTo>
                    <a:pt x="0" y="49"/>
                    <a:pt x="0" y="49"/>
                    <a:pt x="0" y="49"/>
                  </a:cubicBezTo>
                  <a:cubicBezTo>
                    <a:pt x="0" y="61"/>
                    <a:pt x="0" y="61"/>
                    <a:pt x="0" y="61"/>
                  </a:cubicBezTo>
                  <a:cubicBezTo>
                    <a:pt x="2" y="70"/>
                    <a:pt x="2" y="70"/>
                    <a:pt x="2" y="70"/>
                  </a:cubicBezTo>
                  <a:cubicBezTo>
                    <a:pt x="4" y="78"/>
                    <a:pt x="1" y="81"/>
                    <a:pt x="0" y="82"/>
                  </a:cubicBezTo>
                  <a:cubicBezTo>
                    <a:pt x="4" y="93"/>
                    <a:pt x="4" y="93"/>
                    <a:pt x="4" y="93"/>
                  </a:cubicBezTo>
                  <a:cubicBezTo>
                    <a:pt x="21" y="105"/>
                    <a:pt x="21" y="105"/>
                    <a:pt x="21" y="105"/>
                  </a:cubicBezTo>
                  <a:cubicBezTo>
                    <a:pt x="43" y="129"/>
                    <a:pt x="43" y="129"/>
                    <a:pt x="43" y="129"/>
                  </a:cubicBezTo>
                  <a:cubicBezTo>
                    <a:pt x="44" y="129"/>
                    <a:pt x="46" y="132"/>
                    <a:pt x="55" y="143"/>
                  </a:cubicBezTo>
                  <a:cubicBezTo>
                    <a:pt x="56" y="144"/>
                    <a:pt x="56" y="144"/>
                    <a:pt x="56" y="145"/>
                  </a:cubicBezTo>
                  <a:cubicBezTo>
                    <a:pt x="57" y="145"/>
                    <a:pt x="57" y="145"/>
                    <a:pt x="57" y="145"/>
                  </a:cubicBezTo>
                  <a:cubicBezTo>
                    <a:pt x="56" y="146"/>
                    <a:pt x="56" y="146"/>
                    <a:pt x="56" y="146"/>
                  </a:cubicBezTo>
                  <a:cubicBezTo>
                    <a:pt x="56" y="146"/>
                    <a:pt x="55" y="147"/>
                    <a:pt x="55" y="150"/>
                  </a:cubicBezTo>
                  <a:cubicBezTo>
                    <a:pt x="55" y="152"/>
                    <a:pt x="55" y="154"/>
                    <a:pt x="55" y="156"/>
                  </a:cubicBezTo>
                  <a:cubicBezTo>
                    <a:pt x="56" y="158"/>
                    <a:pt x="56" y="158"/>
                    <a:pt x="56" y="158"/>
                  </a:cubicBezTo>
                  <a:cubicBezTo>
                    <a:pt x="55" y="158"/>
                    <a:pt x="55" y="158"/>
                    <a:pt x="55" y="158"/>
                  </a:cubicBezTo>
                  <a:cubicBezTo>
                    <a:pt x="56" y="164"/>
                    <a:pt x="57" y="170"/>
                    <a:pt x="57" y="172"/>
                  </a:cubicBezTo>
                  <a:cubicBezTo>
                    <a:pt x="57" y="172"/>
                    <a:pt x="57" y="172"/>
                    <a:pt x="57" y="172"/>
                  </a:cubicBezTo>
                  <a:cubicBezTo>
                    <a:pt x="64" y="183"/>
                    <a:pt x="64" y="183"/>
                    <a:pt x="64" y="183"/>
                  </a:cubicBezTo>
                  <a:cubicBezTo>
                    <a:pt x="76" y="202"/>
                    <a:pt x="76" y="202"/>
                    <a:pt x="76" y="202"/>
                  </a:cubicBezTo>
                  <a:cubicBezTo>
                    <a:pt x="80" y="207"/>
                    <a:pt x="80" y="207"/>
                    <a:pt x="80" y="207"/>
                  </a:cubicBezTo>
                  <a:cubicBezTo>
                    <a:pt x="80" y="207"/>
                    <a:pt x="80" y="207"/>
                    <a:pt x="80" y="207"/>
                  </a:cubicBezTo>
                  <a:cubicBezTo>
                    <a:pt x="196" y="207"/>
                    <a:pt x="196" y="207"/>
                    <a:pt x="196" y="207"/>
                  </a:cubicBezTo>
                  <a:cubicBezTo>
                    <a:pt x="195" y="203"/>
                    <a:pt x="195" y="203"/>
                    <a:pt x="195" y="203"/>
                  </a:cubicBezTo>
                  <a:cubicBezTo>
                    <a:pt x="227" y="102"/>
                    <a:pt x="227" y="102"/>
                    <a:pt x="227" y="102"/>
                  </a:cubicBezTo>
                  <a:cubicBezTo>
                    <a:pt x="227" y="94"/>
                    <a:pt x="227" y="94"/>
                    <a:pt x="227" y="94"/>
                  </a:cubicBezTo>
                  <a:cubicBezTo>
                    <a:pt x="215" y="106"/>
                    <a:pt x="215" y="106"/>
                    <a:pt x="215" y="106"/>
                  </a:cubicBezTo>
                  <a:cubicBezTo>
                    <a:pt x="215" y="118"/>
                    <a:pt x="215" y="118"/>
                    <a:pt x="215" y="118"/>
                  </a:cubicBezTo>
                  <a:cubicBezTo>
                    <a:pt x="207" y="118"/>
                    <a:pt x="207" y="118"/>
                    <a:pt x="207" y="118"/>
                  </a:cubicBezTo>
                  <a:cubicBezTo>
                    <a:pt x="192" y="133"/>
                    <a:pt x="192" y="133"/>
                    <a:pt x="192" y="133"/>
                  </a:cubicBezTo>
                  <a:cubicBezTo>
                    <a:pt x="192" y="129"/>
                    <a:pt x="192" y="129"/>
                    <a:pt x="192" y="129"/>
                  </a:cubicBezTo>
                  <a:cubicBezTo>
                    <a:pt x="198" y="119"/>
                    <a:pt x="198" y="119"/>
                    <a:pt x="198" y="119"/>
                  </a:cubicBezTo>
                  <a:cubicBezTo>
                    <a:pt x="198" y="118"/>
                    <a:pt x="198" y="118"/>
                    <a:pt x="198" y="118"/>
                  </a:cubicBezTo>
                  <a:cubicBezTo>
                    <a:pt x="198" y="116"/>
                    <a:pt x="198" y="114"/>
                    <a:pt x="197" y="112"/>
                  </a:cubicBezTo>
                  <a:cubicBezTo>
                    <a:pt x="196" y="109"/>
                    <a:pt x="196" y="106"/>
                    <a:pt x="196" y="104"/>
                  </a:cubicBezTo>
                  <a:cubicBezTo>
                    <a:pt x="197" y="100"/>
                    <a:pt x="197" y="95"/>
                    <a:pt x="196" y="91"/>
                  </a:cubicBezTo>
                  <a:cubicBezTo>
                    <a:pt x="196" y="90"/>
                    <a:pt x="196" y="90"/>
                    <a:pt x="196" y="90"/>
                  </a:cubicBezTo>
                  <a:cubicBezTo>
                    <a:pt x="197" y="89"/>
                    <a:pt x="197" y="89"/>
                    <a:pt x="197" y="89"/>
                  </a:cubicBezTo>
                  <a:cubicBezTo>
                    <a:pt x="195" y="87"/>
                    <a:pt x="195" y="87"/>
                    <a:pt x="195" y="87"/>
                  </a:cubicBezTo>
                  <a:cubicBezTo>
                    <a:pt x="193" y="83"/>
                    <a:pt x="193" y="83"/>
                    <a:pt x="193" y="82"/>
                  </a:cubicBezTo>
                  <a:cubicBezTo>
                    <a:pt x="192" y="82"/>
                    <a:pt x="192" y="81"/>
                    <a:pt x="191" y="80"/>
                  </a:cubicBezTo>
                  <a:cubicBezTo>
                    <a:pt x="187" y="76"/>
                    <a:pt x="181" y="69"/>
                    <a:pt x="180" y="68"/>
                  </a:cubicBezTo>
                  <a:cubicBezTo>
                    <a:pt x="180" y="67"/>
                    <a:pt x="183" y="64"/>
                    <a:pt x="183" y="63"/>
                  </a:cubicBezTo>
                  <a:cubicBezTo>
                    <a:pt x="182" y="62"/>
                    <a:pt x="181" y="61"/>
                    <a:pt x="179" y="61"/>
                  </a:cubicBezTo>
                  <a:cubicBezTo>
                    <a:pt x="148" y="61"/>
                    <a:pt x="148" y="61"/>
                    <a:pt x="148" y="61"/>
                  </a:cubicBezTo>
                  <a:cubicBezTo>
                    <a:pt x="148" y="50"/>
                    <a:pt x="148" y="50"/>
                    <a:pt x="148" y="50"/>
                  </a:cubicBezTo>
                  <a:cubicBezTo>
                    <a:pt x="149" y="49"/>
                    <a:pt x="148" y="47"/>
                    <a:pt x="144" y="46"/>
                  </a:cubicBezTo>
                  <a:cubicBezTo>
                    <a:pt x="142" y="45"/>
                    <a:pt x="141" y="45"/>
                    <a:pt x="141" y="45"/>
                  </a:cubicBezTo>
                  <a:cubicBezTo>
                    <a:pt x="140" y="45"/>
                    <a:pt x="140" y="45"/>
                    <a:pt x="140" y="45"/>
                  </a:cubicBezTo>
                  <a:cubicBezTo>
                    <a:pt x="140" y="45"/>
                    <a:pt x="140" y="45"/>
                    <a:pt x="140" y="45"/>
                  </a:cubicBezTo>
                  <a:cubicBezTo>
                    <a:pt x="140" y="45"/>
                    <a:pt x="140" y="45"/>
                    <a:pt x="140" y="45"/>
                  </a:cubicBezTo>
                  <a:cubicBezTo>
                    <a:pt x="140" y="45"/>
                    <a:pt x="140" y="45"/>
                    <a:pt x="140" y="45"/>
                  </a:cubicBezTo>
                  <a:cubicBezTo>
                    <a:pt x="140" y="44"/>
                    <a:pt x="140" y="44"/>
                    <a:pt x="140" y="44"/>
                  </a:cubicBezTo>
                  <a:cubicBezTo>
                    <a:pt x="139" y="44"/>
                    <a:pt x="139" y="44"/>
                    <a:pt x="138" y="44"/>
                  </a:cubicBezTo>
                  <a:cubicBezTo>
                    <a:pt x="137" y="43"/>
                    <a:pt x="135" y="43"/>
                    <a:pt x="132" y="43"/>
                  </a:cubicBezTo>
                  <a:cubicBezTo>
                    <a:pt x="127" y="43"/>
                    <a:pt x="123" y="44"/>
                    <a:pt x="123" y="44"/>
                  </a:cubicBezTo>
                  <a:cubicBezTo>
                    <a:pt x="117" y="43"/>
                    <a:pt x="117" y="43"/>
                    <a:pt x="117" y="43"/>
                  </a:cubicBezTo>
                  <a:cubicBezTo>
                    <a:pt x="109" y="39"/>
                    <a:pt x="109" y="39"/>
                    <a:pt x="109" y="39"/>
                  </a:cubicBezTo>
                  <a:cubicBezTo>
                    <a:pt x="106" y="39"/>
                    <a:pt x="106" y="39"/>
                    <a:pt x="106" y="39"/>
                  </a:cubicBezTo>
                  <a:cubicBezTo>
                    <a:pt x="100" y="29"/>
                    <a:pt x="100" y="29"/>
                    <a:pt x="100" y="29"/>
                  </a:cubicBezTo>
                  <a:cubicBezTo>
                    <a:pt x="100" y="20"/>
                    <a:pt x="100" y="20"/>
                    <a:pt x="100" y="20"/>
                  </a:cubicBezTo>
                  <a:cubicBezTo>
                    <a:pt x="82" y="20"/>
                    <a:pt x="82" y="20"/>
                    <a:pt x="82" y="20"/>
                  </a:cubicBezTo>
                  <a:cubicBezTo>
                    <a:pt x="82" y="24"/>
                    <a:pt x="82" y="24"/>
                    <a:pt x="82" y="24"/>
                  </a:cubicBezTo>
                  <a:cubicBezTo>
                    <a:pt x="78" y="20"/>
                    <a:pt x="78" y="20"/>
                    <a:pt x="78" y="20"/>
                  </a:cubicBezTo>
                  <a:cubicBezTo>
                    <a:pt x="82" y="12"/>
                    <a:pt x="82" y="12"/>
                    <a:pt x="82" y="12"/>
                  </a:cubicBezTo>
                  <a:cubicBezTo>
                    <a:pt x="82" y="4"/>
                    <a:pt x="82" y="4"/>
                    <a:pt x="82" y="4"/>
                  </a:cubicBezTo>
                  <a:cubicBezTo>
                    <a:pt x="78" y="0"/>
                    <a:pt x="78" y="0"/>
                    <a:pt x="78" y="0"/>
                  </a:cubicBezTo>
                  <a:cubicBezTo>
                    <a:pt x="51" y="20"/>
                    <a:pt x="51" y="20"/>
                    <a:pt x="51" y="20"/>
                  </a:cubicBezTo>
                  <a:cubicBezTo>
                    <a:pt x="43" y="20"/>
                    <a:pt x="43" y="20"/>
                    <a:pt x="43" y="20"/>
                  </a:cubicBezTo>
                  <a:cubicBezTo>
                    <a:pt x="35" y="20"/>
                    <a:pt x="35" y="20"/>
                    <a:pt x="35" y="20"/>
                  </a:cubicBezTo>
                  <a:cubicBezTo>
                    <a:pt x="32" y="16"/>
                    <a:pt x="32" y="16"/>
                    <a:pt x="32" y="16"/>
                  </a:cubicBezTo>
                  <a:cubicBezTo>
                    <a:pt x="30" y="16"/>
                    <a:pt x="27" y="15"/>
                    <a:pt x="24" y="15"/>
                  </a:cubicBezTo>
                  <a:cubicBezTo>
                    <a:pt x="23" y="15"/>
                    <a:pt x="22" y="15"/>
                    <a:pt x="21" y="15"/>
                  </a:cubicBezTo>
                  <a:close/>
                </a:path>
              </a:pathLst>
            </a:custGeom>
            <a:solidFill>
              <a:srgbClr val="0070C0"/>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44">
              <a:extLst>
                <a:ext uri="{FF2B5EF4-FFF2-40B4-BE49-F238E27FC236}">
                  <a16:creationId xmlns:a16="http://schemas.microsoft.com/office/drawing/2014/main" id="{2252D19F-D748-4077-9EF1-58BC0E56F9B9}"/>
                </a:ext>
              </a:extLst>
            </p:cNvPr>
            <p:cNvSpPr>
              <a:spLocks/>
            </p:cNvSpPr>
            <p:nvPr/>
          </p:nvSpPr>
          <p:spPr bwMode="auto">
            <a:xfrm>
              <a:off x="7167103" y="1589025"/>
              <a:ext cx="939768" cy="957173"/>
            </a:xfrm>
            <a:custGeom>
              <a:avLst/>
              <a:gdLst>
                <a:gd name="T0" fmla="*/ 10 w 297"/>
                <a:gd name="T1" fmla="*/ 129 h 302"/>
                <a:gd name="T2" fmla="*/ 22 w 297"/>
                <a:gd name="T3" fmla="*/ 162 h 302"/>
                <a:gd name="T4" fmla="*/ 24 w 297"/>
                <a:gd name="T5" fmla="*/ 180 h 302"/>
                <a:gd name="T6" fmla="*/ 24 w 297"/>
                <a:gd name="T7" fmla="*/ 219 h 302"/>
                <a:gd name="T8" fmla="*/ 36 w 297"/>
                <a:gd name="T9" fmla="*/ 301 h 302"/>
                <a:gd name="T10" fmla="*/ 37 w 297"/>
                <a:gd name="T11" fmla="*/ 302 h 302"/>
                <a:gd name="T12" fmla="*/ 228 w 297"/>
                <a:gd name="T13" fmla="*/ 302 h 302"/>
                <a:gd name="T14" fmla="*/ 227 w 297"/>
                <a:gd name="T15" fmla="*/ 294 h 302"/>
                <a:gd name="T16" fmla="*/ 229 w 297"/>
                <a:gd name="T17" fmla="*/ 289 h 302"/>
                <a:gd name="T18" fmla="*/ 227 w 297"/>
                <a:gd name="T19" fmla="*/ 287 h 302"/>
                <a:gd name="T20" fmla="*/ 193 w 297"/>
                <a:gd name="T21" fmla="*/ 249 h 302"/>
                <a:gd name="T22" fmla="*/ 172 w 297"/>
                <a:gd name="T23" fmla="*/ 226 h 302"/>
                <a:gd name="T24" fmla="*/ 172 w 297"/>
                <a:gd name="T25" fmla="*/ 205 h 302"/>
                <a:gd name="T26" fmla="*/ 181 w 297"/>
                <a:gd name="T27" fmla="*/ 174 h 302"/>
                <a:gd name="T28" fmla="*/ 193 w 297"/>
                <a:gd name="T29" fmla="*/ 159 h 302"/>
                <a:gd name="T30" fmla="*/ 204 w 297"/>
                <a:gd name="T31" fmla="*/ 160 h 302"/>
                <a:gd name="T32" fmla="*/ 266 w 297"/>
                <a:gd name="T33" fmla="*/ 105 h 302"/>
                <a:gd name="T34" fmla="*/ 285 w 297"/>
                <a:gd name="T35" fmla="*/ 94 h 302"/>
                <a:gd name="T36" fmla="*/ 293 w 297"/>
                <a:gd name="T37" fmla="*/ 86 h 302"/>
                <a:gd name="T38" fmla="*/ 266 w 297"/>
                <a:gd name="T39" fmla="*/ 78 h 302"/>
                <a:gd name="T40" fmla="*/ 246 w 297"/>
                <a:gd name="T41" fmla="*/ 78 h 302"/>
                <a:gd name="T42" fmla="*/ 231 w 297"/>
                <a:gd name="T43" fmla="*/ 82 h 302"/>
                <a:gd name="T44" fmla="*/ 219 w 297"/>
                <a:gd name="T45" fmla="*/ 70 h 302"/>
                <a:gd name="T46" fmla="*/ 192 w 297"/>
                <a:gd name="T47" fmla="*/ 55 h 302"/>
                <a:gd name="T48" fmla="*/ 161 w 297"/>
                <a:gd name="T49" fmla="*/ 47 h 302"/>
                <a:gd name="T50" fmla="*/ 145 w 297"/>
                <a:gd name="T51" fmla="*/ 51 h 302"/>
                <a:gd name="T52" fmla="*/ 141 w 297"/>
                <a:gd name="T53" fmla="*/ 47 h 302"/>
                <a:gd name="T54" fmla="*/ 118 w 297"/>
                <a:gd name="T55" fmla="*/ 43 h 302"/>
                <a:gd name="T56" fmla="*/ 110 w 297"/>
                <a:gd name="T57" fmla="*/ 43 h 302"/>
                <a:gd name="T58" fmla="*/ 102 w 297"/>
                <a:gd name="T59" fmla="*/ 23 h 302"/>
                <a:gd name="T60" fmla="*/ 86 w 297"/>
                <a:gd name="T61" fmla="*/ 0 h 302"/>
                <a:gd name="T62" fmla="*/ 0 w 297"/>
                <a:gd name="T63" fmla="*/ 27 h 302"/>
                <a:gd name="T64" fmla="*/ 10 w 297"/>
                <a:gd name="T65" fmla="*/ 9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7" h="302">
                  <a:moveTo>
                    <a:pt x="10" y="96"/>
                  </a:moveTo>
                  <a:cubicBezTo>
                    <a:pt x="10" y="129"/>
                    <a:pt x="10" y="129"/>
                    <a:pt x="10" y="129"/>
                  </a:cubicBezTo>
                  <a:cubicBezTo>
                    <a:pt x="22" y="150"/>
                    <a:pt x="22" y="150"/>
                    <a:pt x="22" y="150"/>
                  </a:cubicBezTo>
                  <a:cubicBezTo>
                    <a:pt x="22" y="162"/>
                    <a:pt x="22" y="162"/>
                    <a:pt x="22" y="162"/>
                  </a:cubicBezTo>
                  <a:cubicBezTo>
                    <a:pt x="24" y="180"/>
                    <a:pt x="24" y="180"/>
                    <a:pt x="24" y="180"/>
                  </a:cubicBezTo>
                  <a:cubicBezTo>
                    <a:pt x="24" y="180"/>
                    <a:pt x="24" y="180"/>
                    <a:pt x="24" y="180"/>
                  </a:cubicBezTo>
                  <a:cubicBezTo>
                    <a:pt x="24" y="181"/>
                    <a:pt x="24" y="181"/>
                    <a:pt x="24" y="181"/>
                  </a:cubicBezTo>
                  <a:cubicBezTo>
                    <a:pt x="24" y="219"/>
                    <a:pt x="24" y="219"/>
                    <a:pt x="24" y="219"/>
                  </a:cubicBezTo>
                  <a:cubicBezTo>
                    <a:pt x="36" y="233"/>
                    <a:pt x="36" y="233"/>
                    <a:pt x="36" y="233"/>
                  </a:cubicBezTo>
                  <a:cubicBezTo>
                    <a:pt x="36" y="301"/>
                    <a:pt x="36" y="301"/>
                    <a:pt x="36" y="301"/>
                  </a:cubicBezTo>
                  <a:cubicBezTo>
                    <a:pt x="36" y="302"/>
                    <a:pt x="36" y="302"/>
                    <a:pt x="36" y="302"/>
                  </a:cubicBezTo>
                  <a:cubicBezTo>
                    <a:pt x="37" y="302"/>
                    <a:pt x="37" y="302"/>
                    <a:pt x="37" y="302"/>
                  </a:cubicBezTo>
                  <a:cubicBezTo>
                    <a:pt x="227" y="302"/>
                    <a:pt x="227" y="302"/>
                    <a:pt x="227" y="302"/>
                  </a:cubicBezTo>
                  <a:cubicBezTo>
                    <a:pt x="228" y="302"/>
                    <a:pt x="228" y="302"/>
                    <a:pt x="228" y="302"/>
                  </a:cubicBezTo>
                  <a:cubicBezTo>
                    <a:pt x="227" y="300"/>
                    <a:pt x="227" y="300"/>
                    <a:pt x="227" y="300"/>
                  </a:cubicBezTo>
                  <a:cubicBezTo>
                    <a:pt x="227" y="298"/>
                    <a:pt x="227" y="296"/>
                    <a:pt x="227" y="294"/>
                  </a:cubicBezTo>
                  <a:cubicBezTo>
                    <a:pt x="227" y="291"/>
                    <a:pt x="228" y="290"/>
                    <a:pt x="228" y="290"/>
                  </a:cubicBezTo>
                  <a:cubicBezTo>
                    <a:pt x="229" y="289"/>
                    <a:pt x="229" y="289"/>
                    <a:pt x="229" y="289"/>
                  </a:cubicBezTo>
                  <a:cubicBezTo>
                    <a:pt x="228" y="289"/>
                    <a:pt x="228" y="289"/>
                    <a:pt x="228" y="289"/>
                  </a:cubicBezTo>
                  <a:cubicBezTo>
                    <a:pt x="228" y="288"/>
                    <a:pt x="228" y="288"/>
                    <a:pt x="227" y="287"/>
                  </a:cubicBezTo>
                  <a:cubicBezTo>
                    <a:pt x="218" y="276"/>
                    <a:pt x="216" y="273"/>
                    <a:pt x="215" y="273"/>
                  </a:cubicBezTo>
                  <a:cubicBezTo>
                    <a:pt x="193" y="249"/>
                    <a:pt x="193" y="249"/>
                    <a:pt x="193" y="249"/>
                  </a:cubicBezTo>
                  <a:cubicBezTo>
                    <a:pt x="176" y="237"/>
                    <a:pt x="176" y="237"/>
                    <a:pt x="176" y="237"/>
                  </a:cubicBezTo>
                  <a:cubicBezTo>
                    <a:pt x="172" y="226"/>
                    <a:pt x="172" y="226"/>
                    <a:pt x="172" y="226"/>
                  </a:cubicBezTo>
                  <a:cubicBezTo>
                    <a:pt x="173" y="225"/>
                    <a:pt x="176" y="222"/>
                    <a:pt x="174" y="214"/>
                  </a:cubicBezTo>
                  <a:cubicBezTo>
                    <a:pt x="172" y="205"/>
                    <a:pt x="172" y="205"/>
                    <a:pt x="172" y="205"/>
                  </a:cubicBezTo>
                  <a:cubicBezTo>
                    <a:pt x="172" y="193"/>
                    <a:pt x="172" y="193"/>
                    <a:pt x="172" y="193"/>
                  </a:cubicBezTo>
                  <a:cubicBezTo>
                    <a:pt x="181" y="174"/>
                    <a:pt x="181" y="174"/>
                    <a:pt x="181" y="174"/>
                  </a:cubicBezTo>
                  <a:cubicBezTo>
                    <a:pt x="182" y="174"/>
                    <a:pt x="188" y="173"/>
                    <a:pt x="190" y="164"/>
                  </a:cubicBezTo>
                  <a:cubicBezTo>
                    <a:pt x="190" y="162"/>
                    <a:pt x="192" y="160"/>
                    <a:pt x="193" y="159"/>
                  </a:cubicBezTo>
                  <a:cubicBezTo>
                    <a:pt x="194" y="159"/>
                    <a:pt x="195" y="159"/>
                    <a:pt x="196" y="159"/>
                  </a:cubicBezTo>
                  <a:cubicBezTo>
                    <a:pt x="199" y="159"/>
                    <a:pt x="202" y="160"/>
                    <a:pt x="204" y="160"/>
                  </a:cubicBezTo>
                  <a:cubicBezTo>
                    <a:pt x="204" y="160"/>
                    <a:pt x="204" y="160"/>
                    <a:pt x="204" y="160"/>
                  </a:cubicBezTo>
                  <a:cubicBezTo>
                    <a:pt x="266" y="105"/>
                    <a:pt x="266" y="105"/>
                    <a:pt x="266" y="105"/>
                  </a:cubicBezTo>
                  <a:cubicBezTo>
                    <a:pt x="282" y="102"/>
                    <a:pt x="282" y="102"/>
                    <a:pt x="282" y="102"/>
                  </a:cubicBezTo>
                  <a:cubicBezTo>
                    <a:pt x="285" y="94"/>
                    <a:pt x="285" y="94"/>
                    <a:pt x="285" y="94"/>
                  </a:cubicBezTo>
                  <a:cubicBezTo>
                    <a:pt x="297" y="86"/>
                    <a:pt x="297" y="86"/>
                    <a:pt x="297" y="86"/>
                  </a:cubicBezTo>
                  <a:cubicBezTo>
                    <a:pt x="293" y="86"/>
                    <a:pt x="293" y="86"/>
                    <a:pt x="293" y="86"/>
                  </a:cubicBezTo>
                  <a:cubicBezTo>
                    <a:pt x="282" y="82"/>
                    <a:pt x="282" y="82"/>
                    <a:pt x="282" y="82"/>
                  </a:cubicBezTo>
                  <a:cubicBezTo>
                    <a:pt x="266" y="78"/>
                    <a:pt x="266" y="78"/>
                    <a:pt x="266" y="78"/>
                  </a:cubicBezTo>
                  <a:cubicBezTo>
                    <a:pt x="254" y="74"/>
                    <a:pt x="254" y="74"/>
                    <a:pt x="254" y="74"/>
                  </a:cubicBezTo>
                  <a:cubicBezTo>
                    <a:pt x="246" y="78"/>
                    <a:pt x="246" y="78"/>
                    <a:pt x="246" y="78"/>
                  </a:cubicBezTo>
                  <a:cubicBezTo>
                    <a:pt x="239" y="82"/>
                    <a:pt x="239" y="82"/>
                    <a:pt x="239" y="82"/>
                  </a:cubicBezTo>
                  <a:cubicBezTo>
                    <a:pt x="231" y="82"/>
                    <a:pt x="231" y="82"/>
                    <a:pt x="231" y="82"/>
                  </a:cubicBezTo>
                  <a:cubicBezTo>
                    <a:pt x="223" y="78"/>
                    <a:pt x="223" y="78"/>
                    <a:pt x="223" y="78"/>
                  </a:cubicBezTo>
                  <a:cubicBezTo>
                    <a:pt x="219" y="70"/>
                    <a:pt x="219" y="70"/>
                    <a:pt x="219" y="70"/>
                  </a:cubicBezTo>
                  <a:cubicBezTo>
                    <a:pt x="196" y="59"/>
                    <a:pt x="196" y="59"/>
                    <a:pt x="196" y="59"/>
                  </a:cubicBezTo>
                  <a:cubicBezTo>
                    <a:pt x="192" y="55"/>
                    <a:pt x="192" y="55"/>
                    <a:pt x="192" y="55"/>
                  </a:cubicBezTo>
                  <a:cubicBezTo>
                    <a:pt x="176" y="47"/>
                    <a:pt x="176" y="47"/>
                    <a:pt x="176" y="47"/>
                  </a:cubicBezTo>
                  <a:cubicBezTo>
                    <a:pt x="161" y="47"/>
                    <a:pt x="161" y="47"/>
                    <a:pt x="161" y="47"/>
                  </a:cubicBezTo>
                  <a:cubicBezTo>
                    <a:pt x="153" y="51"/>
                    <a:pt x="153" y="51"/>
                    <a:pt x="153" y="51"/>
                  </a:cubicBezTo>
                  <a:cubicBezTo>
                    <a:pt x="145" y="51"/>
                    <a:pt x="145" y="51"/>
                    <a:pt x="145" y="51"/>
                  </a:cubicBezTo>
                  <a:cubicBezTo>
                    <a:pt x="141" y="51"/>
                    <a:pt x="141" y="51"/>
                    <a:pt x="141" y="51"/>
                  </a:cubicBezTo>
                  <a:cubicBezTo>
                    <a:pt x="141" y="47"/>
                    <a:pt x="141" y="47"/>
                    <a:pt x="141" y="47"/>
                  </a:cubicBezTo>
                  <a:cubicBezTo>
                    <a:pt x="125" y="43"/>
                    <a:pt x="125" y="43"/>
                    <a:pt x="125" y="43"/>
                  </a:cubicBezTo>
                  <a:cubicBezTo>
                    <a:pt x="118" y="43"/>
                    <a:pt x="118" y="43"/>
                    <a:pt x="118" y="43"/>
                  </a:cubicBezTo>
                  <a:cubicBezTo>
                    <a:pt x="114" y="43"/>
                    <a:pt x="114" y="43"/>
                    <a:pt x="114" y="43"/>
                  </a:cubicBezTo>
                  <a:cubicBezTo>
                    <a:pt x="110" y="43"/>
                    <a:pt x="110" y="43"/>
                    <a:pt x="110" y="43"/>
                  </a:cubicBezTo>
                  <a:cubicBezTo>
                    <a:pt x="102" y="27"/>
                    <a:pt x="102" y="27"/>
                    <a:pt x="102" y="27"/>
                  </a:cubicBezTo>
                  <a:cubicBezTo>
                    <a:pt x="102" y="23"/>
                    <a:pt x="102" y="23"/>
                    <a:pt x="102" y="23"/>
                  </a:cubicBezTo>
                  <a:cubicBezTo>
                    <a:pt x="94" y="4"/>
                    <a:pt x="94" y="4"/>
                    <a:pt x="94" y="4"/>
                  </a:cubicBezTo>
                  <a:cubicBezTo>
                    <a:pt x="86" y="0"/>
                    <a:pt x="86" y="0"/>
                    <a:pt x="86" y="0"/>
                  </a:cubicBezTo>
                  <a:cubicBezTo>
                    <a:pt x="86" y="27"/>
                    <a:pt x="86" y="27"/>
                    <a:pt x="86" y="27"/>
                  </a:cubicBezTo>
                  <a:cubicBezTo>
                    <a:pt x="0" y="27"/>
                    <a:pt x="0" y="27"/>
                    <a:pt x="0" y="27"/>
                  </a:cubicBezTo>
                  <a:cubicBezTo>
                    <a:pt x="0" y="77"/>
                    <a:pt x="0" y="77"/>
                    <a:pt x="0" y="77"/>
                  </a:cubicBezTo>
                  <a:lnTo>
                    <a:pt x="10" y="96"/>
                  </a:lnTo>
                  <a:close/>
                </a:path>
              </a:pathLst>
            </a:custGeom>
            <a:solidFill>
              <a:srgbClr val="17305B">
                <a:lumMod val="20000"/>
                <a:lumOff val="8000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 name="Freeform 45">
              <a:extLst>
                <a:ext uri="{FF2B5EF4-FFF2-40B4-BE49-F238E27FC236}">
                  <a16:creationId xmlns:a16="http://schemas.microsoft.com/office/drawing/2014/main" id="{5D7423DB-80FF-411C-A4FB-D71DF7FBDE38}"/>
                </a:ext>
              </a:extLst>
            </p:cNvPr>
            <p:cNvSpPr>
              <a:spLocks/>
            </p:cNvSpPr>
            <p:nvPr/>
          </p:nvSpPr>
          <p:spPr bwMode="auto">
            <a:xfrm>
              <a:off x="10434147" y="1960821"/>
              <a:ext cx="477794" cy="715111"/>
            </a:xfrm>
            <a:custGeom>
              <a:avLst/>
              <a:gdLst>
                <a:gd name="T0" fmla="*/ 147 w 151"/>
                <a:gd name="T1" fmla="*/ 137 h 226"/>
                <a:gd name="T2" fmla="*/ 143 w 151"/>
                <a:gd name="T3" fmla="*/ 129 h 226"/>
                <a:gd name="T4" fmla="*/ 136 w 151"/>
                <a:gd name="T5" fmla="*/ 125 h 226"/>
                <a:gd name="T6" fmla="*/ 128 w 151"/>
                <a:gd name="T7" fmla="*/ 113 h 226"/>
                <a:gd name="T8" fmla="*/ 128 w 151"/>
                <a:gd name="T9" fmla="*/ 102 h 226"/>
                <a:gd name="T10" fmla="*/ 120 w 151"/>
                <a:gd name="T11" fmla="*/ 24 h 226"/>
                <a:gd name="T12" fmla="*/ 93 w 151"/>
                <a:gd name="T13" fmla="*/ 4 h 226"/>
                <a:gd name="T14" fmla="*/ 77 w 151"/>
                <a:gd name="T15" fmla="*/ 16 h 226"/>
                <a:gd name="T16" fmla="*/ 65 w 151"/>
                <a:gd name="T17" fmla="*/ 4 h 226"/>
                <a:gd name="T18" fmla="*/ 54 w 151"/>
                <a:gd name="T19" fmla="*/ 0 h 226"/>
                <a:gd name="T20" fmla="*/ 18 w 151"/>
                <a:gd name="T21" fmla="*/ 74 h 226"/>
                <a:gd name="T22" fmla="*/ 7 w 151"/>
                <a:gd name="T23" fmla="*/ 109 h 226"/>
                <a:gd name="T24" fmla="*/ 7 w 151"/>
                <a:gd name="T25" fmla="*/ 117 h 226"/>
                <a:gd name="T26" fmla="*/ 3 w 151"/>
                <a:gd name="T27" fmla="*/ 121 h 226"/>
                <a:gd name="T28" fmla="*/ 1 w 151"/>
                <a:gd name="T29" fmla="*/ 123 h 226"/>
                <a:gd name="T30" fmla="*/ 1 w 151"/>
                <a:gd name="T31" fmla="*/ 153 h 226"/>
                <a:gd name="T32" fmla="*/ 2 w 151"/>
                <a:gd name="T33" fmla="*/ 165 h 226"/>
                <a:gd name="T34" fmla="*/ 9 w 151"/>
                <a:gd name="T35" fmla="*/ 218 h 226"/>
                <a:gd name="T36" fmla="*/ 14 w 151"/>
                <a:gd name="T37" fmla="*/ 226 h 226"/>
                <a:gd name="T38" fmla="*/ 26 w 151"/>
                <a:gd name="T39" fmla="*/ 207 h 226"/>
                <a:gd name="T40" fmla="*/ 38 w 151"/>
                <a:gd name="T41" fmla="*/ 199 h 226"/>
                <a:gd name="T42" fmla="*/ 46 w 151"/>
                <a:gd name="T43" fmla="*/ 199 h 226"/>
                <a:gd name="T44" fmla="*/ 50 w 151"/>
                <a:gd name="T45" fmla="*/ 195 h 226"/>
                <a:gd name="T46" fmla="*/ 54 w 151"/>
                <a:gd name="T47" fmla="*/ 199 h 226"/>
                <a:gd name="T48" fmla="*/ 57 w 151"/>
                <a:gd name="T49" fmla="*/ 191 h 226"/>
                <a:gd name="T50" fmla="*/ 65 w 151"/>
                <a:gd name="T51" fmla="*/ 191 h 226"/>
                <a:gd name="T52" fmla="*/ 69 w 151"/>
                <a:gd name="T53" fmla="*/ 180 h 226"/>
                <a:gd name="T54" fmla="*/ 73 w 151"/>
                <a:gd name="T55" fmla="*/ 168 h 226"/>
                <a:gd name="T56" fmla="*/ 81 w 151"/>
                <a:gd name="T57" fmla="*/ 164 h 226"/>
                <a:gd name="T58" fmla="*/ 85 w 151"/>
                <a:gd name="T59" fmla="*/ 172 h 226"/>
                <a:gd name="T60" fmla="*/ 93 w 151"/>
                <a:gd name="T61" fmla="*/ 172 h 226"/>
                <a:gd name="T62" fmla="*/ 100 w 151"/>
                <a:gd name="T63" fmla="*/ 176 h 226"/>
                <a:gd name="T64" fmla="*/ 108 w 151"/>
                <a:gd name="T65" fmla="*/ 168 h 226"/>
                <a:gd name="T66" fmla="*/ 116 w 151"/>
                <a:gd name="T67" fmla="*/ 164 h 226"/>
                <a:gd name="T68" fmla="*/ 132 w 151"/>
                <a:gd name="T69" fmla="*/ 160 h 226"/>
                <a:gd name="T70" fmla="*/ 139 w 151"/>
                <a:gd name="T71" fmla="*/ 156 h 226"/>
                <a:gd name="T72" fmla="*/ 147 w 151"/>
                <a:gd name="T73" fmla="*/ 152 h 226"/>
                <a:gd name="T74" fmla="*/ 151 w 151"/>
                <a:gd name="T75" fmla="*/ 145 h 226"/>
                <a:gd name="T76" fmla="*/ 147 w 151"/>
                <a:gd name="T77" fmla="*/ 14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1" h="226">
                  <a:moveTo>
                    <a:pt x="147" y="141"/>
                  </a:moveTo>
                  <a:cubicBezTo>
                    <a:pt x="147" y="137"/>
                    <a:pt x="147" y="137"/>
                    <a:pt x="147" y="137"/>
                  </a:cubicBezTo>
                  <a:cubicBezTo>
                    <a:pt x="147" y="129"/>
                    <a:pt x="147" y="129"/>
                    <a:pt x="147" y="129"/>
                  </a:cubicBezTo>
                  <a:cubicBezTo>
                    <a:pt x="143" y="129"/>
                    <a:pt x="143" y="129"/>
                    <a:pt x="143" y="129"/>
                  </a:cubicBezTo>
                  <a:cubicBezTo>
                    <a:pt x="136" y="129"/>
                    <a:pt x="136" y="129"/>
                    <a:pt x="136" y="129"/>
                  </a:cubicBezTo>
                  <a:cubicBezTo>
                    <a:pt x="136" y="125"/>
                    <a:pt x="136" y="125"/>
                    <a:pt x="136" y="125"/>
                  </a:cubicBezTo>
                  <a:cubicBezTo>
                    <a:pt x="132" y="121"/>
                    <a:pt x="132" y="121"/>
                    <a:pt x="132" y="121"/>
                  </a:cubicBezTo>
                  <a:cubicBezTo>
                    <a:pt x="128" y="113"/>
                    <a:pt x="128" y="113"/>
                    <a:pt x="128" y="113"/>
                  </a:cubicBezTo>
                  <a:cubicBezTo>
                    <a:pt x="128" y="106"/>
                    <a:pt x="128" y="106"/>
                    <a:pt x="128" y="106"/>
                  </a:cubicBezTo>
                  <a:cubicBezTo>
                    <a:pt x="128" y="102"/>
                    <a:pt x="128" y="102"/>
                    <a:pt x="128" y="102"/>
                  </a:cubicBezTo>
                  <a:cubicBezTo>
                    <a:pt x="120" y="98"/>
                    <a:pt x="120" y="98"/>
                    <a:pt x="120" y="98"/>
                  </a:cubicBezTo>
                  <a:cubicBezTo>
                    <a:pt x="120" y="24"/>
                    <a:pt x="120" y="24"/>
                    <a:pt x="120" y="24"/>
                  </a:cubicBezTo>
                  <a:cubicBezTo>
                    <a:pt x="97" y="4"/>
                    <a:pt x="97" y="4"/>
                    <a:pt x="97" y="4"/>
                  </a:cubicBezTo>
                  <a:cubicBezTo>
                    <a:pt x="93" y="4"/>
                    <a:pt x="93" y="4"/>
                    <a:pt x="93" y="4"/>
                  </a:cubicBezTo>
                  <a:cubicBezTo>
                    <a:pt x="89" y="12"/>
                    <a:pt x="89" y="12"/>
                    <a:pt x="89" y="12"/>
                  </a:cubicBezTo>
                  <a:cubicBezTo>
                    <a:pt x="77" y="16"/>
                    <a:pt x="77" y="16"/>
                    <a:pt x="77" y="16"/>
                  </a:cubicBezTo>
                  <a:cubicBezTo>
                    <a:pt x="69" y="12"/>
                    <a:pt x="69" y="12"/>
                    <a:pt x="69" y="12"/>
                  </a:cubicBezTo>
                  <a:cubicBezTo>
                    <a:pt x="65" y="4"/>
                    <a:pt x="65" y="4"/>
                    <a:pt x="65" y="4"/>
                  </a:cubicBezTo>
                  <a:cubicBezTo>
                    <a:pt x="57" y="0"/>
                    <a:pt x="57" y="0"/>
                    <a:pt x="57" y="0"/>
                  </a:cubicBezTo>
                  <a:cubicBezTo>
                    <a:pt x="54" y="0"/>
                    <a:pt x="54" y="0"/>
                    <a:pt x="54" y="0"/>
                  </a:cubicBezTo>
                  <a:cubicBezTo>
                    <a:pt x="50" y="4"/>
                    <a:pt x="50" y="4"/>
                    <a:pt x="50" y="4"/>
                  </a:cubicBezTo>
                  <a:cubicBezTo>
                    <a:pt x="18" y="74"/>
                    <a:pt x="18" y="74"/>
                    <a:pt x="18" y="74"/>
                  </a:cubicBezTo>
                  <a:cubicBezTo>
                    <a:pt x="18" y="102"/>
                    <a:pt x="18" y="102"/>
                    <a:pt x="18" y="102"/>
                  </a:cubicBezTo>
                  <a:cubicBezTo>
                    <a:pt x="7" y="109"/>
                    <a:pt x="7" y="109"/>
                    <a:pt x="7" y="109"/>
                  </a:cubicBezTo>
                  <a:cubicBezTo>
                    <a:pt x="7" y="113"/>
                    <a:pt x="7" y="113"/>
                    <a:pt x="7" y="113"/>
                  </a:cubicBezTo>
                  <a:cubicBezTo>
                    <a:pt x="7" y="117"/>
                    <a:pt x="7" y="117"/>
                    <a:pt x="7" y="117"/>
                  </a:cubicBezTo>
                  <a:cubicBezTo>
                    <a:pt x="3" y="117"/>
                    <a:pt x="3" y="117"/>
                    <a:pt x="3" y="117"/>
                  </a:cubicBezTo>
                  <a:cubicBezTo>
                    <a:pt x="3" y="121"/>
                    <a:pt x="3" y="121"/>
                    <a:pt x="3" y="121"/>
                  </a:cubicBezTo>
                  <a:cubicBezTo>
                    <a:pt x="1" y="120"/>
                    <a:pt x="1" y="120"/>
                    <a:pt x="1" y="120"/>
                  </a:cubicBezTo>
                  <a:cubicBezTo>
                    <a:pt x="1" y="123"/>
                    <a:pt x="1" y="123"/>
                    <a:pt x="1" y="123"/>
                  </a:cubicBezTo>
                  <a:cubicBezTo>
                    <a:pt x="1" y="124"/>
                    <a:pt x="0" y="131"/>
                    <a:pt x="1" y="134"/>
                  </a:cubicBezTo>
                  <a:cubicBezTo>
                    <a:pt x="2" y="137"/>
                    <a:pt x="1" y="151"/>
                    <a:pt x="1" y="153"/>
                  </a:cubicBezTo>
                  <a:cubicBezTo>
                    <a:pt x="2" y="159"/>
                    <a:pt x="2" y="159"/>
                    <a:pt x="2" y="159"/>
                  </a:cubicBezTo>
                  <a:cubicBezTo>
                    <a:pt x="2" y="165"/>
                    <a:pt x="2" y="165"/>
                    <a:pt x="2" y="165"/>
                  </a:cubicBezTo>
                  <a:cubicBezTo>
                    <a:pt x="9" y="192"/>
                    <a:pt x="9" y="192"/>
                    <a:pt x="9" y="192"/>
                  </a:cubicBezTo>
                  <a:cubicBezTo>
                    <a:pt x="9" y="218"/>
                    <a:pt x="9" y="218"/>
                    <a:pt x="9" y="218"/>
                  </a:cubicBezTo>
                  <a:cubicBezTo>
                    <a:pt x="13" y="225"/>
                    <a:pt x="13" y="225"/>
                    <a:pt x="13" y="225"/>
                  </a:cubicBezTo>
                  <a:cubicBezTo>
                    <a:pt x="14" y="226"/>
                    <a:pt x="14" y="226"/>
                    <a:pt x="14" y="226"/>
                  </a:cubicBezTo>
                  <a:cubicBezTo>
                    <a:pt x="22" y="215"/>
                    <a:pt x="22" y="215"/>
                    <a:pt x="22" y="215"/>
                  </a:cubicBezTo>
                  <a:cubicBezTo>
                    <a:pt x="26" y="207"/>
                    <a:pt x="26" y="207"/>
                    <a:pt x="26" y="207"/>
                  </a:cubicBezTo>
                  <a:cubicBezTo>
                    <a:pt x="30" y="199"/>
                    <a:pt x="30" y="199"/>
                    <a:pt x="30" y="199"/>
                  </a:cubicBezTo>
                  <a:cubicBezTo>
                    <a:pt x="38" y="199"/>
                    <a:pt x="38" y="199"/>
                    <a:pt x="38" y="199"/>
                  </a:cubicBezTo>
                  <a:cubicBezTo>
                    <a:pt x="42" y="203"/>
                    <a:pt x="42" y="203"/>
                    <a:pt x="42" y="203"/>
                  </a:cubicBezTo>
                  <a:cubicBezTo>
                    <a:pt x="46" y="199"/>
                    <a:pt x="46" y="199"/>
                    <a:pt x="46" y="199"/>
                  </a:cubicBezTo>
                  <a:cubicBezTo>
                    <a:pt x="46" y="195"/>
                    <a:pt x="46" y="195"/>
                    <a:pt x="46" y="195"/>
                  </a:cubicBezTo>
                  <a:cubicBezTo>
                    <a:pt x="50" y="195"/>
                    <a:pt x="50" y="195"/>
                    <a:pt x="50" y="195"/>
                  </a:cubicBezTo>
                  <a:cubicBezTo>
                    <a:pt x="50" y="199"/>
                    <a:pt x="50" y="199"/>
                    <a:pt x="50" y="199"/>
                  </a:cubicBezTo>
                  <a:cubicBezTo>
                    <a:pt x="54" y="199"/>
                    <a:pt x="54" y="199"/>
                    <a:pt x="54" y="199"/>
                  </a:cubicBezTo>
                  <a:cubicBezTo>
                    <a:pt x="57" y="195"/>
                    <a:pt x="57" y="195"/>
                    <a:pt x="57" y="195"/>
                  </a:cubicBezTo>
                  <a:cubicBezTo>
                    <a:pt x="57" y="191"/>
                    <a:pt x="57" y="191"/>
                    <a:pt x="57" y="191"/>
                  </a:cubicBezTo>
                  <a:cubicBezTo>
                    <a:pt x="61" y="187"/>
                    <a:pt x="61" y="187"/>
                    <a:pt x="61" y="187"/>
                  </a:cubicBezTo>
                  <a:cubicBezTo>
                    <a:pt x="65" y="191"/>
                    <a:pt x="65" y="191"/>
                    <a:pt x="65" y="191"/>
                  </a:cubicBezTo>
                  <a:cubicBezTo>
                    <a:pt x="69" y="184"/>
                    <a:pt x="69" y="184"/>
                    <a:pt x="69" y="184"/>
                  </a:cubicBezTo>
                  <a:cubicBezTo>
                    <a:pt x="69" y="180"/>
                    <a:pt x="69" y="180"/>
                    <a:pt x="69" y="180"/>
                  </a:cubicBezTo>
                  <a:cubicBezTo>
                    <a:pt x="73" y="172"/>
                    <a:pt x="73" y="172"/>
                    <a:pt x="73" y="172"/>
                  </a:cubicBezTo>
                  <a:cubicBezTo>
                    <a:pt x="73" y="168"/>
                    <a:pt x="73" y="168"/>
                    <a:pt x="73" y="168"/>
                  </a:cubicBezTo>
                  <a:cubicBezTo>
                    <a:pt x="77" y="164"/>
                    <a:pt x="77" y="164"/>
                    <a:pt x="77" y="164"/>
                  </a:cubicBezTo>
                  <a:cubicBezTo>
                    <a:pt x="81" y="164"/>
                    <a:pt x="81" y="164"/>
                    <a:pt x="81" y="164"/>
                  </a:cubicBezTo>
                  <a:cubicBezTo>
                    <a:pt x="85" y="168"/>
                    <a:pt x="85" y="168"/>
                    <a:pt x="85" y="168"/>
                  </a:cubicBezTo>
                  <a:cubicBezTo>
                    <a:pt x="85" y="172"/>
                    <a:pt x="85" y="172"/>
                    <a:pt x="85" y="172"/>
                  </a:cubicBezTo>
                  <a:cubicBezTo>
                    <a:pt x="89" y="172"/>
                    <a:pt x="89" y="172"/>
                    <a:pt x="89" y="172"/>
                  </a:cubicBezTo>
                  <a:cubicBezTo>
                    <a:pt x="93" y="172"/>
                    <a:pt x="93" y="172"/>
                    <a:pt x="93" y="172"/>
                  </a:cubicBezTo>
                  <a:cubicBezTo>
                    <a:pt x="97" y="176"/>
                    <a:pt x="97" y="176"/>
                    <a:pt x="97" y="176"/>
                  </a:cubicBezTo>
                  <a:cubicBezTo>
                    <a:pt x="100" y="176"/>
                    <a:pt x="100" y="176"/>
                    <a:pt x="100" y="176"/>
                  </a:cubicBezTo>
                  <a:cubicBezTo>
                    <a:pt x="104" y="172"/>
                    <a:pt x="104" y="172"/>
                    <a:pt x="104" y="172"/>
                  </a:cubicBezTo>
                  <a:cubicBezTo>
                    <a:pt x="108" y="168"/>
                    <a:pt x="108" y="168"/>
                    <a:pt x="108" y="168"/>
                  </a:cubicBezTo>
                  <a:cubicBezTo>
                    <a:pt x="112" y="168"/>
                    <a:pt x="112" y="168"/>
                    <a:pt x="112" y="168"/>
                  </a:cubicBezTo>
                  <a:cubicBezTo>
                    <a:pt x="116" y="164"/>
                    <a:pt x="116" y="164"/>
                    <a:pt x="116" y="164"/>
                  </a:cubicBezTo>
                  <a:cubicBezTo>
                    <a:pt x="120" y="160"/>
                    <a:pt x="120" y="160"/>
                    <a:pt x="120" y="160"/>
                  </a:cubicBezTo>
                  <a:cubicBezTo>
                    <a:pt x="132" y="160"/>
                    <a:pt x="132" y="160"/>
                    <a:pt x="132" y="160"/>
                  </a:cubicBezTo>
                  <a:cubicBezTo>
                    <a:pt x="132" y="156"/>
                    <a:pt x="132" y="156"/>
                    <a:pt x="132" y="156"/>
                  </a:cubicBezTo>
                  <a:cubicBezTo>
                    <a:pt x="139" y="156"/>
                    <a:pt x="139" y="156"/>
                    <a:pt x="139" y="156"/>
                  </a:cubicBezTo>
                  <a:cubicBezTo>
                    <a:pt x="139" y="152"/>
                    <a:pt x="139" y="152"/>
                    <a:pt x="139" y="152"/>
                  </a:cubicBezTo>
                  <a:cubicBezTo>
                    <a:pt x="147" y="152"/>
                    <a:pt x="147" y="152"/>
                    <a:pt x="147" y="152"/>
                  </a:cubicBezTo>
                  <a:cubicBezTo>
                    <a:pt x="151" y="148"/>
                    <a:pt x="151" y="148"/>
                    <a:pt x="151" y="148"/>
                  </a:cubicBezTo>
                  <a:cubicBezTo>
                    <a:pt x="151" y="145"/>
                    <a:pt x="151" y="145"/>
                    <a:pt x="151" y="145"/>
                  </a:cubicBezTo>
                  <a:cubicBezTo>
                    <a:pt x="147" y="145"/>
                    <a:pt x="147" y="145"/>
                    <a:pt x="147" y="145"/>
                  </a:cubicBezTo>
                  <a:lnTo>
                    <a:pt x="147" y="141"/>
                  </a:lnTo>
                  <a:close/>
                </a:path>
              </a:pathLst>
            </a:custGeom>
            <a:solidFill>
              <a:srgbClr val="FFFFFF">
                <a:lumMod val="5000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 name="Freeform 46">
              <a:extLst>
                <a:ext uri="{FF2B5EF4-FFF2-40B4-BE49-F238E27FC236}">
                  <a16:creationId xmlns:a16="http://schemas.microsoft.com/office/drawing/2014/main" id="{6481592A-8EB8-4935-97EF-6097867F2263}"/>
                </a:ext>
              </a:extLst>
            </p:cNvPr>
            <p:cNvSpPr>
              <a:spLocks/>
            </p:cNvSpPr>
            <p:nvPr/>
          </p:nvSpPr>
          <p:spPr bwMode="auto">
            <a:xfrm>
              <a:off x="10228472" y="2331033"/>
              <a:ext cx="249972" cy="430332"/>
            </a:xfrm>
            <a:custGeom>
              <a:avLst/>
              <a:gdLst>
                <a:gd name="T0" fmla="*/ 74 w 79"/>
                <a:gd name="T1" fmla="*/ 101 h 136"/>
                <a:gd name="T2" fmla="*/ 74 w 79"/>
                <a:gd name="T3" fmla="*/ 75 h 136"/>
                <a:gd name="T4" fmla="*/ 67 w 79"/>
                <a:gd name="T5" fmla="*/ 48 h 136"/>
                <a:gd name="T6" fmla="*/ 67 w 79"/>
                <a:gd name="T7" fmla="*/ 42 h 136"/>
                <a:gd name="T8" fmla="*/ 66 w 79"/>
                <a:gd name="T9" fmla="*/ 36 h 136"/>
                <a:gd name="T10" fmla="*/ 66 w 79"/>
                <a:gd name="T11" fmla="*/ 17 h 136"/>
                <a:gd name="T12" fmla="*/ 66 w 79"/>
                <a:gd name="T13" fmla="*/ 6 h 136"/>
                <a:gd name="T14" fmla="*/ 66 w 79"/>
                <a:gd name="T15" fmla="*/ 3 h 136"/>
                <a:gd name="T16" fmla="*/ 60 w 79"/>
                <a:gd name="T17" fmla="*/ 0 h 136"/>
                <a:gd name="T18" fmla="*/ 52 w 79"/>
                <a:gd name="T19" fmla="*/ 4 h 136"/>
                <a:gd name="T20" fmla="*/ 44 w 79"/>
                <a:gd name="T21" fmla="*/ 4 h 136"/>
                <a:gd name="T22" fmla="*/ 41 w 79"/>
                <a:gd name="T23" fmla="*/ 8 h 136"/>
                <a:gd name="T24" fmla="*/ 39 w 79"/>
                <a:gd name="T25" fmla="*/ 12 h 136"/>
                <a:gd name="T26" fmla="*/ 38 w 79"/>
                <a:gd name="T27" fmla="*/ 16 h 136"/>
                <a:gd name="T28" fmla="*/ 38 w 79"/>
                <a:gd name="T29" fmla="*/ 18 h 136"/>
                <a:gd name="T30" fmla="*/ 38 w 79"/>
                <a:gd name="T31" fmla="*/ 30 h 136"/>
                <a:gd name="T32" fmla="*/ 32 w 79"/>
                <a:gd name="T33" fmla="*/ 36 h 136"/>
                <a:gd name="T34" fmla="*/ 31 w 79"/>
                <a:gd name="T35" fmla="*/ 36 h 136"/>
                <a:gd name="T36" fmla="*/ 31 w 79"/>
                <a:gd name="T37" fmla="*/ 42 h 136"/>
                <a:gd name="T38" fmla="*/ 26 w 79"/>
                <a:gd name="T39" fmla="*/ 48 h 136"/>
                <a:gd name="T40" fmla="*/ 26 w 79"/>
                <a:gd name="T41" fmla="*/ 49 h 136"/>
                <a:gd name="T42" fmla="*/ 21 w 79"/>
                <a:gd name="T43" fmla="*/ 56 h 136"/>
                <a:gd name="T44" fmla="*/ 19 w 79"/>
                <a:gd name="T45" fmla="*/ 60 h 136"/>
                <a:gd name="T46" fmla="*/ 21 w 79"/>
                <a:gd name="T47" fmla="*/ 61 h 136"/>
                <a:gd name="T48" fmla="*/ 15 w 79"/>
                <a:gd name="T49" fmla="*/ 72 h 136"/>
                <a:gd name="T50" fmla="*/ 15 w 79"/>
                <a:gd name="T51" fmla="*/ 73 h 136"/>
                <a:gd name="T52" fmla="*/ 10 w 79"/>
                <a:gd name="T53" fmla="*/ 81 h 136"/>
                <a:gd name="T54" fmla="*/ 7 w 79"/>
                <a:gd name="T55" fmla="*/ 85 h 136"/>
                <a:gd name="T56" fmla="*/ 7 w 79"/>
                <a:gd name="T57" fmla="*/ 85 h 136"/>
                <a:gd name="T58" fmla="*/ 8 w 79"/>
                <a:gd name="T59" fmla="*/ 85 h 136"/>
                <a:gd name="T60" fmla="*/ 10 w 79"/>
                <a:gd name="T61" fmla="*/ 86 h 136"/>
                <a:gd name="T62" fmla="*/ 10 w 79"/>
                <a:gd name="T63" fmla="*/ 99 h 136"/>
                <a:gd name="T64" fmla="*/ 10 w 79"/>
                <a:gd name="T65" fmla="*/ 102 h 136"/>
                <a:gd name="T66" fmla="*/ 10 w 79"/>
                <a:gd name="T67" fmla="*/ 102 h 136"/>
                <a:gd name="T68" fmla="*/ 10 w 79"/>
                <a:gd name="T69" fmla="*/ 102 h 136"/>
                <a:gd name="T70" fmla="*/ 10 w 79"/>
                <a:gd name="T71" fmla="*/ 103 h 136"/>
                <a:gd name="T72" fmla="*/ 10 w 79"/>
                <a:gd name="T73" fmla="*/ 103 h 136"/>
                <a:gd name="T74" fmla="*/ 9 w 79"/>
                <a:gd name="T75" fmla="*/ 108 h 136"/>
                <a:gd name="T76" fmla="*/ 8 w 79"/>
                <a:gd name="T77" fmla="*/ 111 h 136"/>
                <a:gd name="T78" fmla="*/ 8 w 79"/>
                <a:gd name="T79" fmla="*/ 112 h 136"/>
                <a:gd name="T80" fmla="*/ 8 w 79"/>
                <a:gd name="T81" fmla="*/ 112 h 136"/>
                <a:gd name="T82" fmla="*/ 7 w 79"/>
                <a:gd name="T83" fmla="*/ 112 h 136"/>
                <a:gd name="T84" fmla="*/ 7 w 79"/>
                <a:gd name="T85" fmla="*/ 112 h 136"/>
                <a:gd name="T86" fmla="*/ 7 w 79"/>
                <a:gd name="T87" fmla="*/ 113 h 136"/>
                <a:gd name="T88" fmla="*/ 1 w 79"/>
                <a:gd name="T89" fmla="*/ 120 h 136"/>
                <a:gd name="T90" fmla="*/ 0 w 79"/>
                <a:gd name="T91" fmla="*/ 120 h 136"/>
                <a:gd name="T92" fmla="*/ 0 w 79"/>
                <a:gd name="T93" fmla="*/ 128 h 136"/>
                <a:gd name="T94" fmla="*/ 0 w 79"/>
                <a:gd name="T95" fmla="*/ 128 h 136"/>
                <a:gd name="T96" fmla="*/ 1 w 79"/>
                <a:gd name="T97" fmla="*/ 128 h 136"/>
                <a:gd name="T98" fmla="*/ 39 w 79"/>
                <a:gd name="T99" fmla="*/ 128 h 136"/>
                <a:gd name="T100" fmla="*/ 39 w 79"/>
                <a:gd name="T101" fmla="*/ 136 h 136"/>
                <a:gd name="T102" fmla="*/ 55 w 79"/>
                <a:gd name="T103" fmla="*/ 136 h 136"/>
                <a:gd name="T104" fmla="*/ 66 w 79"/>
                <a:gd name="T105" fmla="*/ 127 h 136"/>
                <a:gd name="T106" fmla="*/ 67 w 79"/>
                <a:gd name="T107" fmla="*/ 125 h 136"/>
                <a:gd name="T108" fmla="*/ 68 w 79"/>
                <a:gd name="T109" fmla="*/ 121 h 136"/>
                <a:gd name="T110" fmla="*/ 76 w 79"/>
                <a:gd name="T111" fmla="*/ 113 h 136"/>
                <a:gd name="T112" fmla="*/ 79 w 79"/>
                <a:gd name="T113" fmla="*/ 109 h 136"/>
                <a:gd name="T114" fmla="*/ 78 w 79"/>
                <a:gd name="T115" fmla="*/ 108 h 136"/>
                <a:gd name="T116" fmla="*/ 74 w 79"/>
                <a:gd name="T117"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9" h="136">
                  <a:moveTo>
                    <a:pt x="74" y="101"/>
                  </a:moveTo>
                  <a:cubicBezTo>
                    <a:pt x="74" y="75"/>
                    <a:pt x="74" y="75"/>
                    <a:pt x="74" y="75"/>
                  </a:cubicBezTo>
                  <a:cubicBezTo>
                    <a:pt x="67" y="48"/>
                    <a:pt x="67" y="48"/>
                    <a:pt x="67" y="48"/>
                  </a:cubicBezTo>
                  <a:cubicBezTo>
                    <a:pt x="67" y="42"/>
                    <a:pt x="67" y="42"/>
                    <a:pt x="67" y="42"/>
                  </a:cubicBezTo>
                  <a:cubicBezTo>
                    <a:pt x="66" y="36"/>
                    <a:pt x="66" y="36"/>
                    <a:pt x="66" y="36"/>
                  </a:cubicBezTo>
                  <a:cubicBezTo>
                    <a:pt x="66" y="34"/>
                    <a:pt x="67" y="20"/>
                    <a:pt x="66" y="17"/>
                  </a:cubicBezTo>
                  <a:cubicBezTo>
                    <a:pt x="65" y="14"/>
                    <a:pt x="66" y="7"/>
                    <a:pt x="66" y="6"/>
                  </a:cubicBezTo>
                  <a:cubicBezTo>
                    <a:pt x="66" y="3"/>
                    <a:pt x="66" y="3"/>
                    <a:pt x="66" y="3"/>
                  </a:cubicBezTo>
                  <a:cubicBezTo>
                    <a:pt x="60" y="0"/>
                    <a:pt x="60" y="0"/>
                    <a:pt x="60" y="0"/>
                  </a:cubicBezTo>
                  <a:cubicBezTo>
                    <a:pt x="52" y="4"/>
                    <a:pt x="52" y="4"/>
                    <a:pt x="52" y="4"/>
                  </a:cubicBezTo>
                  <a:cubicBezTo>
                    <a:pt x="44" y="4"/>
                    <a:pt x="44" y="4"/>
                    <a:pt x="44" y="4"/>
                  </a:cubicBezTo>
                  <a:cubicBezTo>
                    <a:pt x="41" y="8"/>
                    <a:pt x="41" y="8"/>
                    <a:pt x="41" y="8"/>
                  </a:cubicBezTo>
                  <a:cubicBezTo>
                    <a:pt x="39" y="12"/>
                    <a:pt x="39" y="12"/>
                    <a:pt x="39" y="12"/>
                  </a:cubicBezTo>
                  <a:cubicBezTo>
                    <a:pt x="38" y="16"/>
                    <a:pt x="38" y="16"/>
                    <a:pt x="38" y="16"/>
                  </a:cubicBezTo>
                  <a:cubicBezTo>
                    <a:pt x="38" y="18"/>
                    <a:pt x="38" y="18"/>
                    <a:pt x="38" y="18"/>
                  </a:cubicBezTo>
                  <a:cubicBezTo>
                    <a:pt x="38" y="30"/>
                    <a:pt x="38" y="30"/>
                    <a:pt x="38" y="30"/>
                  </a:cubicBezTo>
                  <a:cubicBezTo>
                    <a:pt x="38" y="32"/>
                    <a:pt x="35" y="34"/>
                    <a:pt x="32" y="36"/>
                  </a:cubicBezTo>
                  <a:cubicBezTo>
                    <a:pt x="31" y="36"/>
                    <a:pt x="31" y="36"/>
                    <a:pt x="31" y="36"/>
                  </a:cubicBezTo>
                  <a:cubicBezTo>
                    <a:pt x="31" y="42"/>
                    <a:pt x="31" y="42"/>
                    <a:pt x="31" y="42"/>
                  </a:cubicBezTo>
                  <a:cubicBezTo>
                    <a:pt x="26" y="48"/>
                    <a:pt x="26" y="48"/>
                    <a:pt x="26" y="48"/>
                  </a:cubicBezTo>
                  <a:cubicBezTo>
                    <a:pt x="26" y="49"/>
                    <a:pt x="26" y="49"/>
                    <a:pt x="26" y="49"/>
                  </a:cubicBezTo>
                  <a:cubicBezTo>
                    <a:pt x="26" y="50"/>
                    <a:pt x="24" y="53"/>
                    <a:pt x="21" y="56"/>
                  </a:cubicBezTo>
                  <a:cubicBezTo>
                    <a:pt x="19" y="58"/>
                    <a:pt x="19" y="59"/>
                    <a:pt x="19" y="60"/>
                  </a:cubicBezTo>
                  <a:cubicBezTo>
                    <a:pt x="19" y="61"/>
                    <a:pt x="20" y="61"/>
                    <a:pt x="21" y="61"/>
                  </a:cubicBezTo>
                  <a:cubicBezTo>
                    <a:pt x="15" y="72"/>
                    <a:pt x="15" y="72"/>
                    <a:pt x="15" y="72"/>
                  </a:cubicBezTo>
                  <a:cubicBezTo>
                    <a:pt x="15" y="73"/>
                    <a:pt x="15" y="73"/>
                    <a:pt x="15" y="73"/>
                  </a:cubicBezTo>
                  <a:cubicBezTo>
                    <a:pt x="15" y="73"/>
                    <a:pt x="15" y="77"/>
                    <a:pt x="10" y="81"/>
                  </a:cubicBezTo>
                  <a:cubicBezTo>
                    <a:pt x="8" y="83"/>
                    <a:pt x="7" y="84"/>
                    <a:pt x="7" y="85"/>
                  </a:cubicBezTo>
                  <a:cubicBezTo>
                    <a:pt x="7" y="85"/>
                    <a:pt x="7" y="85"/>
                    <a:pt x="7" y="85"/>
                  </a:cubicBezTo>
                  <a:cubicBezTo>
                    <a:pt x="8" y="85"/>
                    <a:pt x="8" y="85"/>
                    <a:pt x="8" y="85"/>
                  </a:cubicBezTo>
                  <a:cubicBezTo>
                    <a:pt x="8" y="86"/>
                    <a:pt x="9" y="86"/>
                    <a:pt x="10" y="86"/>
                  </a:cubicBezTo>
                  <a:cubicBezTo>
                    <a:pt x="10" y="99"/>
                    <a:pt x="10" y="99"/>
                    <a:pt x="10" y="99"/>
                  </a:cubicBezTo>
                  <a:cubicBezTo>
                    <a:pt x="10" y="100"/>
                    <a:pt x="10" y="101"/>
                    <a:pt x="10" y="102"/>
                  </a:cubicBezTo>
                  <a:cubicBezTo>
                    <a:pt x="10" y="102"/>
                    <a:pt x="10" y="102"/>
                    <a:pt x="10" y="102"/>
                  </a:cubicBezTo>
                  <a:cubicBezTo>
                    <a:pt x="10" y="102"/>
                    <a:pt x="10" y="102"/>
                    <a:pt x="10" y="102"/>
                  </a:cubicBezTo>
                  <a:cubicBezTo>
                    <a:pt x="10" y="103"/>
                    <a:pt x="10" y="103"/>
                    <a:pt x="10" y="103"/>
                  </a:cubicBezTo>
                  <a:cubicBezTo>
                    <a:pt x="10" y="103"/>
                    <a:pt x="10" y="103"/>
                    <a:pt x="10" y="103"/>
                  </a:cubicBezTo>
                  <a:cubicBezTo>
                    <a:pt x="9" y="104"/>
                    <a:pt x="9" y="105"/>
                    <a:pt x="9" y="108"/>
                  </a:cubicBezTo>
                  <a:cubicBezTo>
                    <a:pt x="9" y="109"/>
                    <a:pt x="8" y="111"/>
                    <a:pt x="8" y="111"/>
                  </a:cubicBezTo>
                  <a:cubicBezTo>
                    <a:pt x="8" y="112"/>
                    <a:pt x="8" y="112"/>
                    <a:pt x="8" y="112"/>
                  </a:cubicBezTo>
                  <a:cubicBezTo>
                    <a:pt x="8" y="112"/>
                    <a:pt x="8" y="112"/>
                    <a:pt x="8" y="112"/>
                  </a:cubicBezTo>
                  <a:cubicBezTo>
                    <a:pt x="7" y="112"/>
                    <a:pt x="7" y="112"/>
                    <a:pt x="7" y="112"/>
                  </a:cubicBezTo>
                  <a:cubicBezTo>
                    <a:pt x="7" y="112"/>
                    <a:pt x="7" y="112"/>
                    <a:pt x="7" y="112"/>
                  </a:cubicBezTo>
                  <a:cubicBezTo>
                    <a:pt x="7" y="113"/>
                    <a:pt x="7" y="113"/>
                    <a:pt x="7" y="113"/>
                  </a:cubicBezTo>
                  <a:cubicBezTo>
                    <a:pt x="5" y="117"/>
                    <a:pt x="2" y="119"/>
                    <a:pt x="1" y="120"/>
                  </a:cubicBezTo>
                  <a:cubicBezTo>
                    <a:pt x="0" y="120"/>
                    <a:pt x="0" y="120"/>
                    <a:pt x="0" y="120"/>
                  </a:cubicBezTo>
                  <a:cubicBezTo>
                    <a:pt x="0" y="128"/>
                    <a:pt x="0" y="128"/>
                    <a:pt x="0" y="128"/>
                  </a:cubicBezTo>
                  <a:cubicBezTo>
                    <a:pt x="0" y="128"/>
                    <a:pt x="0" y="128"/>
                    <a:pt x="0" y="128"/>
                  </a:cubicBezTo>
                  <a:cubicBezTo>
                    <a:pt x="1" y="128"/>
                    <a:pt x="1" y="128"/>
                    <a:pt x="1" y="128"/>
                  </a:cubicBezTo>
                  <a:cubicBezTo>
                    <a:pt x="39" y="128"/>
                    <a:pt x="39" y="128"/>
                    <a:pt x="39" y="128"/>
                  </a:cubicBezTo>
                  <a:cubicBezTo>
                    <a:pt x="39" y="136"/>
                    <a:pt x="39" y="136"/>
                    <a:pt x="39" y="136"/>
                  </a:cubicBezTo>
                  <a:cubicBezTo>
                    <a:pt x="55" y="136"/>
                    <a:pt x="55" y="136"/>
                    <a:pt x="55" y="136"/>
                  </a:cubicBezTo>
                  <a:cubicBezTo>
                    <a:pt x="66" y="127"/>
                    <a:pt x="66" y="127"/>
                    <a:pt x="66" y="127"/>
                  </a:cubicBezTo>
                  <a:cubicBezTo>
                    <a:pt x="67" y="125"/>
                    <a:pt x="67" y="125"/>
                    <a:pt x="67" y="125"/>
                  </a:cubicBezTo>
                  <a:cubicBezTo>
                    <a:pt x="68" y="121"/>
                    <a:pt x="68" y="121"/>
                    <a:pt x="68" y="121"/>
                  </a:cubicBezTo>
                  <a:cubicBezTo>
                    <a:pt x="76" y="113"/>
                    <a:pt x="76" y="113"/>
                    <a:pt x="76" y="113"/>
                  </a:cubicBezTo>
                  <a:cubicBezTo>
                    <a:pt x="79" y="109"/>
                    <a:pt x="79" y="109"/>
                    <a:pt x="79" y="109"/>
                  </a:cubicBezTo>
                  <a:cubicBezTo>
                    <a:pt x="78" y="108"/>
                    <a:pt x="78" y="108"/>
                    <a:pt x="78" y="108"/>
                  </a:cubicBezTo>
                  <a:lnTo>
                    <a:pt x="74" y="101"/>
                  </a:lnTo>
                  <a:close/>
                </a:path>
              </a:pathLst>
            </a:custGeom>
            <a:solidFill>
              <a:srgbClr val="FFFFFF">
                <a:lumMod val="50000"/>
              </a:srgbClr>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47">
              <a:extLst>
                <a:ext uri="{FF2B5EF4-FFF2-40B4-BE49-F238E27FC236}">
                  <a16:creationId xmlns:a16="http://schemas.microsoft.com/office/drawing/2014/main" id="{9EE99395-B50A-49E5-8CC8-DC17B592F670}"/>
                </a:ext>
              </a:extLst>
            </p:cNvPr>
            <p:cNvSpPr>
              <a:spLocks/>
            </p:cNvSpPr>
            <p:nvPr/>
          </p:nvSpPr>
          <p:spPr bwMode="auto">
            <a:xfrm>
              <a:off x="10133547" y="2894262"/>
              <a:ext cx="180360" cy="148717"/>
            </a:xfrm>
            <a:custGeom>
              <a:avLst/>
              <a:gdLst>
                <a:gd name="T0" fmla="*/ 57 w 57"/>
                <a:gd name="T1" fmla="*/ 0 h 47"/>
                <a:gd name="T2" fmla="*/ 57 w 57"/>
                <a:gd name="T3" fmla="*/ 0 h 47"/>
                <a:gd name="T4" fmla="*/ 8 w 57"/>
                <a:gd name="T5" fmla="*/ 0 h 47"/>
                <a:gd name="T6" fmla="*/ 7 w 57"/>
                <a:gd name="T7" fmla="*/ 31 h 47"/>
                <a:gd name="T8" fmla="*/ 7 w 57"/>
                <a:gd name="T9" fmla="*/ 32 h 47"/>
                <a:gd name="T10" fmla="*/ 0 w 57"/>
                <a:gd name="T11" fmla="*/ 37 h 47"/>
                <a:gd name="T12" fmla="*/ 0 w 57"/>
                <a:gd name="T13" fmla="*/ 47 h 47"/>
                <a:gd name="T14" fmla="*/ 8 w 57"/>
                <a:gd name="T15" fmla="*/ 45 h 47"/>
                <a:gd name="T16" fmla="*/ 12 w 57"/>
                <a:gd name="T17" fmla="*/ 41 h 47"/>
                <a:gd name="T18" fmla="*/ 16 w 57"/>
                <a:gd name="T19" fmla="*/ 37 h 47"/>
                <a:gd name="T20" fmla="*/ 28 w 57"/>
                <a:gd name="T21" fmla="*/ 41 h 47"/>
                <a:gd name="T22" fmla="*/ 56 w 57"/>
                <a:gd name="T23" fmla="*/ 36 h 47"/>
                <a:gd name="T24" fmla="*/ 57 w 57"/>
                <a:gd name="T25" fmla="*/ 35 h 47"/>
                <a:gd name="T26" fmla="*/ 57 w 57"/>
                <a:gd name="T27" fmla="*/ 1 h 47"/>
                <a:gd name="T28" fmla="*/ 57 w 57"/>
                <a:gd name="T2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47">
                  <a:moveTo>
                    <a:pt x="57" y="0"/>
                  </a:moveTo>
                  <a:cubicBezTo>
                    <a:pt x="57" y="0"/>
                    <a:pt x="57" y="0"/>
                    <a:pt x="57" y="0"/>
                  </a:cubicBezTo>
                  <a:cubicBezTo>
                    <a:pt x="8" y="0"/>
                    <a:pt x="8" y="0"/>
                    <a:pt x="8" y="0"/>
                  </a:cubicBezTo>
                  <a:cubicBezTo>
                    <a:pt x="8" y="14"/>
                    <a:pt x="7" y="28"/>
                    <a:pt x="7" y="31"/>
                  </a:cubicBezTo>
                  <a:cubicBezTo>
                    <a:pt x="7" y="32"/>
                    <a:pt x="7" y="32"/>
                    <a:pt x="7" y="32"/>
                  </a:cubicBezTo>
                  <a:cubicBezTo>
                    <a:pt x="0" y="37"/>
                    <a:pt x="0" y="37"/>
                    <a:pt x="0" y="37"/>
                  </a:cubicBezTo>
                  <a:cubicBezTo>
                    <a:pt x="0" y="47"/>
                    <a:pt x="0" y="47"/>
                    <a:pt x="0" y="47"/>
                  </a:cubicBezTo>
                  <a:cubicBezTo>
                    <a:pt x="8" y="45"/>
                    <a:pt x="8" y="45"/>
                    <a:pt x="8" y="45"/>
                  </a:cubicBezTo>
                  <a:cubicBezTo>
                    <a:pt x="12" y="41"/>
                    <a:pt x="12" y="41"/>
                    <a:pt x="12" y="41"/>
                  </a:cubicBezTo>
                  <a:cubicBezTo>
                    <a:pt x="16" y="37"/>
                    <a:pt x="16" y="37"/>
                    <a:pt x="16" y="37"/>
                  </a:cubicBezTo>
                  <a:cubicBezTo>
                    <a:pt x="28" y="41"/>
                    <a:pt x="28" y="41"/>
                    <a:pt x="28" y="41"/>
                  </a:cubicBezTo>
                  <a:cubicBezTo>
                    <a:pt x="56" y="36"/>
                    <a:pt x="56" y="36"/>
                    <a:pt x="56" y="36"/>
                  </a:cubicBezTo>
                  <a:cubicBezTo>
                    <a:pt x="57" y="35"/>
                    <a:pt x="57" y="35"/>
                    <a:pt x="57" y="35"/>
                  </a:cubicBezTo>
                  <a:cubicBezTo>
                    <a:pt x="57" y="1"/>
                    <a:pt x="57" y="1"/>
                    <a:pt x="57" y="1"/>
                  </a:cubicBezTo>
                  <a:lnTo>
                    <a:pt x="57" y="0"/>
                  </a:lnTo>
                  <a:close/>
                </a:path>
              </a:pathLst>
            </a:custGeom>
            <a:solidFill>
              <a:srgbClr val="FFFFFF">
                <a:lumMod val="50000"/>
              </a:srgbClr>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48">
              <a:extLst>
                <a:ext uri="{FF2B5EF4-FFF2-40B4-BE49-F238E27FC236}">
                  <a16:creationId xmlns:a16="http://schemas.microsoft.com/office/drawing/2014/main" id="{6875A9AB-7A93-4563-8084-46B99E886A24}"/>
                </a:ext>
              </a:extLst>
            </p:cNvPr>
            <p:cNvSpPr>
              <a:spLocks/>
            </p:cNvSpPr>
            <p:nvPr/>
          </p:nvSpPr>
          <p:spPr bwMode="auto">
            <a:xfrm>
              <a:off x="8692250" y="2894262"/>
              <a:ext cx="531586" cy="533169"/>
            </a:xfrm>
            <a:custGeom>
              <a:avLst/>
              <a:gdLst>
                <a:gd name="T0" fmla="*/ 0 w 168"/>
                <a:gd name="T1" fmla="*/ 13 h 168"/>
                <a:gd name="T2" fmla="*/ 0 w 168"/>
                <a:gd name="T3" fmla="*/ 138 h 168"/>
                <a:gd name="T4" fmla="*/ 0 w 168"/>
                <a:gd name="T5" fmla="*/ 138 h 168"/>
                <a:gd name="T6" fmla="*/ 10 w 168"/>
                <a:gd name="T7" fmla="*/ 138 h 168"/>
                <a:gd name="T8" fmla="*/ 15 w 168"/>
                <a:gd name="T9" fmla="*/ 144 h 168"/>
                <a:gd name="T10" fmla="*/ 20 w 168"/>
                <a:gd name="T11" fmla="*/ 150 h 168"/>
                <a:gd name="T12" fmla="*/ 44 w 168"/>
                <a:gd name="T13" fmla="*/ 150 h 168"/>
                <a:gd name="T14" fmla="*/ 49 w 168"/>
                <a:gd name="T15" fmla="*/ 156 h 168"/>
                <a:gd name="T16" fmla="*/ 52 w 168"/>
                <a:gd name="T17" fmla="*/ 156 h 168"/>
                <a:gd name="T18" fmla="*/ 57 w 168"/>
                <a:gd name="T19" fmla="*/ 155 h 168"/>
                <a:gd name="T20" fmla="*/ 60 w 168"/>
                <a:gd name="T21" fmla="*/ 156 h 168"/>
                <a:gd name="T22" fmla="*/ 69 w 168"/>
                <a:gd name="T23" fmla="*/ 159 h 168"/>
                <a:gd name="T24" fmla="*/ 82 w 168"/>
                <a:gd name="T25" fmla="*/ 159 h 168"/>
                <a:gd name="T26" fmla="*/ 89 w 168"/>
                <a:gd name="T27" fmla="*/ 166 h 168"/>
                <a:gd name="T28" fmla="*/ 91 w 168"/>
                <a:gd name="T29" fmla="*/ 168 h 168"/>
                <a:gd name="T30" fmla="*/ 91 w 168"/>
                <a:gd name="T31" fmla="*/ 167 h 168"/>
                <a:gd name="T32" fmla="*/ 91 w 168"/>
                <a:gd name="T33" fmla="*/ 165 h 168"/>
                <a:gd name="T34" fmla="*/ 105 w 168"/>
                <a:gd name="T35" fmla="*/ 157 h 168"/>
                <a:gd name="T36" fmla="*/ 107 w 168"/>
                <a:gd name="T37" fmla="*/ 152 h 168"/>
                <a:gd name="T38" fmla="*/ 110 w 168"/>
                <a:gd name="T39" fmla="*/ 150 h 168"/>
                <a:gd name="T40" fmla="*/ 123 w 168"/>
                <a:gd name="T41" fmla="*/ 145 h 168"/>
                <a:gd name="T42" fmla="*/ 130 w 168"/>
                <a:gd name="T43" fmla="*/ 139 h 168"/>
                <a:gd name="T44" fmla="*/ 131 w 168"/>
                <a:gd name="T45" fmla="*/ 140 h 168"/>
                <a:gd name="T46" fmla="*/ 134 w 168"/>
                <a:gd name="T47" fmla="*/ 139 h 168"/>
                <a:gd name="T48" fmla="*/ 136 w 168"/>
                <a:gd name="T49" fmla="*/ 136 h 168"/>
                <a:gd name="T50" fmla="*/ 141 w 168"/>
                <a:gd name="T51" fmla="*/ 129 h 168"/>
                <a:gd name="T52" fmla="*/ 146 w 168"/>
                <a:gd name="T53" fmla="*/ 129 h 168"/>
                <a:gd name="T54" fmla="*/ 152 w 168"/>
                <a:gd name="T55" fmla="*/ 122 h 168"/>
                <a:gd name="T56" fmla="*/ 156 w 168"/>
                <a:gd name="T57" fmla="*/ 118 h 168"/>
                <a:gd name="T58" fmla="*/ 156 w 168"/>
                <a:gd name="T59" fmla="*/ 106 h 168"/>
                <a:gd name="T60" fmla="*/ 161 w 168"/>
                <a:gd name="T61" fmla="*/ 106 h 168"/>
                <a:gd name="T62" fmla="*/ 161 w 168"/>
                <a:gd name="T63" fmla="*/ 98 h 168"/>
                <a:gd name="T64" fmla="*/ 161 w 168"/>
                <a:gd name="T65" fmla="*/ 94 h 168"/>
                <a:gd name="T66" fmla="*/ 161 w 168"/>
                <a:gd name="T67" fmla="*/ 89 h 168"/>
                <a:gd name="T68" fmla="*/ 161 w 168"/>
                <a:gd name="T69" fmla="*/ 82 h 168"/>
                <a:gd name="T70" fmla="*/ 161 w 168"/>
                <a:gd name="T71" fmla="*/ 78 h 168"/>
                <a:gd name="T72" fmla="*/ 166 w 168"/>
                <a:gd name="T73" fmla="*/ 65 h 168"/>
                <a:gd name="T74" fmla="*/ 168 w 168"/>
                <a:gd name="T75" fmla="*/ 61 h 168"/>
                <a:gd name="T76" fmla="*/ 168 w 168"/>
                <a:gd name="T77" fmla="*/ 2 h 168"/>
                <a:gd name="T78" fmla="*/ 168 w 168"/>
                <a:gd name="T79" fmla="*/ 0 h 168"/>
                <a:gd name="T80" fmla="*/ 124 w 168"/>
                <a:gd name="T81" fmla="*/ 25 h 168"/>
                <a:gd name="T82" fmla="*/ 112 w 168"/>
                <a:gd name="T83" fmla="*/ 25 h 168"/>
                <a:gd name="T84" fmla="*/ 100 w 168"/>
                <a:gd name="T85" fmla="*/ 29 h 168"/>
                <a:gd name="T86" fmla="*/ 84 w 168"/>
                <a:gd name="T87" fmla="*/ 25 h 168"/>
                <a:gd name="T88" fmla="*/ 77 w 168"/>
                <a:gd name="T89" fmla="*/ 25 h 168"/>
                <a:gd name="T90" fmla="*/ 69 w 168"/>
                <a:gd name="T91" fmla="*/ 17 h 168"/>
                <a:gd name="T92" fmla="*/ 61 w 168"/>
                <a:gd name="T93" fmla="*/ 13 h 168"/>
                <a:gd name="T94" fmla="*/ 62 w 168"/>
                <a:gd name="T95" fmla="*/ 13 h 168"/>
                <a:gd name="T96" fmla="*/ 1 w 168"/>
                <a:gd name="T97" fmla="*/ 13 h 168"/>
                <a:gd name="T98" fmla="*/ 0 w 168"/>
                <a:gd name="T99" fmla="*/ 1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8" h="168">
                  <a:moveTo>
                    <a:pt x="0" y="13"/>
                  </a:moveTo>
                  <a:cubicBezTo>
                    <a:pt x="0" y="138"/>
                    <a:pt x="0" y="138"/>
                    <a:pt x="0" y="138"/>
                  </a:cubicBezTo>
                  <a:cubicBezTo>
                    <a:pt x="0" y="138"/>
                    <a:pt x="0" y="138"/>
                    <a:pt x="0" y="138"/>
                  </a:cubicBezTo>
                  <a:cubicBezTo>
                    <a:pt x="10" y="138"/>
                    <a:pt x="10" y="138"/>
                    <a:pt x="10" y="138"/>
                  </a:cubicBezTo>
                  <a:cubicBezTo>
                    <a:pt x="15" y="144"/>
                    <a:pt x="15" y="144"/>
                    <a:pt x="15" y="144"/>
                  </a:cubicBezTo>
                  <a:cubicBezTo>
                    <a:pt x="20" y="150"/>
                    <a:pt x="20" y="150"/>
                    <a:pt x="20" y="150"/>
                  </a:cubicBezTo>
                  <a:cubicBezTo>
                    <a:pt x="44" y="150"/>
                    <a:pt x="44" y="150"/>
                    <a:pt x="44" y="150"/>
                  </a:cubicBezTo>
                  <a:cubicBezTo>
                    <a:pt x="45" y="151"/>
                    <a:pt x="46" y="156"/>
                    <a:pt x="49" y="156"/>
                  </a:cubicBezTo>
                  <a:cubicBezTo>
                    <a:pt x="52" y="156"/>
                    <a:pt x="52" y="156"/>
                    <a:pt x="52" y="156"/>
                  </a:cubicBezTo>
                  <a:cubicBezTo>
                    <a:pt x="52" y="156"/>
                    <a:pt x="54" y="155"/>
                    <a:pt x="57" y="155"/>
                  </a:cubicBezTo>
                  <a:cubicBezTo>
                    <a:pt x="58" y="155"/>
                    <a:pt x="59" y="156"/>
                    <a:pt x="60" y="156"/>
                  </a:cubicBezTo>
                  <a:cubicBezTo>
                    <a:pt x="63" y="159"/>
                    <a:pt x="69" y="159"/>
                    <a:pt x="69" y="159"/>
                  </a:cubicBezTo>
                  <a:cubicBezTo>
                    <a:pt x="82" y="159"/>
                    <a:pt x="82" y="159"/>
                    <a:pt x="82" y="159"/>
                  </a:cubicBezTo>
                  <a:cubicBezTo>
                    <a:pt x="89" y="166"/>
                    <a:pt x="89" y="166"/>
                    <a:pt x="89" y="166"/>
                  </a:cubicBezTo>
                  <a:cubicBezTo>
                    <a:pt x="91" y="168"/>
                    <a:pt x="91" y="168"/>
                    <a:pt x="91" y="168"/>
                  </a:cubicBezTo>
                  <a:cubicBezTo>
                    <a:pt x="91" y="167"/>
                    <a:pt x="91" y="167"/>
                    <a:pt x="91" y="167"/>
                  </a:cubicBezTo>
                  <a:cubicBezTo>
                    <a:pt x="91" y="165"/>
                    <a:pt x="91" y="165"/>
                    <a:pt x="91" y="165"/>
                  </a:cubicBezTo>
                  <a:cubicBezTo>
                    <a:pt x="92" y="165"/>
                    <a:pt x="100" y="160"/>
                    <a:pt x="105" y="157"/>
                  </a:cubicBezTo>
                  <a:cubicBezTo>
                    <a:pt x="107" y="156"/>
                    <a:pt x="108" y="154"/>
                    <a:pt x="107" y="152"/>
                  </a:cubicBezTo>
                  <a:cubicBezTo>
                    <a:pt x="107" y="151"/>
                    <a:pt x="107" y="150"/>
                    <a:pt x="110" y="150"/>
                  </a:cubicBezTo>
                  <a:cubicBezTo>
                    <a:pt x="116" y="148"/>
                    <a:pt x="123" y="145"/>
                    <a:pt x="123" y="145"/>
                  </a:cubicBezTo>
                  <a:cubicBezTo>
                    <a:pt x="130" y="139"/>
                    <a:pt x="130" y="139"/>
                    <a:pt x="130" y="139"/>
                  </a:cubicBezTo>
                  <a:cubicBezTo>
                    <a:pt x="131" y="140"/>
                    <a:pt x="131" y="140"/>
                    <a:pt x="131" y="140"/>
                  </a:cubicBezTo>
                  <a:cubicBezTo>
                    <a:pt x="132" y="140"/>
                    <a:pt x="133" y="140"/>
                    <a:pt x="134" y="139"/>
                  </a:cubicBezTo>
                  <a:cubicBezTo>
                    <a:pt x="136" y="136"/>
                    <a:pt x="136" y="136"/>
                    <a:pt x="136" y="136"/>
                  </a:cubicBezTo>
                  <a:cubicBezTo>
                    <a:pt x="141" y="129"/>
                    <a:pt x="141" y="129"/>
                    <a:pt x="141" y="129"/>
                  </a:cubicBezTo>
                  <a:cubicBezTo>
                    <a:pt x="146" y="129"/>
                    <a:pt x="146" y="129"/>
                    <a:pt x="146" y="129"/>
                  </a:cubicBezTo>
                  <a:cubicBezTo>
                    <a:pt x="152" y="122"/>
                    <a:pt x="152" y="122"/>
                    <a:pt x="152" y="122"/>
                  </a:cubicBezTo>
                  <a:cubicBezTo>
                    <a:pt x="156" y="118"/>
                    <a:pt x="156" y="118"/>
                    <a:pt x="156" y="118"/>
                  </a:cubicBezTo>
                  <a:cubicBezTo>
                    <a:pt x="156" y="106"/>
                    <a:pt x="156" y="106"/>
                    <a:pt x="156" y="106"/>
                  </a:cubicBezTo>
                  <a:cubicBezTo>
                    <a:pt x="161" y="106"/>
                    <a:pt x="161" y="106"/>
                    <a:pt x="161" y="106"/>
                  </a:cubicBezTo>
                  <a:cubicBezTo>
                    <a:pt x="161" y="98"/>
                    <a:pt x="161" y="98"/>
                    <a:pt x="161" y="98"/>
                  </a:cubicBezTo>
                  <a:cubicBezTo>
                    <a:pt x="161" y="96"/>
                    <a:pt x="161" y="95"/>
                    <a:pt x="161" y="94"/>
                  </a:cubicBezTo>
                  <a:cubicBezTo>
                    <a:pt x="161" y="92"/>
                    <a:pt x="161" y="91"/>
                    <a:pt x="161" y="89"/>
                  </a:cubicBezTo>
                  <a:cubicBezTo>
                    <a:pt x="162" y="87"/>
                    <a:pt x="161" y="84"/>
                    <a:pt x="161" y="82"/>
                  </a:cubicBezTo>
                  <a:cubicBezTo>
                    <a:pt x="161" y="78"/>
                    <a:pt x="161" y="78"/>
                    <a:pt x="161" y="78"/>
                  </a:cubicBezTo>
                  <a:cubicBezTo>
                    <a:pt x="166" y="65"/>
                    <a:pt x="166" y="65"/>
                    <a:pt x="166" y="65"/>
                  </a:cubicBezTo>
                  <a:cubicBezTo>
                    <a:pt x="168" y="61"/>
                    <a:pt x="168" y="61"/>
                    <a:pt x="168" y="61"/>
                  </a:cubicBezTo>
                  <a:cubicBezTo>
                    <a:pt x="168" y="2"/>
                    <a:pt x="168" y="2"/>
                    <a:pt x="168" y="2"/>
                  </a:cubicBezTo>
                  <a:cubicBezTo>
                    <a:pt x="168" y="0"/>
                    <a:pt x="168" y="0"/>
                    <a:pt x="168" y="0"/>
                  </a:cubicBezTo>
                  <a:cubicBezTo>
                    <a:pt x="124" y="25"/>
                    <a:pt x="124" y="25"/>
                    <a:pt x="124" y="25"/>
                  </a:cubicBezTo>
                  <a:cubicBezTo>
                    <a:pt x="112" y="25"/>
                    <a:pt x="112" y="25"/>
                    <a:pt x="112" y="25"/>
                  </a:cubicBezTo>
                  <a:cubicBezTo>
                    <a:pt x="100" y="29"/>
                    <a:pt x="100" y="29"/>
                    <a:pt x="100" y="29"/>
                  </a:cubicBezTo>
                  <a:cubicBezTo>
                    <a:pt x="84" y="25"/>
                    <a:pt x="84" y="25"/>
                    <a:pt x="84" y="25"/>
                  </a:cubicBezTo>
                  <a:cubicBezTo>
                    <a:pt x="77" y="25"/>
                    <a:pt x="77" y="25"/>
                    <a:pt x="77" y="25"/>
                  </a:cubicBezTo>
                  <a:cubicBezTo>
                    <a:pt x="69" y="17"/>
                    <a:pt x="69" y="17"/>
                    <a:pt x="69" y="17"/>
                  </a:cubicBezTo>
                  <a:cubicBezTo>
                    <a:pt x="61" y="13"/>
                    <a:pt x="61" y="13"/>
                    <a:pt x="61" y="13"/>
                  </a:cubicBezTo>
                  <a:cubicBezTo>
                    <a:pt x="62" y="13"/>
                    <a:pt x="62" y="13"/>
                    <a:pt x="62" y="13"/>
                  </a:cubicBezTo>
                  <a:cubicBezTo>
                    <a:pt x="1" y="13"/>
                    <a:pt x="1" y="13"/>
                    <a:pt x="1" y="13"/>
                  </a:cubicBezTo>
                  <a:lnTo>
                    <a:pt x="0" y="13"/>
                  </a:lnTo>
                  <a:close/>
                </a:path>
              </a:pathLst>
            </a:custGeom>
            <a:solidFill>
              <a:srgbClr val="17305B">
                <a:lumMod val="20000"/>
                <a:lumOff val="80000"/>
              </a:srgbClr>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49">
              <a:extLst>
                <a:ext uri="{FF2B5EF4-FFF2-40B4-BE49-F238E27FC236}">
                  <a16:creationId xmlns:a16="http://schemas.microsoft.com/office/drawing/2014/main" id="{9AE92963-B975-47F2-BA76-46666F3FCAE6}"/>
                </a:ext>
              </a:extLst>
            </p:cNvPr>
            <p:cNvSpPr>
              <a:spLocks/>
            </p:cNvSpPr>
            <p:nvPr/>
          </p:nvSpPr>
          <p:spPr bwMode="auto">
            <a:xfrm>
              <a:off x="9223837" y="2862619"/>
              <a:ext cx="710366" cy="422422"/>
            </a:xfrm>
            <a:custGeom>
              <a:avLst/>
              <a:gdLst>
                <a:gd name="T0" fmla="*/ 0 w 224"/>
                <a:gd name="T1" fmla="*/ 71 h 133"/>
                <a:gd name="T2" fmla="*/ 0 w 224"/>
                <a:gd name="T3" fmla="*/ 75 h 133"/>
                <a:gd name="T4" fmla="*/ 0 w 224"/>
                <a:gd name="T5" fmla="*/ 130 h 133"/>
                <a:gd name="T6" fmla="*/ 36 w 224"/>
                <a:gd name="T7" fmla="*/ 130 h 133"/>
                <a:gd name="T8" fmla="*/ 181 w 224"/>
                <a:gd name="T9" fmla="*/ 130 h 133"/>
                <a:gd name="T10" fmla="*/ 191 w 224"/>
                <a:gd name="T11" fmla="*/ 133 h 133"/>
                <a:gd name="T12" fmla="*/ 191 w 224"/>
                <a:gd name="T13" fmla="*/ 133 h 133"/>
                <a:gd name="T14" fmla="*/ 192 w 224"/>
                <a:gd name="T15" fmla="*/ 133 h 133"/>
                <a:gd name="T16" fmla="*/ 198 w 224"/>
                <a:gd name="T17" fmla="*/ 130 h 133"/>
                <a:gd name="T18" fmla="*/ 211 w 224"/>
                <a:gd name="T19" fmla="*/ 118 h 133"/>
                <a:gd name="T20" fmla="*/ 211 w 224"/>
                <a:gd name="T21" fmla="*/ 118 h 133"/>
                <a:gd name="T22" fmla="*/ 211 w 224"/>
                <a:gd name="T23" fmla="*/ 113 h 133"/>
                <a:gd name="T24" fmla="*/ 215 w 224"/>
                <a:gd name="T25" fmla="*/ 107 h 133"/>
                <a:gd name="T26" fmla="*/ 215 w 224"/>
                <a:gd name="T27" fmla="*/ 92 h 133"/>
                <a:gd name="T28" fmla="*/ 208 w 224"/>
                <a:gd name="T29" fmla="*/ 79 h 133"/>
                <a:gd name="T30" fmla="*/ 208 w 224"/>
                <a:gd name="T31" fmla="*/ 79 h 133"/>
                <a:gd name="T32" fmla="*/ 205 w 224"/>
                <a:gd name="T33" fmla="*/ 80 h 133"/>
                <a:gd name="T34" fmla="*/ 205 w 224"/>
                <a:gd name="T35" fmla="*/ 80 h 133"/>
                <a:gd name="T36" fmla="*/ 205 w 224"/>
                <a:gd name="T37" fmla="*/ 79 h 133"/>
                <a:gd name="T38" fmla="*/ 206 w 224"/>
                <a:gd name="T39" fmla="*/ 78 h 133"/>
                <a:gd name="T40" fmla="*/ 206 w 224"/>
                <a:gd name="T41" fmla="*/ 78 h 133"/>
                <a:gd name="T42" fmla="*/ 206 w 224"/>
                <a:gd name="T43" fmla="*/ 78 h 133"/>
                <a:gd name="T44" fmla="*/ 207 w 224"/>
                <a:gd name="T45" fmla="*/ 75 h 133"/>
                <a:gd name="T46" fmla="*/ 209 w 224"/>
                <a:gd name="T47" fmla="*/ 69 h 133"/>
                <a:gd name="T48" fmla="*/ 215 w 224"/>
                <a:gd name="T49" fmla="*/ 60 h 133"/>
                <a:gd name="T50" fmla="*/ 215 w 224"/>
                <a:gd name="T51" fmla="*/ 49 h 133"/>
                <a:gd name="T52" fmla="*/ 224 w 224"/>
                <a:gd name="T53" fmla="*/ 46 h 133"/>
                <a:gd name="T54" fmla="*/ 223 w 224"/>
                <a:gd name="T55" fmla="*/ 46 h 133"/>
                <a:gd name="T56" fmla="*/ 222 w 224"/>
                <a:gd name="T57" fmla="*/ 45 h 133"/>
                <a:gd name="T58" fmla="*/ 215 w 224"/>
                <a:gd name="T59" fmla="*/ 37 h 133"/>
                <a:gd name="T60" fmla="*/ 213 w 224"/>
                <a:gd name="T61" fmla="*/ 30 h 133"/>
                <a:gd name="T62" fmla="*/ 209 w 224"/>
                <a:gd name="T63" fmla="*/ 21 h 133"/>
                <a:gd name="T64" fmla="*/ 209 w 224"/>
                <a:gd name="T65" fmla="*/ 21 h 133"/>
                <a:gd name="T66" fmla="*/ 208 w 224"/>
                <a:gd name="T67" fmla="*/ 21 h 133"/>
                <a:gd name="T68" fmla="*/ 204 w 224"/>
                <a:gd name="T69" fmla="*/ 24 h 133"/>
                <a:gd name="T70" fmla="*/ 206 w 224"/>
                <a:gd name="T71" fmla="*/ 21 h 133"/>
                <a:gd name="T72" fmla="*/ 205 w 224"/>
                <a:gd name="T73" fmla="*/ 16 h 133"/>
                <a:gd name="T74" fmla="*/ 204 w 224"/>
                <a:gd name="T75" fmla="*/ 2 h 133"/>
                <a:gd name="T76" fmla="*/ 26 w 224"/>
                <a:gd name="T77" fmla="*/ 2 h 133"/>
                <a:gd name="T78" fmla="*/ 25 w 224"/>
                <a:gd name="T79" fmla="*/ 1 h 133"/>
                <a:gd name="T80" fmla="*/ 25 w 224"/>
                <a:gd name="T81" fmla="*/ 1 h 133"/>
                <a:gd name="T82" fmla="*/ 18 w 224"/>
                <a:gd name="T83" fmla="*/ 1 h 133"/>
                <a:gd name="T84" fmla="*/ 18 w 224"/>
                <a:gd name="T85" fmla="*/ 0 h 133"/>
                <a:gd name="T86" fmla="*/ 17 w 224"/>
                <a:gd name="T87" fmla="*/ 0 h 133"/>
                <a:gd name="T88" fmla="*/ 0 w 224"/>
                <a:gd name="T89" fmla="*/ 10 h 133"/>
                <a:gd name="T90" fmla="*/ 0 w 224"/>
                <a:gd name="T91" fmla="*/ 12 h 133"/>
                <a:gd name="T92" fmla="*/ 0 w 224"/>
                <a:gd name="T93" fmla="*/ 7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4" h="133">
                  <a:moveTo>
                    <a:pt x="0" y="71"/>
                  </a:moveTo>
                  <a:cubicBezTo>
                    <a:pt x="0" y="75"/>
                    <a:pt x="0" y="75"/>
                    <a:pt x="0" y="75"/>
                  </a:cubicBezTo>
                  <a:cubicBezTo>
                    <a:pt x="0" y="130"/>
                    <a:pt x="0" y="130"/>
                    <a:pt x="0" y="130"/>
                  </a:cubicBezTo>
                  <a:cubicBezTo>
                    <a:pt x="36" y="130"/>
                    <a:pt x="36" y="130"/>
                    <a:pt x="36" y="130"/>
                  </a:cubicBezTo>
                  <a:cubicBezTo>
                    <a:pt x="181" y="130"/>
                    <a:pt x="181" y="130"/>
                    <a:pt x="181" y="130"/>
                  </a:cubicBezTo>
                  <a:cubicBezTo>
                    <a:pt x="182" y="130"/>
                    <a:pt x="186" y="133"/>
                    <a:pt x="191" y="133"/>
                  </a:cubicBezTo>
                  <a:cubicBezTo>
                    <a:pt x="191" y="133"/>
                    <a:pt x="191" y="133"/>
                    <a:pt x="191" y="133"/>
                  </a:cubicBezTo>
                  <a:cubicBezTo>
                    <a:pt x="192" y="133"/>
                    <a:pt x="192" y="133"/>
                    <a:pt x="192" y="133"/>
                  </a:cubicBezTo>
                  <a:cubicBezTo>
                    <a:pt x="195" y="133"/>
                    <a:pt x="197" y="132"/>
                    <a:pt x="198" y="130"/>
                  </a:cubicBezTo>
                  <a:cubicBezTo>
                    <a:pt x="204" y="124"/>
                    <a:pt x="209" y="119"/>
                    <a:pt x="211" y="118"/>
                  </a:cubicBezTo>
                  <a:cubicBezTo>
                    <a:pt x="211" y="118"/>
                    <a:pt x="211" y="118"/>
                    <a:pt x="211" y="118"/>
                  </a:cubicBezTo>
                  <a:cubicBezTo>
                    <a:pt x="211" y="113"/>
                    <a:pt x="211" y="113"/>
                    <a:pt x="211" y="113"/>
                  </a:cubicBezTo>
                  <a:cubicBezTo>
                    <a:pt x="215" y="107"/>
                    <a:pt x="215" y="107"/>
                    <a:pt x="215" y="107"/>
                  </a:cubicBezTo>
                  <a:cubicBezTo>
                    <a:pt x="215" y="92"/>
                    <a:pt x="215" y="92"/>
                    <a:pt x="215" y="92"/>
                  </a:cubicBezTo>
                  <a:cubicBezTo>
                    <a:pt x="208" y="79"/>
                    <a:pt x="208" y="79"/>
                    <a:pt x="208" y="79"/>
                  </a:cubicBezTo>
                  <a:cubicBezTo>
                    <a:pt x="208" y="79"/>
                    <a:pt x="208" y="79"/>
                    <a:pt x="208" y="79"/>
                  </a:cubicBezTo>
                  <a:cubicBezTo>
                    <a:pt x="205" y="80"/>
                    <a:pt x="205" y="80"/>
                    <a:pt x="205" y="80"/>
                  </a:cubicBezTo>
                  <a:cubicBezTo>
                    <a:pt x="205" y="80"/>
                    <a:pt x="205" y="80"/>
                    <a:pt x="205" y="80"/>
                  </a:cubicBezTo>
                  <a:cubicBezTo>
                    <a:pt x="205" y="79"/>
                    <a:pt x="205" y="79"/>
                    <a:pt x="205" y="79"/>
                  </a:cubicBezTo>
                  <a:cubicBezTo>
                    <a:pt x="205" y="78"/>
                    <a:pt x="206" y="78"/>
                    <a:pt x="206" y="78"/>
                  </a:cubicBezTo>
                  <a:cubicBezTo>
                    <a:pt x="206" y="78"/>
                    <a:pt x="206" y="78"/>
                    <a:pt x="206" y="78"/>
                  </a:cubicBezTo>
                  <a:cubicBezTo>
                    <a:pt x="206" y="78"/>
                    <a:pt x="206" y="78"/>
                    <a:pt x="206" y="78"/>
                  </a:cubicBezTo>
                  <a:cubicBezTo>
                    <a:pt x="207" y="75"/>
                    <a:pt x="207" y="75"/>
                    <a:pt x="207" y="75"/>
                  </a:cubicBezTo>
                  <a:cubicBezTo>
                    <a:pt x="209" y="69"/>
                    <a:pt x="209" y="69"/>
                    <a:pt x="209" y="69"/>
                  </a:cubicBezTo>
                  <a:cubicBezTo>
                    <a:pt x="215" y="60"/>
                    <a:pt x="215" y="60"/>
                    <a:pt x="215" y="60"/>
                  </a:cubicBezTo>
                  <a:cubicBezTo>
                    <a:pt x="215" y="49"/>
                    <a:pt x="215" y="49"/>
                    <a:pt x="215" y="49"/>
                  </a:cubicBezTo>
                  <a:cubicBezTo>
                    <a:pt x="224" y="46"/>
                    <a:pt x="224" y="46"/>
                    <a:pt x="224" y="46"/>
                  </a:cubicBezTo>
                  <a:cubicBezTo>
                    <a:pt x="223" y="46"/>
                    <a:pt x="223" y="46"/>
                    <a:pt x="223" y="46"/>
                  </a:cubicBezTo>
                  <a:cubicBezTo>
                    <a:pt x="222" y="45"/>
                    <a:pt x="222" y="45"/>
                    <a:pt x="222" y="45"/>
                  </a:cubicBezTo>
                  <a:cubicBezTo>
                    <a:pt x="215" y="37"/>
                    <a:pt x="215" y="37"/>
                    <a:pt x="215" y="37"/>
                  </a:cubicBezTo>
                  <a:cubicBezTo>
                    <a:pt x="213" y="30"/>
                    <a:pt x="213" y="30"/>
                    <a:pt x="213" y="30"/>
                  </a:cubicBezTo>
                  <a:cubicBezTo>
                    <a:pt x="209" y="21"/>
                    <a:pt x="209" y="21"/>
                    <a:pt x="209" y="21"/>
                  </a:cubicBezTo>
                  <a:cubicBezTo>
                    <a:pt x="209" y="21"/>
                    <a:pt x="209" y="21"/>
                    <a:pt x="209" y="21"/>
                  </a:cubicBezTo>
                  <a:cubicBezTo>
                    <a:pt x="208" y="21"/>
                    <a:pt x="208" y="21"/>
                    <a:pt x="208" y="21"/>
                  </a:cubicBezTo>
                  <a:cubicBezTo>
                    <a:pt x="204" y="24"/>
                    <a:pt x="204" y="24"/>
                    <a:pt x="204" y="24"/>
                  </a:cubicBezTo>
                  <a:cubicBezTo>
                    <a:pt x="206" y="21"/>
                    <a:pt x="206" y="21"/>
                    <a:pt x="206" y="21"/>
                  </a:cubicBezTo>
                  <a:cubicBezTo>
                    <a:pt x="205" y="20"/>
                    <a:pt x="205" y="18"/>
                    <a:pt x="205" y="16"/>
                  </a:cubicBezTo>
                  <a:cubicBezTo>
                    <a:pt x="205" y="8"/>
                    <a:pt x="204" y="3"/>
                    <a:pt x="204" y="2"/>
                  </a:cubicBezTo>
                  <a:cubicBezTo>
                    <a:pt x="26" y="2"/>
                    <a:pt x="26" y="2"/>
                    <a:pt x="26" y="2"/>
                  </a:cubicBezTo>
                  <a:cubicBezTo>
                    <a:pt x="25" y="1"/>
                    <a:pt x="25" y="1"/>
                    <a:pt x="25" y="1"/>
                  </a:cubicBezTo>
                  <a:cubicBezTo>
                    <a:pt x="25" y="1"/>
                    <a:pt x="25" y="1"/>
                    <a:pt x="25" y="1"/>
                  </a:cubicBezTo>
                  <a:cubicBezTo>
                    <a:pt x="18" y="1"/>
                    <a:pt x="18" y="1"/>
                    <a:pt x="18" y="1"/>
                  </a:cubicBezTo>
                  <a:cubicBezTo>
                    <a:pt x="18" y="0"/>
                    <a:pt x="18" y="0"/>
                    <a:pt x="18" y="0"/>
                  </a:cubicBezTo>
                  <a:cubicBezTo>
                    <a:pt x="17" y="0"/>
                    <a:pt x="17" y="0"/>
                    <a:pt x="17" y="0"/>
                  </a:cubicBezTo>
                  <a:cubicBezTo>
                    <a:pt x="0" y="10"/>
                    <a:pt x="0" y="10"/>
                    <a:pt x="0" y="10"/>
                  </a:cubicBezTo>
                  <a:cubicBezTo>
                    <a:pt x="0" y="12"/>
                    <a:pt x="0" y="12"/>
                    <a:pt x="0" y="12"/>
                  </a:cubicBezTo>
                  <a:lnTo>
                    <a:pt x="0" y="71"/>
                  </a:lnTo>
                  <a:close/>
                </a:path>
              </a:pathLst>
            </a:custGeom>
            <a:solidFill>
              <a:srgbClr val="FFFFFF">
                <a:lumMod val="50000"/>
              </a:srgbClr>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50">
              <a:extLst>
                <a:ext uri="{FF2B5EF4-FFF2-40B4-BE49-F238E27FC236}">
                  <a16:creationId xmlns:a16="http://schemas.microsoft.com/office/drawing/2014/main" id="{45642DEF-8723-42B1-BD27-B6DDAF0DE7B0}"/>
                </a:ext>
              </a:extLst>
            </p:cNvPr>
            <p:cNvSpPr>
              <a:spLocks noEditPoints="1"/>
            </p:cNvSpPr>
            <p:nvPr/>
          </p:nvSpPr>
          <p:spPr bwMode="auto">
            <a:xfrm>
              <a:off x="9304524" y="2394316"/>
              <a:ext cx="961918" cy="715111"/>
            </a:xfrm>
            <a:custGeom>
              <a:avLst/>
              <a:gdLst>
                <a:gd name="T0" fmla="*/ 269 w 304"/>
                <a:gd name="T1" fmla="*/ 190 h 226"/>
                <a:gd name="T2" fmla="*/ 269 w 304"/>
                <a:gd name="T3" fmla="*/ 135 h 226"/>
                <a:gd name="T4" fmla="*/ 273 w 304"/>
                <a:gd name="T5" fmla="*/ 106 h 226"/>
                <a:gd name="T6" fmla="*/ 269 w 304"/>
                <a:gd name="T7" fmla="*/ 0 h 226"/>
                <a:gd name="T8" fmla="*/ 169 w 304"/>
                <a:gd name="T9" fmla="*/ 19 h 226"/>
                <a:gd name="T10" fmla="*/ 141 w 304"/>
                <a:gd name="T11" fmla="*/ 47 h 226"/>
                <a:gd name="T12" fmla="*/ 149 w 304"/>
                <a:gd name="T13" fmla="*/ 54 h 226"/>
                <a:gd name="T14" fmla="*/ 145 w 304"/>
                <a:gd name="T15" fmla="*/ 62 h 226"/>
                <a:gd name="T16" fmla="*/ 149 w 304"/>
                <a:gd name="T17" fmla="*/ 78 h 226"/>
                <a:gd name="T18" fmla="*/ 118 w 304"/>
                <a:gd name="T19" fmla="*/ 90 h 226"/>
                <a:gd name="T20" fmla="*/ 94 w 304"/>
                <a:gd name="T21" fmla="*/ 93 h 226"/>
                <a:gd name="T22" fmla="*/ 36 w 304"/>
                <a:gd name="T23" fmla="*/ 93 h 226"/>
                <a:gd name="T24" fmla="*/ 32 w 304"/>
                <a:gd name="T25" fmla="*/ 129 h 226"/>
                <a:gd name="T26" fmla="*/ 0 w 304"/>
                <a:gd name="T27" fmla="*/ 148 h 226"/>
                <a:gd name="T28" fmla="*/ 179 w 304"/>
                <a:gd name="T29" fmla="*/ 150 h 226"/>
                <a:gd name="T30" fmla="*/ 179 w 304"/>
                <a:gd name="T31" fmla="*/ 172 h 226"/>
                <a:gd name="T32" fmla="*/ 188 w 304"/>
                <a:gd name="T33" fmla="*/ 178 h 226"/>
                <a:gd name="T34" fmla="*/ 198 w 304"/>
                <a:gd name="T35" fmla="*/ 193 h 226"/>
                <a:gd name="T36" fmla="*/ 214 w 304"/>
                <a:gd name="T37" fmla="*/ 202 h 226"/>
                <a:gd name="T38" fmla="*/ 236 w 304"/>
                <a:gd name="T39" fmla="*/ 219 h 226"/>
                <a:gd name="T40" fmla="*/ 247 w 304"/>
                <a:gd name="T41" fmla="*/ 210 h 226"/>
                <a:gd name="T42" fmla="*/ 239 w 304"/>
                <a:gd name="T43" fmla="*/ 220 h 226"/>
                <a:gd name="T44" fmla="*/ 238 w 304"/>
                <a:gd name="T45" fmla="*/ 222 h 226"/>
                <a:gd name="T46" fmla="*/ 236 w 304"/>
                <a:gd name="T47" fmla="*/ 225 h 226"/>
                <a:gd name="T48" fmla="*/ 239 w 304"/>
                <a:gd name="T49" fmla="*/ 225 h 226"/>
                <a:gd name="T50" fmla="*/ 241 w 304"/>
                <a:gd name="T51" fmla="*/ 223 h 226"/>
                <a:gd name="T52" fmla="*/ 242 w 304"/>
                <a:gd name="T53" fmla="*/ 221 h 226"/>
                <a:gd name="T54" fmla="*/ 299 w 304"/>
                <a:gd name="T55" fmla="*/ 200 h 226"/>
                <a:gd name="T56" fmla="*/ 298 w 304"/>
                <a:gd name="T57" fmla="*/ 200 h 226"/>
                <a:gd name="T58" fmla="*/ 299 w 304"/>
                <a:gd name="T59" fmla="*/ 200 h 226"/>
                <a:gd name="T60" fmla="*/ 302 w 304"/>
                <a:gd name="T61" fmla="*/ 207 h 226"/>
                <a:gd name="T62" fmla="*/ 298 w 304"/>
                <a:gd name="T63" fmla="*/ 209 h 226"/>
                <a:gd name="T64" fmla="*/ 296 w 304"/>
                <a:gd name="T65" fmla="*/ 208 h 226"/>
                <a:gd name="T66" fmla="*/ 294 w 304"/>
                <a:gd name="T67" fmla="*/ 209 h 226"/>
                <a:gd name="T68" fmla="*/ 291 w 304"/>
                <a:gd name="T69" fmla="*/ 209 h 226"/>
                <a:gd name="T70" fmla="*/ 288 w 304"/>
                <a:gd name="T71" fmla="*/ 212 h 226"/>
                <a:gd name="T72" fmla="*/ 284 w 304"/>
                <a:gd name="T73" fmla="*/ 212 h 226"/>
                <a:gd name="T74" fmla="*/ 290 w 304"/>
                <a:gd name="T75" fmla="*/ 207 h 226"/>
                <a:gd name="T76" fmla="*/ 290 w 304"/>
                <a:gd name="T77" fmla="*/ 205 h 226"/>
                <a:gd name="T78" fmla="*/ 284 w 304"/>
                <a:gd name="T79" fmla="*/ 209 h 226"/>
                <a:gd name="T80" fmla="*/ 270 w 304"/>
                <a:gd name="T81" fmla="*/ 211 h 226"/>
                <a:gd name="T82" fmla="*/ 264 w 304"/>
                <a:gd name="T83" fmla="*/ 212 h 226"/>
                <a:gd name="T84" fmla="*/ 259 w 304"/>
                <a:gd name="T85" fmla="*/ 212 h 226"/>
                <a:gd name="T86" fmla="*/ 251 w 304"/>
                <a:gd name="T87" fmla="*/ 216 h 226"/>
                <a:gd name="T88" fmla="*/ 247 w 304"/>
                <a:gd name="T89" fmla="*/ 216 h 226"/>
                <a:gd name="T90" fmla="*/ 244 w 304"/>
                <a:gd name="T91" fmla="*/ 219 h 226"/>
                <a:gd name="T92" fmla="*/ 244 w 304"/>
                <a:gd name="T93" fmla="*/ 221 h 226"/>
                <a:gd name="T94" fmla="*/ 245 w 304"/>
                <a:gd name="T95" fmla="*/ 223 h 226"/>
                <a:gd name="T96" fmla="*/ 250 w 304"/>
                <a:gd name="T97" fmla="*/ 223 h 226"/>
                <a:gd name="T98" fmla="*/ 253 w 304"/>
                <a:gd name="T99" fmla="*/ 222 h 226"/>
                <a:gd name="T100" fmla="*/ 256 w 304"/>
                <a:gd name="T101" fmla="*/ 222 h 226"/>
                <a:gd name="T102" fmla="*/ 259 w 304"/>
                <a:gd name="T103" fmla="*/ 222 h 226"/>
                <a:gd name="T104" fmla="*/ 264 w 304"/>
                <a:gd name="T105" fmla="*/ 221 h 226"/>
                <a:gd name="T106" fmla="*/ 269 w 304"/>
                <a:gd name="T107" fmla="*/ 221 h 226"/>
                <a:gd name="T108" fmla="*/ 273 w 304"/>
                <a:gd name="T109" fmla="*/ 219 h 226"/>
                <a:gd name="T110" fmla="*/ 279 w 304"/>
                <a:gd name="T111" fmla="*/ 218 h 226"/>
                <a:gd name="T112" fmla="*/ 285 w 304"/>
                <a:gd name="T113" fmla="*/ 216 h 226"/>
                <a:gd name="T114" fmla="*/ 288 w 304"/>
                <a:gd name="T115" fmla="*/ 216 h 226"/>
                <a:gd name="T116" fmla="*/ 292 w 304"/>
                <a:gd name="T117" fmla="*/ 214 h 226"/>
                <a:gd name="T118" fmla="*/ 295 w 304"/>
                <a:gd name="T119" fmla="*/ 212 h 226"/>
                <a:gd name="T120" fmla="*/ 298 w 304"/>
                <a:gd name="T121" fmla="*/ 210 h 226"/>
                <a:gd name="T122" fmla="*/ 302 w 304"/>
                <a:gd name="T123" fmla="*/ 209 h 226"/>
                <a:gd name="T124" fmla="*/ 304 w 304"/>
                <a:gd name="T125" fmla="*/ 20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4" h="226">
                  <a:moveTo>
                    <a:pt x="262" y="205"/>
                  </a:moveTo>
                  <a:cubicBezTo>
                    <a:pt x="262" y="195"/>
                    <a:pt x="262" y="195"/>
                    <a:pt x="262" y="195"/>
                  </a:cubicBezTo>
                  <a:cubicBezTo>
                    <a:pt x="269" y="190"/>
                    <a:pt x="269" y="190"/>
                    <a:pt x="269" y="190"/>
                  </a:cubicBezTo>
                  <a:cubicBezTo>
                    <a:pt x="269" y="189"/>
                    <a:pt x="269" y="189"/>
                    <a:pt x="269" y="189"/>
                  </a:cubicBezTo>
                  <a:cubicBezTo>
                    <a:pt x="269" y="186"/>
                    <a:pt x="270" y="172"/>
                    <a:pt x="270" y="158"/>
                  </a:cubicBezTo>
                  <a:cubicBezTo>
                    <a:pt x="270" y="147"/>
                    <a:pt x="270" y="137"/>
                    <a:pt x="269" y="135"/>
                  </a:cubicBezTo>
                  <a:cubicBezTo>
                    <a:pt x="268" y="135"/>
                    <a:pt x="267" y="132"/>
                    <a:pt x="272" y="112"/>
                  </a:cubicBezTo>
                  <a:cubicBezTo>
                    <a:pt x="273" y="108"/>
                    <a:pt x="273" y="108"/>
                    <a:pt x="273" y="108"/>
                  </a:cubicBezTo>
                  <a:cubicBezTo>
                    <a:pt x="273" y="106"/>
                    <a:pt x="273" y="106"/>
                    <a:pt x="273" y="106"/>
                  </a:cubicBezTo>
                  <a:cubicBezTo>
                    <a:pt x="274" y="102"/>
                    <a:pt x="275" y="98"/>
                    <a:pt x="276" y="96"/>
                  </a:cubicBezTo>
                  <a:cubicBezTo>
                    <a:pt x="269" y="85"/>
                    <a:pt x="269" y="85"/>
                    <a:pt x="269" y="85"/>
                  </a:cubicBezTo>
                  <a:cubicBezTo>
                    <a:pt x="269" y="0"/>
                    <a:pt x="269" y="0"/>
                    <a:pt x="269" y="0"/>
                  </a:cubicBezTo>
                  <a:cubicBezTo>
                    <a:pt x="268" y="0"/>
                    <a:pt x="268" y="0"/>
                    <a:pt x="268" y="0"/>
                  </a:cubicBezTo>
                  <a:cubicBezTo>
                    <a:pt x="192" y="0"/>
                    <a:pt x="192" y="0"/>
                    <a:pt x="192" y="0"/>
                  </a:cubicBezTo>
                  <a:cubicBezTo>
                    <a:pt x="169" y="19"/>
                    <a:pt x="169" y="19"/>
                    <a:pt x="169" y="19"/>
                  </a:cubicBezTo>
                  <a:cubicBezTo>
                    <a:pt x="161" y="35"/>
                    <a:pt x="161" y="35"/>
                    <a:pt x="161" y="35"/>
                  </a:cubicBezTo>
                  <a:cubicBezTo>
                    <a:pt x="145" y="43"/>
                    <a:pt x="145" y="43"/>
                    <a:pt x="145" y="43"/>
                  </a:cubicBezTo>
                  <a:cubicBezTo>
                    <a:pt x="141" y="47"/>
                    <a:pt x="141" y="47"/>
                    <a:pt x="141" y="47"/>
                  </a:cubicBezTo>
                  <a:cubicBezTo>
                    <a:pt x="145" y="50"/>
                    <a:pt x="145" y="50"/>
                    <a:pt x="145" y="50"/>
                  </a:cubicBezTo>
                  <a:cubicBezTo>
                    <a:pt x="149" y="50"/>
                    <a:pt x="149" y="50"/>
                    <a:pt x="149" y="50"/>
                  </a:cubicBezTo>
                  <a:cubicBezTo>
                    <a:pt x="149" y="54"/>
                    <a:pt x="149" y="54"/>
                    <a:pt x="149" y="54"/>
                  </a:cubicBezTo>
                  <a:cubicBezTo>
                    <a:pt x="149" y="58"/>
                    <a:pt x="149" y="58"/>
                    <a:pt x="149" y="58"/>
                  </a:cubicBezTo>
                  <a:cubicBezTo>
                    <a:pt x="145" y="58"/>
                    <a:pt x="145" y="58"/>
                    <a:pt x="145" y="58"/>
                  </a:cubicBezTo>
                  <a:cubicBezTo>
                    <a:pt x="145" y="62"/>
                    <a:pt x="145" y="62"/>
                    <a:pt x="145" y="62"/>
                  </a:cubicBezTo>
                  <a:cubicBezTo>
                    <a:pt x="149" y="66"/>
                    <a:pt x="149" y="66"/>
                    <a:pt x="149" y="66"/>
                  </a:cubicBezTo>
                  <a:cubicBezTo>
                    <a:pt x="149" y="70"/>
                    <a:pt x="149" y="70"/>
                    <a:pt x="149" y="70"/>
                  </a:cubicBezTo>
                  <a:cubicBezTo>
                    <a:pt x="149" y="78"/>
                    <a:pt x="149" y="78"/>
                    <a:pt x="149" y="78"/>
                  </a:cubicBezTo>
                  <a:cubicBezTo>
                    <a:pt x="137" y="78"/>
                    <a:pt x="137" y="78"/>
                    <a:pt x="137" y="78"/>
                  </a:cubicBezTo>
                  <a:cubicBezTo>
                    <a:pt x="126" y="90"/>
                    <a:pt x="126" y="90"/>
                    <a:pt x="126" y="90"/>
                  </a:cubicBezTo>
                  <a:cubicBezTo>
                    <a:pt x="118" y="90"/>
                    <a:pt x="118" y="90"/>
                    <a:pt x="118" y="90"/>
                  </a:cubicBezTo>
                  <a:cubicBezTo>
                    <a:pt x="106" y="90"/>
                    <a:pt x="106" y="90"/>
                    <a:pt x="106" y="90"/>
                  </a:cubicBezTo>
                  <a:cubicBezTo>
                    <a:pt x="102" y="90"/>
                    <a:pt x="102" y="90"/>
                    <a:pt x="102" y="90"/>
                  </a:cubicBezTo>
                  <a:cubicBezTo>
                    <a:pt x="94" y="93"/>
                    <a:pt x="94" y="93"/>
                    <a:pt x="94" y="93"/>
                  </a:cubicBezTo>
                  <a:cubicBezTo>
                    <a:pt x="91" y="90"/>
                    <a:pt x="91" y="90"/>
                    <a:pt x="91" y="90"/>
                  </a:cubicBezTo>
                  <a:cubicBezTo>
                    <a:pt x="75" y="86"/>
                    <a:pt x="75" y="86"/>
                    <a:pt x="75" y="86"/>
                  </a:cubicBezTo>
                  <a:cubicBezTo>
                    <a:pt x="36" y="93"/>
                    <a:pt x="36" y="93"/>
                    <a:pt x="36" y="93"/>
                  </a:cubicBezTo>
                  <a:cubicBezTo>
                    <a:pt x="44" y="117"/>
                    <a:pt x="44" y="117"/>
                    <a:pt x="44" y="117"/>
                  </a:cubicBezTo>
                  <a:cubicBezTo>
                    <a:pt x="36" y="121"/>
                    <a:pt x="36" y="121"/>
                    <a:pt x="36" y="121"/>
                  </a:cubicBezTo>
                  <a:cubicBezTo>
                    <a:pt x="32" y="129"/>
                    <a:pt x="32" y="129"/>
                    <a:pt x="32" y="129"/>
                  </a:cubicBezTo>
                  <a:cubicBezTo>
                    <a:pt x="28" y="129"/>
                    <a:pt x="28" y="129"/>
                    <a:pt x="28" y="129"/>
                  </a:cubicBezTo>
                  <a:cubicBezTo>
                    <a:pt x="1" y="148"/>
                    <a:pt x="1" y="148"/>
                    <a:pt x="1" y="148"/>
                  </a:cubicBezTo>
                  <a:cubicBezTo>
                    <a:pt x="0" y="148"/>
                    <a:pt x="0" y="148"/>
                    <a:pt x="0" y="148"/>
                  </a:cubicBezTo>
                  <a:cubicBezTo>
                    <a:pt x="0" y="149"/>
                    <a:pt x="0" y="149"/>
                    <a:pt x="0" y="149"/>
                  </a:cubicBezTo>
                  <a:cubicBezTo>
                    <a:pt x="1" y="150"/>
                    <a:pt x="1" y="150"/>
                    <a:pt x="1" y="150"/>
                  </a:cubicBezTo>
                  <a:cubicBezTo>
                    <a:pt x="179" y="150"/>
                    <a:pt x="179" y="150"/>
                    <a:pt x="179" y="150"/>
                  </a:cubicBezTo>
                  <a:cubicBezTo>
                    <a:pt x="179" y="151"/>
                    <a:pt x="180" y="156"/>
                    <a:pt x="180" y="164"/>
                  </a:cubicBezTo>
                  <a:cubicBezTo>
                    <a:pt x="180" y="166"/>
                    <a:pt x="180" y="168"/>
                    <a:pt x="181" y="169"/>
                  </a:cubicBezTo>
                  <a:cubicBezTo>
                    <a:pt x="179" y="172"/>
                    <a:pt x="179" y="172"/>
                    <a:pt x="179" y="172"/>
                  </a:cubicBezTo>
                  <a:cubicBezTo>
                    <a:pt x="183" y="169"/>
                    <a:pt x="183" y="169"/>
                    <a:pt x="183" y="169"/>
                  </a:cubicBezTo>
                  <a:cubicBezTo>
                    <a:pt x="183" y="169"/>
                    <a:pt x="183" y="169"/>
                    <a:pt x="184" y="169"/>
                  </a:cubicBezTo>
                  <a:cubicBezTo>
                    <a:pt x="188" y="178"/>
                    <a:pt x="188" y="178"/>
                    <a:pt x="188" y="178"/>
                  </a:cubicBezTo>
                  <a:cubicBezTo>
                    <a:pt x="190" y="185"/>
                    <a:pt x="190" y="185"/>
                    <a:pt x="190" y="185"/>
                  </a:cubicBezTo>
                  <a:cubicBezTo>
                    <a:pt x="197" y="193"/>
                    <a:pt x="197" y="193"/>
                    <a:pt x="197" y="193"/>
                  </a:cubicBezTo>
                  <a:cubicBezTo>
                    <a:pt x="198" y="193"/>
                    <a:pt x="198" y="193"/>
                    <a:pt x="198" y="193"/>
                  </a:cubicBezTo>
                  <a:cubicBezTo>
                    <a:pt x="199" y="193"/>
                    <a:pt x="199" y="193"/>
                    <a:pt x="199" y="193"/>
                  </a:cubicBezTo>
                  <a:cubicBezTo>
                    <a:pt x="203" y="193"/>
                    <a:pt x="203" y="193"/>
                    <a:pt x="203" y="193"/>
                  </a:cubicBezTo>
                  <a:cubicBezTo>
                    <a:pt x="214" y="202"/>
                    <a:pt x="214" y="202"/>
                    <a:pt x="214" y="202"/>
                  </a:cubicBezTo>
                  <a:cubicBezTo>
                    <a:pt x="224" y="211"/>
                    <a:pt x="224" y="211"/>
                    <a:pt x="224" y="211"/>
                  </a:cubicBezTo>
                  <a:cubicBezTo>
                    <a:pt x="230" y="211"/>
                    <a:pt x="230" y="211"/>
                    <a:pt x="230" y="211"/>
                  </a:cubicBezTo>
                  <a:cubicBezTo>
                    <a:pt x="236" y="219"/>
                    <a:pt x="236" y="219"/>
                    <a:pt x="236" y="219"/>
                  </a:cubicBezTo>
                  <a:cubicBezTo>
                    <a:pt x="239" y="214"/>
                    <a:pt x="239" y="214"/>
                    <a:pt x="239" y="214"/>
                  </a:cubicBezTo>
                  <a:cubicBezTo>
                    <a:pt x="243" y="214"/>
                    <a:pt x="243" y="214"/>
                    <a:pt x="243" y="214"/>
                  </a:cubicBezTo>
                  <a:cubicBezTo>
                    <a:pt x="247" y="210"/>
                    <a:pt x="247" y="210"/>
                    <a:pt x="247" y="210"/>
                  </a:cubicBezTo>
                  <a:cubicBezTo>
                    <a:pt x="262" y="205"/>
                    <a:pt x="262" y="205"/>
                    <a:pt x="262" y="205"/>
                  </a:cubicBezTo>
                  <a:close/>
                  <a:moveTo>
                    <a:pt x="240" y="221"/>
                  </a:moveTo>
                  <a:cubicBezTo>
                    <a:pt x="239" y="220"/>
                    <a:pt x="239" y="220"/>
                    <a:pt x="239" y="220"/>
                  </a:cubicBezTo>
                  <a:cubicBezTo>
                    <a:pt x="238" y="221"/>
                    <a:pt x="238" y="221"/>
                    <a:pt x="238" y="221"/>
                  </a:cubicBezTo>
                  <a:cubicBezTo>
                    <a:pt x="238" y="222"/>
                    <a:pt x="238" y="222"/>
                    <a:pt x="238" y="222"/>
                  </a:cubicBezTo>
                  <a:cubicBezTo>
                    <a:pt x="238" y="222"/>
                    <a:pt x="238" y="222"/>
                    <a:pt x="238" y="222"/>
                  </a:cubicBezTo>
                  <a:cubicBezTo>
                    <a:pt x="237" y="223"/>
                    <a:pt x="237" y="223"/>
                    <a:pt x="237" y="223"/>
                  </a:cubicBezTo>
                  <a:cubicBezTo>
                    <a:pt x="237" y="224"/>
                    <a:pt x="237" y="224"/>
                    <a:pt x="237" y="224"/>
                  </a:cubicBezTo>
                  <a:cubicBezTo>
                    <a:pt x="236" y="225"/>
                    <a:pt x="236" y="225"/>
                    <a:pt x="236" y="225"/>
                  </a:cubicBezTo>
                  <a:cubicBezTo>
                    <a:pt x="236" y="226"/>
                    <a:pt x="236" y="226"/>
                    <a:pt x="236" y="226"/>
                  </a:cubicBezTo>
                  <a:cubicBezTo>
                    <a:pt x="238" y="226"/>
                    <a:pt x="238" y="226"/>
                    <a:pt x="238" y="226"/>
                  </a:cubicBezTo>
                  <a:cubicBezTo>
                    <a:pt x="239" y="225"/>
                    <a:pt x="239" y="225"/>
                    <a:pt x="239" y="225"/>
                  </a:cubicBezTo>
                  <a:cubicBezTo>
                    <a:pt x="240" y="225"/>
                    <a:pt x="240" y="225"/>
                    <a:pt x="240" y="225"/>
                  </a:cubicBezTo>
                  <a:cubicBezTo>
                    <a:pt x="240" y="224"/>
                    <a:pt x="240" y="224"/>
                    <a:pt x="240" y="224"/>
                  </a:cubicBezTo>
                  <a:cubicBezTo>
                    <a:pt x="241" y="223"/>
                    <a:pt x="241" y="223"/>
                    <a:pt x="241" y="223"/>
                  </a:cubicBezTo>
                  <a:cubicBezTo>
                    <a:pt x="242" y="223"/>
                    <a:pt x="242" y="223"/>
                    <a:pt x="242" y="223"/>
                  </a:cubicBezTo>
                  <a:cubicBezTo>
                    <a:pt x="242" y="222"/>
                    <a:pt x="242" y="222"/>
                    <a:pt x="242" y="222"/>
                  </a:cubicBezTo>
                  <a:cubicBezTo>
                    <a:pt x="242" y="221"/>
                    <a:pt x="242" y="221"/>
                    <a:pt x="242" y="221"/>
                  </a:cubicBezTo>
                  <a:cubicBezTo>
                    <a:pt x="241" y="221"/>
                    <a:pt x="241" y="221"/>
                    <a:pt x="241" y="221"/>
                  </a:cubicBezTo>
                  <a:lnTo>
                    <a:pt x="240" y="221"/>
                  </a:lnTo>
                  <a:close/>
                  <a:moveTo>
                    <a:pt x="299" y="200"/>
                  </a:moveTo>
                  <a:cubicBezTo>
                    <a:pt x="300" y="199"/>
                    <a:pt x="300" y="199"/>
                    <a:pt x="300" y="199"/>
                  </a:cubicBezTo>
                  <a:cubicBezTo>
                    <a:pt x="298" y="199"/>
                    <a:pt x="298" y="199"/>
                    <a:pt x="298" y="199"/>
                  </a:cubicBezTo>
                  <a:cubicBezTo>
                    <a:pt x="298" y="200"/>
                    <a:pt x="298" y="200"/>
                    <a:pt x="298" y="200"/>
                  </a:cubicBezTo>
                  <a:cubicBezTo>
                    <a:pt x="298" y="201"/>
                    <a:pt x="298" y="201"/>
                    <a:pt x="298" y="201"/>
                  </a:cubicBezTo>
                  <a:cubicBezTo>
                    <a:pt x="299" y="201"/>
                    <a:pt x="299" y="201"/>
                    <a:pt x="299" y="201"/>
                  </a:cubicBezTo>
                  <a:lnTo>
                    <a:pt x="299" y="200"/>
                  </a:lnTo>
                  <a:close/>
                  <a:moveTo>
                    <a:pt x="303" y="207"/>
                  </a:moveTo>
                  <a:cubicBezTo>
                    <a:pt x="302" y="207"/>
                    <a:pt x="302" y="207"/>
                    <a:pt x="302" y="207"/>
                  </a:cubicBezTo>
                  <a:cubicBezTo>
                    <a:pt x="302" y="207"/>
                    <a:pt x="302" y="207"/>
                    <a:pt x="302" y="207"/>
                  </a:cubicBezTo>
                  <a:cubicBezTo>
                    <a:pt x="302" y="207"/>
                    <a:pt x="301" y="208"/>
                    <a:pt x="301" y="208"/>
                  </a:cubicBezTo>
                  <a:cubicBezTo>
                    <a:pt x="300" y="208"/>
                    <a:pt x="300" y="208"/>
                    <a:pt x="300" y="208"/>
                  </a:cubicBezTo>
                  <a:cubicBezTo>
                    <a:pt x="298" y="209"/>
                    <a:pt x="298" y="209"/>
                    <a:pt x="298" y="209"/>
                  </a:cubicBezTo>
                  <a:cubicBezTo>
                    <a:pt x="297" y="209"/>
                    <a:pt x="297" y="209"/>
                    <a:pt x="297" y="209"/>
                  </a:cubicBezTo>
                  <a:cubicBezTo>
                    <a:pt x="297" y="208"/>
                    <a:pt x="297" y="208"/>
                    <a:pt x="297" y="208"/>
                  </a:cubicBezTo>
                  <a:cubicBezTo>
                    <a:pt x="296" y="208"/>
                    <a:pt x="296" y="208"/>
                    <a:pt x="296" y="208"/>
                  </a:cubicBezTo>
                  <a:cubicBezTo>
                    <a:pt x="296" y="208"/>
                    <a:pt x="296" y="208"/>
                    <a:pt x="296" y="208"/>
                  </a:cubicBezTo>
                  <a:cubicBezTo>
                    <a:pt x="296" y="209"/>
                    <a:pt x="295" y="208"/>
                    <a:pt x="295" y="208"/>
                  </a:cubicBezTo>
                  <a:cubicBezTo>
                    <a:pt x="294" y="209"/>
                    <a:pt x="294" y="209"/>
                    <a:pt x="294" y="209"/>
                  </a:cubicBezTo>
                  <a:cubicBezTo>
                    <a:pt x="293" y="209"/>
                    <a:pt x="293" y="209"/>
                    <a:pt x="293" y="209"/>
                  </a:cubicBezTo>
                  <a:cubicBezTo>
                    <a:pt x="292" y="209"/>
                    <a:pt x="292" y="209"/>
                    <a:pt x="292" y="209"/>
                  </a:cubicBezTo>
                  <a:cubicBezTo>
                    <a:pt x="291" y="209"/>
                    <a:pt x="291" y="209"/>
                    <a:pt x="291" y="209"/>
                  </a:cubicBezTo>
                  <a:cubicBezTo>
                    <a:pt x="291" y="209"/>
                    <a:pt x="291" y="209"/>
                    <a:pt x="291" y="209"/>
                  </a:cubicBezTo>
                  <a:cubicBezTo>
                    <a:pt x="291" y="209"/>
                    <a:pt x="291" y="209"/>
                    <a:pt x="290" y="210"/>
                  </a:cubicBezTo>
                  <a:cubicBezTo>
                    <a:pt x="289" y="211"/>
                    <a:pt x="288" y="212"/>
                    <a:pt x="288" y="212"/>
                  </a:cubicBezTo>
                  <a:cubicBezTo>
                    <a:pt x="286" y="213"/>
                    <a:pt x="288" y="214"/>
                    <a:pt x="288" y="214"/>
                  </a:cubicBezTo>
                  <a:cubicBezTo>
                    <a:pt x="287" y="215"/>
                    <a:pt x="286" y="213"/>
                    <a:pt x="286" y="213"/>
                  </a:cubicBezTo>
                  <a:cubicBezTo>
                    <a:pt x="286" y="213"/>
                    <a:pt x="284" y="212"/>
                    <a:pt x="284" y="212"/>
                  </a:cubicBezTo>
                  <a:cubicBezTo>
                    <a:pt x="283" y="212"/>
                    <a:pt x="284" y="212"/>
                    <a:pt x="284" y="212"/>
                  </a:cubicBezTo>
                  <a:cubicBezTo>
                    <a:pt x="287" y="209"/>
                    <a:pt x="287" y="209"/>
                    <a:pt x="287" y="209"/>
                  </a:cubicBezTo>
                  <a:cubicBezTo>
                    <a:pt x="288" y="209"/>
                    <a:pt x="290" y="207"/>
                    <a:pt x="290" y="207"/>
                  </a:cubicBezTo>
                  <a:cubicBezTo>
                    <a:pt x="290" y="206"/>
                    <a:pt x="293" y="205"/>
                    <a:pt x="293" y="205"/>
                  </a:cubicBezTo>
                  <a:cubicBezTo>
                    <a:pt x="294" y="205"/>
                    <a:pt x="292" y="204"/>
                    <a:pt x="292" y="204"/>
                  </a:cubicBezTo>
                  <a:cubicBezTo>
                    <a:pt x="292" y="205"/>
                    <a:pt x="290" y="205"/>
                    <a:pt x="290" y="205"/>
                  </a:cubicBezTo>
                  <a:cubicBezTo>
                    <a:pt x="288" y="207"/>
                    <a:pt x="288" y="207"/>
                    <a:pt x="288" y="207"/>
                  </a:cubicBezTo>
                  <a:cubicBezTo>
                    <a:pt x="287" y="207"/>
                    <a:pt x="286" y="208"/>
                    <a:pt x="286" y="208"/>
                  </a:cubicBezTo>
                  <a:cubicBezTo>
                    <a:pt x="286" y="208"/>
                    <a:pt x="284" y="209"/>
                    <a:pt x="284" y="209"/>
                  </a:cubicBezTo>
                  <a:cubicBezTo>
                    <a:pt x="283" y="210"/>
                    <a:pt x="282" y="210"/>
                    <a:pt x="282" y="210"/>
                  </a:cubicBezTo>
                  <a:cubicBezTo>
                    <a:pt x="281" y="210"/>
                    <a:pt x="277" y="210"/>
                    <a:pt x="277" y="210"/>
                  </a:cubicBezTo>
                  <a:cubicBezTo>
                    <a:pt x="275" y="211"/>
                    <a:pt x="270" y="211"/>
                    <a:pt x="270" y="211"/>
                  </a:cubicBezTo>
                  <a:cubicBezTo>
                    <a:pt x="269" y="210"/>
                    <a:pt x="268" y="211"/>
                    <a:pt x="268" y="211"/>
                  </a:cubicBezTo>
                  <a:cubicBezTo>
                    <a:pt x="268" y="212"/>
                    <a:pt x="265" y="213"/>
                    <a:pt x="265" y="213"/>
                  </a:cubicBezTo>
                  <a:cubicBezTo>
                    <a:pt x="265" y="212"/>
                    <a:pt x="264" y="212"/>
                    <a:pt x="264" y="212"/>
                  </a:cubicBezTo>
                  <a:cubicBezTo>
                    <a:pt x="264" y="212"/>
                    <a:pt x="261" y="212"/>
                    <a:pt x="261" y="212"/>
                  </a:cubicBezTo>
                  <a:cubicBezTo>
                    <a:pt x="261" y="212"/>
                    <a:pt x="260" y="212"/>
                    <a:pt x="260" y="212"/>
                  </a:cubicBezTo>
                  <a:cubicBezTo>
                    <a:pt x="260" y="212"/>
                    <a:pt x="259" y="212"/>
                    <a:pt x="259" y="212"/>
                  </a:cubicBezTo>
                  <a:cubicBezTo>
                    <a:pt x="259" y="213"/>
                    <a:pt x="258" y="213"/>
                    <a:pt x="258" y="213"/>
                  </a:cubicBezTo>
                  <a:cubicBezTo>
                    <a:pt x="256" y="212"/>
                    <a:pt x="256" y="213"/>
                    <a:pt x="255" y="213"/>
                  </a:cubicBezTo>
                  <a:cubicBezTo>
                    <a:pt x="254" y="213"/>
                    <a:pt x="252" y="216"/>
                    <a:pt x="251" y="216"/>
                  </a:cubicBezTo>
                  <a:cubicBezTo>
                    <a:pt x="251" y="215"/>
                    <a:pt x="246" y="217"/>
                    <a:pt x="246" y="217"/>
                  </a:cubicBezTo>
                  <a:cubicBezTo>
                    <a:pt x="246" y="217"/>
                    <a:pt x="246" y="217"/>
                    <a:pt x="246" y="217"/>
                  </a:cubicBezTo>
                  <a:cubicBezTo>
                    <a:pt x="247" y="216"/>
                    <a:pt x="247" y="216"/>
                    <a:pt x="247" y="216"/>
                  </a:cubicBezTo>
                  <a:cubicBezTo>
                    <a:pt x="246" y="216"/>
                    <a:pt x="246" y="216"/>
                    <a:pt x="246" y="216"/>
                  </a:cubicBezTo>
                  <a:cubicBezTo>
                    <a:pt x="244" y="218"/>
                    <a:pt x="244" y="218"/>
                    <a:pt x="244" y="218"/>
                  </a:cubicBezTo>
                  <a:cubicBezTo>
                    <a:pt x="244" y="219"/>
                    <a:pt x="244" y="219"/>
                    <a:pt x="244" y="219"/>
                  </a:cubicBezTo>
                  <a:cubicBezTo>
                    <a:pt x="244" y="220"/>
                    <a:pt x="244" y="220"/>
                    <a:pt x="244" y="220"/>
                  </a:cubicBezTo>
                  <a:cubicBezTo>
                    <a:pt x="244" y="220"/>
                    <a:pt x="244" y="220"/>
                    <a:pt x="244" y="220"/>
                  </a:cubicBezTo>
                  <a:cubicBezTo>
                    <a:pt x="244" y="221"/>
                    <a:pt x="244" y="221"/>
                    <a:pt x="244" y="221"/>
                  </a:cubicBezTo>
                  <a:cubicBezTo>
                    <a:pt x="244" y="222"/>
                    <a:pt x="244" y="222"/>
                    <a:pt x="244" y="222"/>
                  </a:cubicBezTo>
                  <a:cubicBezTo>
                    <a:pt x="244" y="223"/>
                    <a:pt x="244" y="223"/>
                    <a:pt x="244" y="223"/>
                  </a:cubicBezTo>
                  <a:cubicBezTo>
                    <a:pt x="245" y="223"/>
                    <a:pt x="245" y="223"/>
                    <a:pt x="245" y="223"/>
                  </a:cubicBezTo>
                  <a:cubicBezTo>
                    <a:pt x="247" y="223"/>
                    <a:pt x="247" y="223"/>
                    <a:pt x="247" y="223"/>
                  </a:cubicBezTo>
                  <a:cubicBezTo>
                    <a:pt x="248" y="223"/>
                    <a:pt x="248" y="223"/>
                    <a:pt x="248" y="223"/>
                  </a:cubicBezTo>
                  <a:cubicBezTo>
                    <a:pt x="250" y="223"/>
                    <a:pt x="250" y="223"/>
                    <a:pt x="250" y="223"/>
                  </a:cubicBezTo>
                  <a:cubicBezTo>
                    <a:pt x="251" y="223"/>
                    <a:pt x="251" y="223"/>
                    <a:pt x="251" y="223"/>
                  </a:cubicBezTo>
                  <a:cubicBezTo>
                    <a:pt x="252" y="222"/>
                    <a:pt x="252" y="222"/>
                    <a:pt x="252" y="222"/>
                  </a:cubicBezTo>
                  <a:cubicBezTo>
                    <a:pt x="253" y="222"/>
                    <a:pt x="253" y="222"/>
                    <a:pt x="253" y="222"/>
                  </a:cubicBezTo>
                  <a:cubicBezTo>
                    <a:pt x="254" y="222"/>
                    <a:pt x="254" y="222"/>
                    <a:pt x="254" y="222"/>
                  </a:cubicBezTo>
                  <a:cubicBezTo>
                    <a:pt x="255" y="222"/>
                    <a:pt x="255" y="222"/>
                    <a:pt x="255" y="222"/>
                  </a:cubicBezTo>
                  <a:cubicBezTo>
                    <a:pt x="256" y="222"/>
                    <a:pt x="256" y="222"/>
                    <a:pt x="256" y="222"/>
                  </a:cubicBezTo>
                  <a:cubicBezTo>
                    <a:pt x="258" y="222"/>
                    <a:pt x="258" y="222"/>
                    <a:pt x="258" y="222"/>
                  </a:cubicBezTo>
                  <a:cubicBezTo>
                    <a:pt x="258" y="222"/>
                    <a:pt x="258" y="222"/>
                    <a:pt x="258" y="222"/>
                  </a:cubicBezTo>
                  <a:cubicBezTo>
                    <a:pt x="259" y="222"/>
                    <a:pt x="259" y="222"/>
                    <a:pt x="259" y="222"/>
                  </a:cubicBezTo>
                  <a:cubicBezTo>
                    <a:pt x="260" y="221"/>
                    <a:pt x="260" y="221"/>
                    <a:pt x="260" y="221"/>
                  </a:cubicBezTo>
                  <a:cubicBezTo>
                    <a:pt x="262" y="221"/>
                    <a:pt x="262" y="221"/>
                    <a:pt x="262" y="221"/>
                  </a:cubicBezTo>
                  <a:cubicBezTo>
                    <a:pt x="264" y="221"/>
                    <a:pt x="264" y="221"/>
                    <a:pt x="264" y="221"/>
                  </a:cubicBezTo>
                  <a:cubicBezTo>
                    <a:pt x="265" y="221"/>
                    <a:pt x="265" y="221"/>
                    <a:pt x="265" y="221"/>
                  </a:cubicBezTo>
                  <a:cubicBezTo>
                    <a:pt x="267" y="221"/>
                    <a:pt x="267" y="221"/>
                    <a:pt x="267" y="221"/>
                  </a:cubicBezTo>
                  <a:cubicBezTo>
                    <a:pt x="269" y="221"/>
                    <a:pt x="269" y="221"/>
                    <a:pt x="269" y="221"/>
                  </a:cubicBezTo>
                  <a:cubicBezTo>
                    <a:pt x="271" y="220"/>
                    <a:pt x="271" y="220"/>
                    <a:pt x="271" y="220"/>
                  </a:cubicBezTo>
                  <a:cubicBezTo>
                    <a:pt x="272" y="220"/>
                    <a:pt x="272" y="220"/>
                    <a:pt x="272" y="220"/>
                  </a:cubicBezTo>
                  <a:cubicBezTo>
                    <a:pt x="273" y="219"/>
                    <a:pt x="273" y="219"/>
                    <a:pt x="273" y="219"/>
                  </a:cubicBezTo>
                  <a:cubicBezTo>
                    <a:pt x="276" y="219"/>
                    <a:pt x="276" y="219"/>
                    <a:pt x="276" y="219"/>
                  </a:cubicBezTo>
                  <a:cubicBezTo>
                    <a:pt x="277" y="219"/>
                    <a:pt x="277" y="219"/>
                    <a:pt x="277" y="219"/>
                  </a:cubicBezTo>
                  <a:cubicBezTo>
                    <a:pt x="279" y="218"/>
                    <a:pt x="279" y="218"/>
                    <a:pt x="279" y="218"/>
                  </a:cubicBezTo>
                  <a:cubicBezTo>
                    <a:pt x="281" y="218"/>
                    <a:pt x="281" y="218"/>
                    <a:pt x="281" y="218"/>
                  </a:cubicBezTo>
                  <a:cubicBezTo>
                    <a:pt x="282" y="217"/>
                    <a:pt x="282" y="217"/>
                    <a:pt x="282" y="217"/>
                  </a:cubicBezTo>
                  <a:cubicBezTo>
                    <a:pt x="285" y="216"/>
                    <a:pt x="285" y="216"/>
                    <a:pt x="285" y="216"/>
                  </a:cubicBezTo>
                  <a:cubicBezTo>
                    <a:pt x="285" y="216"/>
                    <a:pt x="285" y="216"/>
                    <a:pt x="285" y="216"/>
                  </a:cubicBezTo>
                  <a:cubicBezTo>
                    <a:pt x="286" y="216"/>
                    <a:pt x="286" y="216"/>
                    <a:pt x="286" y="216"/>
                  </a:cubicBezTo>
                  <a:cubicBezTo>
                    <a:pt x="288" y="216"/>
                    <a:pt x="288" y="216"/>
                    <a:pt x="288" y="216"/>
                  </a:cubicBezTo>
                  <a:cubicBezTo>
                    <a:pt x="290" y="215"/>
                    <a:pt x="290" y="215"/>
                    <a:pt x="290" y="215"/>
                  </a:cubicBezTo>
                  <a:cubicBezTo>
                    <a:pt x="290" y="215"/>
                    <a:pt x="291" y="214"/>
                    <a:pt x="291" y="214"/>
                  </a:cubicBezTo>
                  <a:cubicBezTo>
                    <a:pt x="291" y="214"/>
                    <a:pt x="292" y="214"/>
                    <a:pt x="292" y="214"/>
                  </a:cubicBezTo>
                  <a:cubicBezTo>
                    <a:pt x="293" y="213"/>
                    <a:pt x="293" y="213"/>
                    <a:pt x="293" y="213"/>
                  </a:cubicBezTo>
                  <a:cubicBezTo>
                    <a:pt x="294" y="213"/>
                    <a:pt x="294" y="213"/>
                    <a:pt x="294" y="213"/>
                  </a:cubicBezTo>
                  <a:cubicBezTo>
                    <a:pt x="295" y="212"/>
                    <a:pt x="295" y="212"/>
                    <a:pt x="295" y="212"/>
                  </a:cubicBezTo>
                  <a:cubicBezTo>
                    <a:pt x="296" y="211"/>
                    <a:pt x="296" y="211"/>
                    <a:pt x="296" y="211"/>
                  </a:cubicBezTo>
                  <a:cubicBezTo>
                    <a:pt x="297" y="211"/>
                    <a:pt x="297" y="211"/>
                    <a:pt x="297" y="211"/>
                  </a:cubicBezTo>
                  <a:cubicBezTo>
                    <a:pt x="298" y="210"/>
                    <a:pt x="298" y="210"/>
                    <a:pt x="298" y="210"/>
                  </a:cubicBezTo>
                  <a:cubicBezTo>
                    <a:pt x="300" y="209"/>
                    <a:pt x="300" y="209"/>
                    <a:pt x="300" y="209"/>
                  </a:cubicBezTo>
                  <a:cubicBezTo>
                    <a:pt x="301" y="209"/>
                    <a:pt x="301" y="209"/>
                    <a:pt x="301" y="209"/>
                  </a:cubicBezTo>
                  <a:cubicBezTo>
                    <a:pt x="302" y="209"/>
                    <a:pt x="302" y="209"/>
                    <a:pt x="302" y="209"/>
                  </a:cubicBezTo>
                  <a:cubicBezTo>
                    <a:pt x="303" y="208"/>
                    <a:pt x="303" y="208"/>
                    <a:pt x="303" y="208"/>
                  </a:cubicBezTo>
                  <a:cubicBezTo>
                    <a:pt x="304" y="208"/>
                    <a:pt x="304" y="208"/>
                    <a:pt x="304" y="208"/>
                  </a:cubicBezTo>
                  <a:cubicBezTo>
                    <a:pt x="304" y="207"/>
                    <a:pt x="304" y="207"/>
                    <a:pt x="304" y="207"/>
                  </a:cubicBezTo>
                  <a:lnTo>
                    <a:pt x="303" y="207"/>
                  </a:lnTo>
                  <a:close/>
                </a:path>
              </a:pathLst>
            </a:custGeom>
            <a:solidFill>
              <a:srgbClr val="FFFFFF">
                <a:lumMod val="50000"/>
              </a:srgbClr>
            </a:solidFill>
            <a:ln>
              <a:solidFill>
                <a:srgbClr val="000000"/>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51">
              <a:extLst>
                <a:ext uri="{FF2B5EF4-FFF2-40B4-BE49-F238E27FC236}">
                  <a16:creationId xmlns:a16="http://schemas.microsoft.com/office/drawing/2014/main" id="{57D9DBDC-61CB-49F9-B41D-9BA23A688006}"/>
                </a:ext>
              </a:extLst>
            </p:cNvPr>
            <p:cNvSpPr>
              <a:spLocks noChangeAspect="1" noEditPoints="1"/>
            </p:cNvSpPr>
            <p:nvPr/>
          </p:nvSpPr>
          <p:spPr bwMode="auto">
            <a:xfrm>
              <a:off x="2100801" y="1360425"/>
              <a:ext cx="1680947" cy="1009188"/>
            </a:xfrm>
            <a:custGeom>
              <a:avLst/>
              <a:gdLst>
                <a:gd name="T0" fmla="*/ 317 w 1083"/>
                <a:gd name="T1" fmla="*/ 272 h 650"/>
                <a:gd name="T2" fmla="*/ 649 w 1083"/>
                <a:gd name="T3" fmla="*/ 394 h 650"/>
                <a:gd name="T4" fmla="*/ 712 w 1083"/>
                <a:gd name="T5" fmla="*/ 422 h 650"/>
                <a:gd name="T6" fmla="*/ 422 w 1083"/>
                <a:gd name="T7" fmla="*/ 600 h 650"/>
                <a:gd name="T8" fmla="*/ 0 w 1083"/>
                <a:gd name="T9" fmla="*/ 621 h 650"/>
                <a:gd name="T10" fmla="*/ 372 w 1083"/>
                <a:gd name="T11" fmla="*/ 618 h 650"/>
                <a:gd name="T12" fmla="*/ 29 w 1083"/>
                <a:gd name="T13" fmla="*/ 623 h 650"/>
                <a:gd name="T14" fmla="*/ 29 w 1083"/>
                <a:gd name="T15" fmla="*/ 635 h 650"/>
                <a:gd name="T16" fmla="*/ 101 w 1083"/>
                <a:gd name="T17" fmla="*/ 627 h 650"/>
                <a:gd name="T18" fmla="*/ 240 w 1083"/>
                <a:gd name="T19" fmla="*/ 636 h 650"/>
                <a:gd name="T20" fmla="*/ 199 w 1083"/>
                <a:gd name="T21" fmla="*/ 641 h 650"/>
                <a:gd name="T22" fmla="*/ 612 w 1083"/>
                <a:gd name="T23" fmla="*/ 498 h 650"/>
                <a:gd name="T24" fmla="*/ 585 w 1083"/>
                <a:gd name="T25" fmla="*/ 508 h 650"/>
                <a:gd name="T26" fmla="*/ 560 w 1083"/>
                <a:gd name="T27" fmla="*/ 546 h 650"/>
                <a:gd name="T28" fmla="*/ 593 w 1083"/>
                <a:gd name="T29" fmla="*/ 535 h 650"/>
                <a:gd name="T30" fmla="*/ 609 w 1083"/>
                <a:gd name="T31" fmla="*/ 504 h 650"/>
                <a:gd name="T32" fmla="*/ 998 w 1083"/>
                <a:gd name="T33" fmla="*/ 540 h 650"/>
                <a:gd name="T34" fmla="*/ 1027 w 1083"/>
                <a:gd name="T35" fmla="*/ 591 h 650"/>
                <a:gd name="T36" fmla="*/ 1046 w 1083"/>
                <a:gd name="T37" fmla="*/ 586 h 650"/>
                <a:gd name="T38" fmla="*/ 981 w 1083"/>
                <a:gd name="T39" fmla="*/ 456 h 650"/>
                <a:gd name="T40" fmla="*/ 858 w 1083"/>
                <a:gd name="T41" fmla="*/ 405 h 650"/>
                <a:gd name="T42" fmla="*/ 734 w 1083"/>
                <a:gd name="T43" fmla="*/ 53 h 650"/>
                <a:gd name="T44" fmla="*/ 618 w 1083"/>
                <a:gd name="T45" fmla="*/ 24 h 650"/>
                <a:gd name="T46" fmla="*/ 572 w 1083"/>
                <a:gd name="T47" fmla="*/ 2 h 650"/>
                <a:gd name="T48" fmla="*/ 445 w 1083"/>
                <a:gd name="T49" fmla="*/ 120 h 650"/>
                <a:gd name="T50" fmla="*/ 461 w 1083"/>
                <a:gd name="T51" fmla="*/ 188 h 650"/>
                <a:gd name="T52" fmla="*/ 389 w 1083"/>
                <a:gd name="T53" fmla="*/ 220 h 650"/>
                <a:gd name="T54" fmla="*/ 465 w 1083"/>
                <a:gd name="T55" fmla="*/ 254 h 650"/>
                <a:gd name="T56" fmla="*/ 395 w 1083"/>
                <a:gd name="T57" fmla="*/ 310 h 650"/>
                <a:gd name="T58" fmla="*/ 374 w 1083"/>
                <a:gd name="T59" fmla="*/ 363 h 650"/>
                <a:gd name="T60" fmla="*/ 421 w 1083"/>
                <a:gd name="T61" fmla="*/ 408 h 650"/>
                <a:gd name="T62" fmla="*/ 456 w 1083"/>
                <a:gd name="T63" fmla="*/ 465 h 650"/>
                <a:gd name="T64" fmla="*/ 499 w 1083"/>
                <a:gd name="T65" fmla="*/ 518 h 650"/>
                <a:gd name="T66" fmla="*/ 429 w 1083"/>
                <a:gd name="T67" fmla="*/ 573 h 650"/>
                <a:gd name="T68" fmla="*/ 383 w 1083"/>
                <a:gd name="T69" fmla="*/ 585 h 650"/>
                <a:gd name="T70" fmla="*/ 363 w 1083"/>
                <a:gd name="T71" fmla="*/ 607 h 650"/>
                <a:gd name="T72" fmla="*/ 391 w 1083"/>
                <a:gd name="T73" fmla="*/ 597 h 650"/>
                <a:gd name="T74" fmla="*/ 446 w 1083"/>
                <a:gd name="T75" fmla="*/ 579 h 650"/>
                <a:gd name="T76" fmla="*/ 480 w 1083"/>
                <a:gd name="T77" fmla="*/ 569 h 650"/>
                <a:gd name="T78" fmla="*/ 506 w 1083"/>
                <a:gd name="T79" fmla="*/ 550 h 650"/>
                <a:gd name="T80" fmla="*/ 541 w 1083"/>
                <a:gd name="T81" fmla="*/ 514 h 650"/>
                <a:gd name="T82" fmla="*/ 589 w 1083"/>
                <a:gd name="T83" fmla="*/ 479 h 650"/>
                <a:gd name="T84" fmla="*/ 611 w 1083"/>
                <a:gd name="T85" fmla="*/ 417 h 650"/>
                <a:gd name="T86" fmla="*/ 625 w 1083"/>
                <a:gd name="T87" fmla="*/ 455 h 650"/>
                <a:gd name="T88" fmla="*/ 666 w 1083"/>
                <a:gd name="T89" fmla="*/ 436 h 650"/>
                <a:gd name="T90" fmla="*/ 691 w 1083"/>
                <a:gd name="T91" fmla="*/ 397 h 650"/>
                <a:gd name="T92" fmla="*/ 725 w 1083"/>
                <a:gd name="T93" fmla="*/ 407 h 650"/>
                <a:gd name="T94" fmla="*/ 748 w 1083"/>
                <a:gd name="T95" fmla="*/ 421 h 650"/>
                <a:gd name="T96" fmla="*/ 850 w 1083"/>
                <a:gd name="T97" fmla="*/ 423 h 650"/>
                <a:gd name="T98" fmla="*/ 932 w 1083"/>
                <a:gd name="T99" fmla="*/ 468 h 650"/>
                <a:gd name="T100" fmla="*/ 981 w 1083"/>
                <a:gd name="T101" fmla="*/ 493 h 650"/>
                <a:gd name="T102" fmla="*/ 989 w 1083"/>
                <a:gd name="T103" fmla="*/ 502 h 650"/>
                <a:gd name="T104" fmla="*/ 983 w 1083"/>
                <a:gd name="T105" fmla="*/ 532 h 650"/>
                <a:gd name="T106" fmla="*/ 1007 w 1083"/>
                <a:gd name="T107" fmla="*/ 532 h 650"/>
                <a:gd name="T108" fmla="*/ 1048 w 1083"/>
                <a:gd name="T109" fmla="*/ 568 h 650"/>
                <a:gd name="T110" fmla="*/ 1083 w 1083"/>
                <a:gd name="T111" fmla="*/ 552 h 650"/>
                <a:gd name="T112" fmla="*/ 932 w 1083"/>
                <a:gd name="T113" fmla="*/ 494 h 650"/>
                <a:gd name="T114" fmla="*/ 974 w 1083"/>
                <a:gd name="T115" fmla="*/ 527 h 650"/>
                <a:gd name="T116" fmla="*/ 255 w 1083"/>
                <a:gd name="T117" fmla="*/ 642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3" h="650">
                  <a:moveTo>
                    <a:pt x="329" y="267"/>
                  </a:moveTo>
                  <a:cubicBezTo>
                    <a:pt x="332" y="268"/>
                    <a:pt x="332" y="270"/>
                    <a:pt x="336" y="270"/>
                  </a:cubicBezTo>
                  <a:cubicBezTo>
                    <a:pt x="337" y="268"/>
                    <a:pt x="339" y="267"/>
                    <a:pt x="340" y="264"/>
                  </a:cubicBezTo>
                  <a:cubicBezTo>
                    <a:pt x="336" y="260"/>
                    <a:pt x="327" y="261"/>
                    <a:pt x="325" y="254"/>
                  </a:cubicBezTo>
                  <a:cubicBezTo>
                    <a:pt x="322" y="254"/>
                    <a:pt x="321" y="252"/>
                    <a:pt x="320" y="251"/>
                  </a:cubicBezTo>
                  <a:cubicBezTo>
                    <a:pt x="320" y="246"/>
                    <a:pt x="319" y="244"/>
                    <a:pt x="318" y="241"/>
                  </a:cubicBezTo>
                  <a:cubicBezTo>
                    <a:pt x="315" y="240"/>
                    <a:pt x="310" y="241"/>
                    <a:pt x="306" y="243"/>
                  </a:cubicBezTo>
                  <a:cubicBezTo>
                    <a:pt x="303" y="240"/>
                    <a:pt x="299" y="238"/>
                    <a:pt x="296" y="235"/>
                  </a:cubicBezTo>
                  <a:cubicBezTo>
                    <a:pt x="296" y="234"/>
                    <a:pt x="298" y="230"/>
                    <a:pt x="296" y="230"/>
                  </a:cubicBezTo>
                  <a:cubicBezTo>
                    <a:pt x="292" y="234"/>
                    <a:pt x="283" y="248"/>
                    <a:pt x="294" y="250"/>
                  </a:cubicBezTo>
                  <a:cubicBezTo>
                    <a:pt x="295" y="250"/>
                    <a:pt x="296" y="250"/>
                    <a:pt x="296" y="250"/>
                  </a:cubicBezTo>
                  <a:cubicBezTo>
                    <a:pt x="298" y="249"/>
                    <a:pt x="299" y="248"/>
                    <a:pt x="302" y="248"/>
                  </a:cubicBezTo>
                  <a:cubicBezTo>
                    <a:pt x="306" y="251"/>
                    <a:pt x="312" y="254"/>
                    <a:pt x="311" y="261"/>
                  </a:cubicBezTo>
                  <a:cubicBezTo>
                    <a:pt x="315" y="262"/>
                    <a:pt x="318" y="267"/>
                    <a:pt x="317" y="272"/>
                  </a:cubicBezTo>
                  <a:cubicBezTo>
                    <a:pt x="322" y="276"/>
                    <a:pt x="322" y="266"/>
                    <a:pt x="329" y="267"/>
                  </a:cubicBezTo>
                  <a:close/>
                  <a:moveTo>
                    <a:pt x="327" y="385"/>
                  </a:moveTo>
                  <a:cubicBezTo>
                    <a:pt x="328" y="386"/>
                    <a:pt x="328" y="388"/>
                    <a:pt x="328" y="391"/>
                  </a:cubicBezTo>
                  <a:cubicBezTo>
                    <a:pt x="334" y="395"/>
                    <a:pt x="337" y="401"/>
                    <a:pt x="344" y="403"/>
                  </a:cubicBezTo>
                  <a:cubicBezTo>
                    <a:pt x="346" y="405"/>
                    <a:pt x="347" y="406"/>
                    <a:pt x="348" y="409"/>
                  </a:cubicBezTo>
                  <a:cubicBezTo>
                    <a:pt x="354" y="409"/>
                    <a:pt x="354" y="403"/>
                    <a:pt x="362" y="405"/>
                  </a:cubicBezTo>
                  <a:cubicBezTo>
                    <a:pt x="361" y="404"/>
                    <a:pt x="362" y="404"/>
                    <a:pt x="362" y="403"/>
                  </a:cubicBezTo>
                  <a:cubicBezTo>
                    <a:pt x="358" y="400"/>
                    <a:pt x="361" y="394"/>
                    <a:pt x="362" y="389"/>
                  </a:cubicBezTo>
                  <a:cubicBezTo>
                    <a:pt x="360" y="388"/>
                    <a:pt x="359" y="386"/>
                    <a:pt x="355" y="387"/>
                  </a:cubicBezTo>
                  <a:cubicBezTo>
                    <a:pt x="355" y="385"/>
                    <a:pt x="354" y="384"/>
                    <a:pt x="355" y="382"/>
                  </a:cubicBezTo>
                  <a:cubicBezTo>
                    <a:pt x="349" y="385"/>
                    <a:pt x="342" y="380"/>
                    <a:pt x="339" y="387"/>
                  </a:cubicBezTo>
                  <a:cubicBezTo>
                    <a:pt x="336" y="385"/>
                    <a:pt x="330" y="382"/>
                    <a:pt x="327" y="385"/>
                  </a:cubicBezTo>
                  <a:close/>
                  <a:moveTo>
                    <a:pt x="652" y="391"/>
                  </a:moveTo>
                  <a:cubicBezTo>
                    <a:pt x="649" y="391"/>
                    <a:pt x="648" y="393"/>
                    <a:pt x="649" y="394"/>
                  </a:cubicBezTo>
                  <a:cubicBezTo>
                    <a:pt x="651" y="394"/>
                    <a:pt x="652" y="393"/>
                    <a:pt x="652" y="391"/>
                  </a:cubicBezTo>
                  <a:close/>
                  <a:moveTo>
                    <a:pt x="696" y="430"/>
                  </a:moveTo>
                  <a:cubicBezTo>
                    <a:pt x="698" y="425"/>
                    <a:pt x="701" y="417"/>
                    <a:pt x="696" y="415"/>
                  </a:cubicBezTo>
                  <a:cubicBezTo>
                    <a:pt x="693" y="420"/>
                    <a:pt x="691" y="427"/>
                    <a:pt x="696" y="430"/>
                  </a:cubicBezTo>
                  <a:close/>
                  <a:moveTo>
                    <a:pt x="710" y="423"/>
                  </a:moveTo>
                  <a:cubicBezTo>
                    <a:pt x="709" y="418"/>
                    <a:pt x="704" y="421"/>
                    <a:pt x="706" y="425"/>
                  </a:cubicBezTo>
                  <a:cubicBezTo>
                    <a:pt x="703" y="426"/>
                    <a:pt x="704" y="428"/>
                    <a:pt x="702" y="431"/>
                  </a:cubicBezTo>
                  <a:cubicBezTo>
                    <a:pt x="700" y="435"/>
                    <a:pt x="693" y="436"/>
                    <a:pt x="695" y="439"/>
                  </a:cubicBezTo>
                  <a:cubicBezTo>
                    <a:pt x="694" y="439"/>
                    <a:pt x="694" y="440"/>
                    <a:pt x="693" y="440"/>
                  </a:cubicBezTo>
                  <a:cubicBezTo>
                    <a:pt x="693" y="441"/>
                    <a:pt x="693" y="443"/>
                    <a:pt x="693" y="444"/>
                  </a:cubicBezTo>
                  <a:cubicBezTo>
                    <a:pt x="697" y="444"/>
                    <a:pt x="699" y="443"/>
                    <a:pt x="700" y="441"/>
                  </a:cubicBezTo>
                  <a:cubicBezTo>
                    <a:pt x="702" y="443"/>
                    <a:pt x="704" y="439"/>
                    <a:pt x="702" y="437"/>
                  </a:cubicBezTo>
                  <a:cubicBezTo>
                    <a:pt x="703" y="436"/>
                    <a:pt x="703" y="437"/>
                    <a:pt x="704" y="437"/>
                  </a:cubicBezTo>
                  <a:cubicBezTo>
                    <a:pt x="703" y="430"/>
                    <a:pt x="712" y="429"/>
                    <a:pt x="712" y="422"/>
                  </a:cubicBezTo>
                  <a:cubicBezTo>
                    <a:pt x="711" y="422"/>
                    <a:pt x="711" y="423"/>
                    <a:pt x="710" y="423"/>
                  </a:cubicBezTo>
                  <a:close/>
                  <a:moveTo>
                    <a:pt x="240" y="483"/>
                  </a:moveTo>
                  <a:cubicBezTo>
                    <a:pt x="242" y="482"/>
                    <a:pt x="245" y="482"/>
                    <a:pt x="246" y="478"/>
                  </a:cubicBezTo>
                  <a:cubicBezTo>
                    <a:pt x="243" y="480"/>
                    <a:pt x="239" y="477"/>
                    <a:pt x="238" y="479"/>
                  </a:cubicBezTo>
                  <a:cubicBezTo>
                    <a:pt x="237" y="482"/>
                    <a:pt x="241" y="481"/>
                    <a:pt x="240" y="483"/>
                  </a:cubicBezTo>
                  <a:close/>
                  <a:moveTo>
                    <a:pt x="248" y="509"/>
                  </a:moveTo>
                  <a:cubicBezTo>
                    <a:pt x="249" y="508"/>
                    <a:pt x="251" y="508"/>
                    <a:pt x="251" y="506"/>
                  </a:cubicBezTo>
                  <a:cubicBezTo>
                    <a:pt x="250" y="505"/>
                    <a:pt x="247" y="505"/>
                    <a:pt x="245" y="503"/>
                  </a:cubicBezTo>
                  <a:cubicBezTo>
                    <a:pt x="244" y="505"/>
                    <a:pt x="246" y="507"/>
                    <a:pt x="248" y="509"/>
                  </a:cubicBezTo>
                  <a:close/>
                  <a:moveTo>
                    <a:pt x="428" y="592"/>
                  </a:moveTo>
                  <a:cubicBezTo>
                    <a:pt x="426" y="592"/>
                    <a:pt x="427" y="593"/>
                    <a:pt x="426" y="593"/>
                  </a:cubicBezTo>
                  <a:cubicBezTo>
                    <a:pt x="426" y="593"/>
                    <a:pt x="425" y="592"/>
                    <a:pt x="425" y="591"/>
                  </a:cubicBezTo>
                  <a:cubicBezTo>
                    <a:pt x="418" y="591"/>
                    <a:pt x="419" y="600"/>
                    <a:pt x="420" y="603"/>
                  </a:cubicBezTo>
                  <a:cubicBezTo>
                    <a:pt x="421" y="603"/>
                    <a:pt x="421" y="601"/>
                    <a:pt x="422" y="600"/>
                  </a:cubicBezTo>
                  <a:cubicBezTo>
                    <a:pt x="424" y="602"/>
                    <a:pt x="425" y="603"/>
                    <a:pt x="427" y="604"/>
                  </a:cubicBezTo>
                  <a:cubicBezTo>
                    <a:pt x="427" y="603"/>
                    <a:pt x="427" y="601"/>
                    <a:pt x="429" y="601"/>
                  </a:cubicBezTo>
                  <a:cubicBezTo>
                    <a:pt x="429" y="599"/>
                    <a:pt x="427" y="598"/>
                    <a:pt x="427" y="596"/>
                  </a:cubicBezTo>
                  <a:cubicBezTo>
                    <a:pt x="428" y="597"/>
                    <a:pt x="430" y="599"/>
                    <a:pt x="431" y="600"/>
                  </a:cubicBezTo>
                  <a:cubicBezTo>
                    <a:pt x="432" y="599"/>
                    <a:pt x="433" y="596"/>
                    <a:pt x="432" y="594"/>
                  </a:cubicBezTo>
                  <a:cubicBezTo>
                    <a:pt x="430" y="595"/>
                    <a:pt x="428" y="594"/>
                    <a:pt x="428" y="592"/>
                  </a:cubicBezTo>
                  <a:close/>
                  <a:moveTo>
                    <a:pt x="11" y="620"/>
                  </a:moveTo>
                  <a:cubicBezTo>
                    <a:pt x="13" y="620"/>
                    <a:pt x="15" y="621"/>
                    <a:pt x="15" y="618"/>
                  </a:cubicBezTo>
                  <a:cubicBezTo>
                    <a:pt x="12" y="618"/>
                    <a:pt x="11" y="617"/>
                    <a:pt x="10" y="616"/>
                  </a:cubicBezTo>
                  <a:cubicBezTo>
                    <a:pt x="9" y="615"/>
                    <a:pt x="9" y="614"/>
                    <a:pt x="8" y="612"/>
                  </a:cubicBezTo>
                  <a:cubicBezTo>
                    <a:pt x="5" y="612"/>
                    <a:pt x="3" y="609"/>
                    <a:pt x="0" y="612"/>
                  </a:cubicBezTo>
                  <a:cubicBezTo>
                    <a:pt x="2" y="614"/>
                    <a:pt x="3" y="617"/>
                    <a:pt x="5" y="619"/>
                  </a:cubicBezTo>
                  <a:cubicBezTo>
                    <a:pt x="4" y="620"/>
                    <a:pt x="3" y="619"/>
                    <a:pt x="1" y="619"/>
                  </a:cubicBezTo>
                  <a:cubicBezTo>
                    <a:pt x="1" y="620"/>
                    <a:pt x="0" y="620"/>
                    <a:pt x="0" y="621"/>
                  </a:cubicBezTo>
                  <a:cubicBezTo>
                    <a:pt x="3" y="621"/>
                    <a:pt x="2" y="625"/>
                    <a:pt x="5" y="626"/>
                  </a:cubicBezTo>
                  <a:cubicBezTo>
                    <a:pt x="5" y="624"/>
                    <a:pt x="5" y="623"/>
                    <a:pt x="6" y="623"/>
                  </a:cubicBezTo>
                  <a:cubicBezTo>
                    <a:pt x="9" y="623"/>
                    <a:pt x="9" y="620"/>
                    <a:pt x="11" y="620"/>
                  </a:cubicBezTo>
                  <a:close/>
                  <a:moveTo>
                    <a:pt x="312" y="616"/>
                  </a:moveTo>
                  <a:cubicBezTo>
                    <a:pt x="312" y="615"/>
                    <a:pt x="314" y="615"/>
                    <a:pt x="313" y="613"/>
                  </a:cubicBezTo>
                  <a:cubicBezTo>
                    <a:pt x="310" y="613"/>
                    <a:pt x="309" y="613"/>
                    <a:pt x="308" y="614"/>
                  </a:cubicBezTo>
                  <a:cubicBezTo>
                    <a:pt x="308" y="616"/>
                    <a:pt x="310" y="617"/>
                    <a:pt x="308" y="619"/>
                  </a:cubicBezTo>
                  <a:cubicBezTo>
                    <a:pt x="307" y="616"/>
                    <a:pt x="304" y="617"/>
                    <a:pt x="304" y="614"/>
                  </a:cubicBezTo>
                  <a:cubicBezTo>
                    <a:pt x="299" y="612"/>
                    <a:pt x="296" y="617"/>
                    <a:pt x="298" y="621"/>
                  </a:cubicBezTo>
                  <a:cubicBezTo>
                    <a:pt x="300" y="621"/>
                    <a:pt x="301" y="620"/>
                    <a:pt x="302" y="622"/>
                  </a:cubicBezTo>
                  <a:cubicBezTo>
                    <a:pt x="304" y="621"/>
                    <a:pt x="307" y="620"/>
                    <a:pt x="310" y="621"/>
                  </a:cubicBezTo>
                  <a:cubicBezTo>
                    <a:pt x="311" y="620"/>
                    <a:pt x="312" y="619"/>
                    <a:pt x="315" y="619"/>
                  </a:cubicBezTo>
                  <a:cubicBezTo>
                    <a:pt x="315" y="616"/>
                    <a:pt x="313" y="617"/>
                    <a:pt x="312" y="616"/>
                  </a:cubicBezTo>
                  <a:close/>
                  <a:moveTo>
                    <a:pt x="372" y="618"/>
                  </a:moveTo>
                  <a:cubicBezTo>
                    <a:pt x="370" y="621"/>
                    <a:pt x="376" y="625"/>
                    <a:pt x="379" y="624"/>
                  </a:cubicBezTo>
                  <a:cubicBezTo>
                    <a:pt x="379" y="623"/>
                    <a:pt x="378" y="621"/>
                    <a:pt x="378" y="620"/>
                  </a:cubicBezTo>
                  <a:cubicBezTo>
                    <a:pt x="375" y="621"/>
                    <a:pt x="376" y="617"/>
                    <a:pt x="372" y="618"/>
                  </a:cubicBezTo>
                  <a:close/>
                  <a:moveTo>
                    <a:pt x="29" y="623"/>
                  </a:moveTo>
                  <a:cubicBezTo>
                    <a:pt x="29" y="620"/>
                    <a:pt x="28" y="619"/>
                    <a:pt x="26" y="619"/>
                  </a:cubicBezTo>
                  <a:cubicBezTo>
                    <a:pt x="24" y="620"/>
                    <a:pt x="24" y="622"/>
                    <a:pt x="22" y="623"/>
                  </a:cubicBezTo>
                  <a:cubicBezTo>
                    <a:pt x="18" y="622"/>
                    <a:pt x="16" y="625"/>
                    <a:pt x="13" y="622"/>
                  </a:cubicBezTo>
                  <a:cubicBezTo>
                    <a:pt x="12" y="622"/>
                    <a:pt x="10" y="622"/>
                    <a:pt x="10" y="623"/>
                  </a:cubicBezTo>
                  <a:cubicBezTo>
                    <a:pt x="10" y="624"/>
                    <a:pt x="10" y="625"/>
                    <a:pt x="11" y="626"/>
                  </a:cubicBezTo>
                  <a:cubicBezTo>
                    <a:pt x="12" y="627"/>
                    <a:pt x="12" y="625"/>
                    <a:pt x="13" y="624"/>
                  </a:cubicBezTo>
                  <a:cubicBezTo>
                    <a:pt x="13" y="626"/>
                    <a:pt x="16" y="625"/>
                    <a:pt x="18" y="626"/>
                  </a:cubicBezTo>
                  <a:cubicBezTo>
                    <a:pt x="19" y="627"/>
                    <a:pt x="19" y="628"/>
                    <a:pt x="20" y="629"/>
                  </a:cubicBezTo>
                  <a:cubicBezTo>
                    <a:pt x="22" y="628"/>
                    <a:pt x="22" y="629"/>
                    <a:pt x="24" y="629"/>
                  </a:cubicBezTo>
                  <a:cubicBezTo>
                    <a:pt x="25" y="627"/>
                    <a:pt x="26" y="623"/>
                    <a:pt x="29" y="623"/>
                  </a:cubicBezTo>
                  <a:close/>
                  <a:moveTo>
                    <a:pt x="53" y="629"/>
                  </a:moveTo>
                  <a:cubicBezTo>
                    <a:pt x="53" y="627"/>
                    <a:pt x="53" y="627"/>
                    <a:pt x="55" y="627"/>
                  </a:cubicBezTo>
                  <a:cubicBezTo>
                    <a:pt x="54" y="615"/>
                    <a:pt x="43" y="628"/>
                    <a:pt x="53" y="629"/>
                  </a:cubicBezTo>
                  <a:close/>
                  <a:moveTo>
                    <a:pt x="45" y="631"/>
                  </a:moveTo>
                  <a:cubicBezTo>
                    <a:pt x="46" y="627"/>
                    <a:pt x="39" y="630"/>
                    <a:pt x="38" y="627"/>
                  </a:cubicBezTo>
                  <a:cubicBezTo>
                    <a:pt x="41" y="627"/>
                    <a:pt x="41" y="624"/>
                    <a:pt x="41" y="622"/>
                  </a:cubicBezTo>
                  <a:cubicBezTo>
                    <a:pt x="38" y="623"/>
                    <a:pt x="38" y="622"/>
                    <a:pt x="35" y="622"/>
                  </a:cubicBezTo>
                  <a:cubicBezTo>
                    <a:pt x="33" y="623"/>
                    <a:pt x="34" y="627"/>
                    <a:pt x="32" y="627"/>
                  </a:cubicBezTo>
                  <a:cubicBezTo>
                    <a:pt x="32" y="626"/>
                    <a:pt x="31" y="626"/>
                    <a:pt x="30" y="626"/>
                  </a:cubicBezTo>
                  <a:cubicBezTo>
                    <a:pt x="29" y="627"/>
                    <a:pt x="29" y="628"/>
                    <a:pt x="29" y="629"/>
                  </a:cubicBezTo>
                  <a:cubicBezTo>
                    <a:pt x="27" y="630"/>
                    <a:pt x="25" y="632"/>
                    <a:pt x="24" y="634"/>
                  </a:cubicBezTo>
                  <a:cubicBezTo>
                    <a:pt x="25" y="634"/>
                    <a:pt x="25" y="634"/>
                    <a:pt x="26" y="635"/>
                  </a:cubicBezTo>
                  <a:cubicBezTo>
                    <a:pt x="28" y="635"/>
                    <a:pt x="27" y="633"/>
                    <a:pt x="29" y="633"/>
                  </a:cubicBezTo>
                  <a:cubicBezTo>
                    <a:pt x="29" y="634"/>
                    <a:pt x="29" y="634"/>
                    <a:pt x="29" y="635"/>
                  </a:cubicBezTo>
                  <a:cubicBezTo>
                    <a:pt x="31" y="635"/>
                    <a:pt x="31" y="636"/>
                    <a:pt x="32" y="636"/>
                  </a:cubicBezTo>
                  <a:cubicBezTo>
                    <a:pt x="33" y="632"/>
                    <a:pt x="38" y="636"/>
                    <a:pt x="38" y="633"/>
                  </a:cubicBezTo>
                  <a:cubicBezTo>
                    <a:pt x="39" y="635"/>
                    <a:pt x="42" y="635"/>
                    <a:pt x="44" y="635"/>
                  </a:cubicBezTo>
                  <a:cubicBezTo>
                    <a:pt x="44" y="634"/>
                    <a:pt x="45" y="633"/>
                    <a:pt x="45" y="632"/>
                  </a:cubicBezTo>
                  <a:cubicBezTo>
                    <a:pt x="46" y="633"/>
                    <a:pt x="46" y="634"/>
                    <a:pt x="46" y="635"/>
                  </a:cubicBezTo>
                  <a:cubicBezTo>
                    <a:pt x="49" y="635"/>
                    <a:pt x="49" y="634"/>
                    <a:pt x="51" y="635"/>
                  </a:cubicBezTo>
                  <a:cubicBezTo>
                    <a:pt x="51" y="634"/>
                    <a:pt x="51" y="633"/>
                    <a:pt x="53" y="634"/>
                  </a:cubicBezTo>
                  <a:cubicBezTo>
                    <a:pt x="53" y="633"/>
                    <a:pt x="53" y="632"/>
                    <a:pt x="53" y="630"/>
                  </a:cubicBezTo>
                  <a:cubicBezTo>
                    <a:pt x="49" y="631"/>
                    <a:pt x="47" y="628"/>
                    <a:pt x="45" y="631"/>
                  </a:cubicBezTo>
                  <a:close/>
                  <a:moveTo>
                    <a:pt x="113" y="644"/>
                  </a:moveTo>
                  <a:cubicBezTo>
                    <a:pt x="111" y="640"/>
                    <a:pt x="101" y="641"/>
                    <a:pt x="99" y="638"/>
                  </a:cubicBezTo>
                  <a:cubicBezTo>
                    <a:pt x="99" y="637"/>
                    <a:pt x="97" y="636"/>
                    <a:pt x="98" y="636"/>
                  </a:cubicBezTo>
                  <a:cubicBezTo>
                    <a:pt x="101" y="637"/>
                    <a:pt x="102" y="635"/>
                    <a:pt x="104" y="634"/>
                  </a:cubicBezTo>
                  <a:cubicBezTo>
                    <a:pt x="104" y="630"/>
                    <a:pt x="102" y="630"/>
                    <a:pt x="101" y="627"/>
                  </a:cubicBezTo>
                  <a:cubicBezTo>
                    <a:pt x="98" y="627"/>
                    <a:pt x="96" y="626"/>
                    <a:pt x="95" y="629"/>
                  </a:cubicBezTo>
                  <a:cubicBezTo>
                    <a:pt x="95" y="628"/>
                    <a:pt x="93" y="628"/>
                    <a:pt x="92" y="629"/>
                  </a:cubicBezTo>
                  <a:cubicBezTo>
                    <a:pt x="92" y="631"/>
                    <a:pt x="95" y="631"/>
                    <a:pt x="96" y="633"/>
                  </a:cubicBezTo>
                  <a:cubicBezTo>
                    <a:pt x="92" y="633"/>
                    <a:pt x="89" y="632"/>
                    <a:pt x="85" y="635"/>
                  </a:cubicBezTo>
                  <a:cubicBezTo>
                    <a:pt x="84" y="633"/>
                    <a:pt x="81" y="635"/>
                    <a:pt x="79" y="632"/>
                  </a:cubicBezTo>
                  <a:cubicBezTo>
                    <a:pt x="79" y="634"/>
                    <a:pt x="76" y="632"/>
                    <a:pt x="75" y="634"/>
                  </a:cubicBezTo>
                  <a:cubicBezTo>
                    <a:pt x="74" y="632"/>
                    <a:pt x="69" y="631"/>
                    <a:pt x="68" y="633"/>
                  </a:cubicBezTo>
                  <a:cubicBezTo>
                    <a:pt x="75" y="637"/>
                    <a:pt x="85" y="638"/>
                    <a:pt x="90" y="640"/>
                  </a:cubicBezTo>
                  <a:cubicBezTo>
                    <a:pt x="93" y="636"/>
                    <a:pt x="100" y="641"/>
                    <a:pt x="102" y="645"/>
                  </a:cubicBezTo>
                  <a:cubicBezTo>
                    <a:pt x="110" y="646"/>
                    <a:pt x="113" y="649"/>
                    <a:pt x="124" y="650"/>
                  </a:cubicBezTo>
                  <a:cubicBezTo>
                    <a:pt x="122" y="646"/>
                    <a:pt x="115" y="646"/>
                    <a:pt x="113" y="644"/>
                  </a:cubicBezTo>
                  <a:close/>
                  <a:moveTo>
                    <a:pt x="256" y="630"/>
                  </a:moveTo>
                  <a:cubicBezTo>
                    <a:pt x="254" y="630"/>
                    <a:pt x="252" y="630"/>
                    <a:pt x="252" y="627"/>
                  </a:cubicBezTo>
                  <a:cubicBezTo>
                    <a:pt x="244" y="625"/>
                    <a:pt x="237" y="632"/>
                    <a:pt x="240" y="636"/>
                  </a:cubicBezTo>
                  <a:cubicBezTo>
                    <a:pt x="238" y="635"/>
                    <a:pt x="236" y="636"/>
                    <a:pt x="234" y="634"/>
                  </a:cubicBezTo>
                  <a:cubicBezTo>
                    <a:pt x="233" y="637"/>
                    <a:pt x="226" y="637"/>
                    <a:pt x="229" y="642"/>
                  </a:cubicBezTo>
                  <a:cubicBezTo>
                    <a:pt x="226" y="642"/>
                    <a:pt x="226" y="644"/>
                    <a:pt x="225" y="645"/>
                  </a:cubicBezTo>
                  <a:cubicBezTo>
                    <a:pt x="223" y="643"/>
                    <a:pt x="223" y="649"/>
                    <a:pt x="220" y="646"/>
                  </a:cubicBezTo>
                  <a:cubicBezTo>
                    <a:pt x="220" y="649"/>
                    <a:pt x="219" y="646"/>
                    <a:pt x="218" y="649"/>
                  </a:cubicBezTo>
                  <a:cubicBezTo>
                    <a:pt x="223" y="649"/>
                    <a:pt x="225" y="647"/>
                    <a:pt x="229" y="648"/>
                  </a:cubicBezTo>
                  <a:cubicBezTo>
                    <a:pt x="228" y="646"/>
                    <a:pt x="232" y="645"/>
                    <a:pt x="236" y="645"/>
                  </a:cubicBezTo>
                  <a:cubicBezTo>
                    <a:pt x="239" y="639"/>
                    <a:pt x="247" y="638"/>
                    <a:pt x="254" y="636"/>
                  </a:cubicBezTo>
                  <a:cubicBezTo>
                    <a:pt x="253" y="632"/>
                    <a:pt x="257" y="633"/>
                    <a:pt x="256" y="630"/>
                  </a:cubicBezTo>
                  <a:close/>
                  <a:moveTo>
                    <a:pt x="199" y="641"/>
                  </a:moveTo>
                  <a:cubicBezTo>
                    <a:pt x="196" y="643"/>
                    <a:pt x="200" y="647"/>
                    <a:pt x="202" y="644"/>
                  </a:cubicBezTo>
                  <a:cubicBezTo>
                    <a:pt x="203" y="645"/>
                    <a:pt x="203" y="647"/>
                    <a:pt x="205" y="647"/>
                  </a:cubicBezTo>
                  <a:cubicBezTo>
                    <a:pt x="206" y="646"/>
                    <a:pt x="208" y="645"/>
                    <a:pt x="207" y="643"/>
                  </a:cubicBezTo>
                  <a:cubicBezTo>
                    <a:pt x="205" y="640"/>
                    <a:pt x="203" y="642"/>
                    <a:pt x="199" y="641"/>
                  </a:cubicBezTo>
                  <a:close/>
                  <a:moveTo>
                    <a:pt x="140" y="642"/>
                  </a:moveTo>
                  <a:cubicBezTo>
                    <a:pt x="136" y="641"/>
                    <a:pt x="133" y="642"/>
                    <a:pt x="132" y="646"/>
                  </a:cubicBezTo>
                  <a:cubicBezTo>
                    <a:pt x="135" y="648"/>
                    <a:pt x="139" y="647"/>
                    <a:pt x="142" y="646"/>
                  </a:cubicBezTo>
                  <a:cubicBezTo>
                    <a:pt x="143" y="643"/>
                    <a:pt x="140" y="644"/>
                    <a:pt x="140" y="642"/>
                  </a:cubicBezTo>
                  <a:close/>
                  <a:moveTo>
                    <a:pt x="176" y="647"/>
                  </a:moveTo>
                  <a:cubicBezTo>
                    <a:pt x="178" y="649"/>
                    <a:pt x="182" y="647"/>
                    <a:pt x="185" y="646"/>
                  </a:cubicBezTo>
                  <a:cubicBezTo>
                    <a:pt x="185" y="639"/>
                    <a:pt x="177" y="643"/>
                    <a:pt x="176" y="647"/>
                  </a:cubicBezTo>
                  <a:close/>
                  <a:moveTo>
                    <a:pt x="168" y="645"/>
                  </a:moveTo>
                  <a:cubicBezTo>
                    <a:pt x="166" y="645"/>
                    <a:pt x="164" y="646"/>
                    <a:pt x="165" y="648"/>
                  </a:cubicBezTo>
                  <a:cubicBezTo>
                    <a:pt x="166" y="648"/>
                    <a:pt x="166" y="649"/>
                    <a:pt x="168" y="649"/>
                  </a:cubicBezTo>
                  <a:cubicBezTo>
                    <a:pt x="168" y="648"/>
                    <a:pt x="168" y="648"/>
                    <a:pt x="169" y="648"/>
                  </a:cubicBezTo>
                  <a:cubicBezTo>
                    <a:pt x="169" y="646"/>
                    <a:pt x="168" y="646"/>
                    <a:pt x="168" y="645"/>
                  </a:cubicBezTo>
                  <a:close/>
                  <a:moveTo>
                    <a:pt x="614" y="497"/>
                  </a:moveTo>
                  <a:cubicBezTo>
                    <a:pt x="614" y="499"/>
                    <a:pt x="613" y="499"/>
                    <a:pt x="612" y="498"/>
                  </a:cubicBezTo>
                  <a:cubicBezTo>
                    <a:pt x="613" y="498"/>
                    <a:pt x="612" y="497"/>
                    <a:pt x="613" y="496"/>
                  </a:cubicBezTo>
                  <a:cubicBezTo>
                    <a:pt x="611" y="494"/>
                    <a:pt x="611" y="497"/>
                    <a:pt x="610" y="497"/>
                  </a:cubicBezTo>
                  <a:cubicBezTo>
                    <a:pt x="610" y="496"/>
                    <a:pt x="609" y="495"/>
                    <a:pt x="608" y="494"/>
                  </a:cubicBezTo>
                  <a:cubicBezTo>
                    <a:pt x="608" y="495"/>
                    <a:pt x="608" y="494"/>
                    <a:pt x="607" y="494"/>
                  </a:cubicBezTo>
                  <a:cubicBezTo>
                    <a:pt x="606" y="494"/>
                    <a:pt x="607" y="496"/>
                    <a:pt x="606" y="496"/>
                  </a:cubicBezTo>
                  <a:cubicBezTo>
                    <a:pt x="605" y="496"/>
                    <a:pt x="605" y="495"/>
                    <a:pt x="605" y="494"/>
                  </a:cubicBezTo>
                  <a:cubicBezTo>
                    <a:pt x="607" y="492"/>
                    <a:pt x="609" y="491"/>
                    <a:pt x="608" y="486"/>
                  </a:cubicBezTo>
                  <a:cubicBezTo>
                    <a:pt x="605" y="487"/>
                    <a:pt x="600" y="485"/>
                    <a:pt x="601" y="492"/>
                  </a:cubicBezTo>
                  <a:cubicBezTo>
                    <a:pt x="599" y="493"/>
                    <a:pt x="598" y="495"/>
                    <a:pt x="596" y="495"/>
                  </a:cubicBezTo>
                  <a:cubicBezTo>
                    <a:pt x="596" y="496"/>
                    <a:pt x="597" y="496"/>
                    <a:pt x="597" y="497"/>
                  </a:cubicBezTo>
                  <a:cubicBezTo>
                    <a:pt x="594" y="496"/>
                    <a:pt x="596" y="499"/>
                    <a:pt x="595" y="499"/>
                  </a:cubicBezTo>
                  <a:cubicBezTo>
                    <a:pt x="595" y="498"/>
                    <a:pt x="594" y="498"/>
                    <a:pt x="593" y="498"/>
                  </a:cubicBezTo>
                  <a:cubicBezTo>
                    <a:pt x="591" y="499"/>
                    <a:pt x="592" y="501"/>
                    <a:pt x="592" y="502"/>
                  </a:cubicBezTo>
                  <a:cubicBezTo>
                    <a:pt x="589" y="501"/>
                    <a:pt x="587" y="506"/>
                    <a:pt x="585" y="508"/>
                  </a:cubicBezTo>
                  <a:cubicBezTo>
                    <a:pt x="587" y="509"/>
                    <a:pt x="592" y="509"/>
                    <a:pt x="591" y="511"/>
                  </a:cubicBezTo>
                  <a:cubicBezTo>
                    <a:pt x="591" y="510"/>
                    <a:pt x="588" y="508"/>
                    <a:pt x="587" y="511"/>
                  </a:cubicBezTo>
                  <a:cubicBezTo>
                    <a:pt x="588" y="511"/>
                    <a:pt x="589" y="512"/>
                    <a:pt x="590" y="513"/>
                  </a:cubicBezTo>
                  <a:cubicBezTo>
                    <a:pt x="587" y="513"/>
                    <a:pt x="587" y="510"/>
                    <a:pt x="583" y="510"/>
                  </a:cubicBezTo>
                  <a:cubicBezTo>
                    <a:pt x="581" y="512"/>
                    <a:pt x="583" y="513"/>
                    <a:pt x="584" y="515"/>
                  </a:cubicBezTo>
                  <a:cubicBezTo>
                    <a:pt x="583" y="515"/>
                    <a:pt x="584" y="517"/>
                    <a:pt x="583" y="518"/>
                  </a:cubicBezTo>
                  <a:cubicBezTo>
                    <a:pt x="583" y="515"/>
                    <a:pt x="581" y="515"/>
                    <a:pt x="582" y="513"/>
                  </a:cubicBezTo>
                  <a:cubicBezTo>
                    <a:pt x="577" y="512"/>
                    <a:pt x="573" y="514"/>
                    <a:pt x="574" y="519"/>
                  </a:cubicBezTo>
                  <a:cubicBezTo>
                    <a:pt x="574" y="520"/>
                    <a:pt x="576" y="521"/>
                    <a:pt x="577" y="521"/>
                  </a:cubicBezTo>
                  <a:cubicBezTo>
                    <a:pt x="576" y="521"/>
                    <a:pt x="575" y="521"/>
                    <a:pt x="575" y="522"/>
                  </a:cubicBezTo>
                  <a:cubicBezTo>
                    <a:pt x="576" y="524"/>
                    <a:pt x="576" y="528"/>
                    <a:pt x="575" y="530"/>
                  </a:cubicBezTo>
                  <a:cubicBezTo>
                    <a:pt x="576" y="521"/>
                    <a:pt x="567" y="518"/>
                    <a:pt x="563" y="524"/>
                  </a:cubicBezTo>
                  <a:cubicBezTo>
                    <a:pt x="559" y="525"/>
                    <a:pt x="556" y="531"/>
                    <a:pt x="555" y="534"/>
                  </a:cubicBezTo>
                  <a:cubicBezTo>
                    <a:pt x="560" y="534"/>
                    <a:pt x="561" y="539"/>
                    <a:pt x="560" y="546"/>
                  </a:cubicBezTo>
                  <a:cubicBezTo>
                    <a:pt x="563" y="546"/>
                    <a:pt x="565" y="549"/>
                    <a:pt x="564" y="552"/>
                  </a:cubicBezTo>
                  <a:cubicBezTo>
                    <a:pt x="568" y="550"/>
                    <a:pt x="570" y="545"/>
                    <a:pt x="574" y="549"/>
                  </a:cubicBezTo>
                  <a:cubicBezTo>
                    <a:pt x="570" y="549"/>
                    <a:pt x="568" y="552"/>
                    <a:pt x="567" y="555"/>
                  </a:cubicBezTo>
                  <a:cubicBezTo>
                    <a:pt x="568" y="556"/>
                    <a:pt x="570" y="556"/>
                    <a:pt x="572" y="556"/>
                  </a:cubicBezTo>
                  <a:cubicBezTo>
                    <a:pt x="574" y="554"/>
                    <a:pt x="575" y="553"/>
                    <a:pt x="578" y="552"/>
                  </a:cubicBezTo>
                  <a:cubicBezTo>
                    <a:pt x="578" y="551"/>
                    <a:pt x="578" y="551"/>
                    <a:pt x="578" y="550"/>
                  </a:cubicBezTo>
                  <a:cubicBezTo>
                    <a:pt x="582" y="550"/>
                    <a:pt x="581" y="547"/>
                    <a:pt x="580" y="544"/>
                  </a:cubicBezTo>
                  <a:cubicBezTo>
                    <a:pt x="583" y="546"/>
                    <a:pt x="582" y="543"/>
                    <a:pt x="584" y="543"/>
                  </a:cubicBezTo>
                  <a:cubicBezTo>
                    <a:pt x="583" y="545"/>
                    <a:pt x="585" y="546"/>
                    <a:pt x="585" y="548"/>
                  </a:cubicBezTo>
                  <a:cubicBezTo>
                    <a:pt x="588" y="548"/>
                    <a:pt x="588" y="546"/>
                    <a:pt x="589" y="544"/>
                  </a:cubicBezTo>
                  <a:cubicBezTo>
                    <a:pt x="591" y="545"/>
                    <a:pt x="592" y="542"/>
                    <a:pt x="595" y="543"/>
                  </a:cubicBezTo>
                  <a:cubicBezTo>
                    <a:pt x="595" y="542"/>
                    <a:pt x="596" y="542"/>
                    <a:pt x="595" y="541"/>
                  </a:cubicBezTo>
                  <a:cubicBezTo>
                    <a:pt x="594" y="540"/>
                    <a:pt x="592" y="540"/>
                    <a:pt x="592" y="540"/>
                  </a:cubicBezTo>
                  <a:cubicBezTo>
                    <a:pt x="595" y="540"/>
                    <a:pt x="593" y="536"/>
                    <a:pt x="593" y="535"/>
                  </a:cubicBezTo>
                  <a:cubicBezTo>
                    <a:pt x="594" y="538"/>
                    <a:pt x="597" y="538"/>
                    <a:pt x="599" y="538"/>
                  </a:cubicBezTo>
                  <a:cubicBezTo>
                    <a:pt x="600" y="536"/>
                    <a:pt x="602" y="535"/>
                    <a:pt x="601" y="533"/>
                  </a:cubicBezTo>
                  <a:cubicBezTo>
                    <a:pt x="600" y="532"/>
                    <a:pt x="598" y="531"/>
                    <a:pt x="598" y="529"/>
                  </a:cubicBezTo>
                  <a:cubicBezTo>
                    <a:pt x="600" y="532"/>
                    <a:pt x="603" y="532"/>
                    <a:pt x="607" y="533"/>
                  </a:cubicBezTo>
                  <a:cubicBezTo>
                    <a:pt x="606" y="528"/>
                    <a:pt x="611" y="529"/>
                    <a:pt x="610" y="524"/>
                  </a:cubicBezTo>
                  <a:cubicBezTo>
                    <a:pt x="608" y="525"/>
                    <a:pt x="607" y="523"/>
                    <a:pt x="605" y="525"/>
                  </a:cubicBezTo>
                  <a:cubicBezTo>
                    <a:pt x="606" y="522"/>
                    <a:pt x="605" y="522"/>
                    <a:pt x="605" y="520"/>
                  </a:cubicBezTo>
                  <a:cubicBezTo>
                    <a:pt x="606" y="520"/>
                    <a:pt x="606" y="519"/>
                    <a:pt x="607" y="519"/>
                  </a:cubicBezTo>
                  <a:cubicBezTo>
                    <a:pt x="607" y="515"/>
                    <a:pt x="606" y="516"/>
                    <a:pt x="608" y="513"/>
                  </a:cubicBezTo>
                  <a:cubicBezTo>
                    <a:pt x="607" y="513"/>
                    <a:pt x="606" y="513"/>
                    <a:pt x="606" y="511"/>
                  </a:cubicBezTo>
                  <a:cubicBezTo>
                    <a:pt x="603" y="513"/>
                    <a:pt x="601" y="513"/>
                    <a:pt x="598" y="515"/>
                  </a:cubicBezTo>
                  <a:cubicBezTo>
                    <a:pt x="599" y="513"/>
                    <a:pt x="597" y="513"/>
                    <a:pt x="595" y="511"/>
                  </a:cubicBezTo>
                  <a:cubicBezTo>
                    <a:pt x="602" y="511"/>
                    <a:pt x="602" y="505"/>
                    <a:pt x="608" y="507"/>
                  </a:cubicBezTo>
                  <a:cubicBezTo>
                    <a:pt x="609" y="507"/>
                    <a:pt x="608" y="505"/>
                    <a:pt x="609" y="504"/>
                  </a:cubicBezTo>
                  <a:cubicBezTo>
                    <a:pt x="610" y="505"/>
                    <a:pt x="611" y="506"/>
                    <a:pt x="613" y="506"/>
                  </a:cubicBezTo>
                  <a:cubicBezTo>
                    <a:pt x="613" y="504"/>
                    <a:pt x="614" y="504"/>
                    <a:pt x="615" y="503"/>
                  </a:cubicBezTo>
                  <a:cubicBezTo>
                    <a:pt x="615" y="501"/>
                    <a:pt x="616" y="498"/>
                    <a:pt x="614" y="497"/>
                  </a:cubicBezTo>
                  <a:close/>
                  <a:moveTo>
                    <a:pt x="1041" y="573"/>
                  </a:moveTo>
                  <a:cubicBezTo>
                    <a:pt x="1043" y="571"/>
                    <a:pt x="1042" y="567"/>
                    <a:pt x="1040" y="564"/>
                  </a:cubicBezTo>
                  <a:cubicBezTo>
                    <a:pt x="1038" y="564"/>
                    <a:pt x="1039" y="564"/>
                    <a:pt x="1037" y="564"/>
                  </a:cubicBezTo>
                  <a:cubicBezTo>
                    <a:pt x="1036" y="560"/>
                    <a:pt x="1032" y="559"/>
                    <a:pt x="1030" y="557"/>
                  </a:cubicBezTo>
                  <a:cubicBezTo>
                    <a:pt x="1032" y="558"/>
                    <a:pt x="1034" y="559"/>
                    <a:pt x="1036" y="559"/>
                  </a:cubicBezTo>
                  <a:cubicBezTo>
                    <a:pt x="1036" y="556"/>
                    <a:pt x="1033" y="556"/>
                    <a:pt x="1031" y="555"/>
                  </a:cubicBezTo>
                  <a:cubicBezTo>
                    <a:pt x="1027" y="549"/>
                    <a:pt x="1021" y="540"/>
                    <a:pt x="1013" y="541"/>
                  </a:cubicBezTo>
                  <a:cubicBezTo>
                    <a:pt x="1011" y="538"/>
                    <a:pt x="1009" y="534"/>
                    <a:pt x="1006" y="531"/>
                  </a:cubicBezTo>
                  <a:cubicBezTo>
                    <a:pt x="1002" y="531"/>
                    <a:pt x="1000" y="533"/>
                    <a:pt x="996" y="532"/>
                  </a:cubicBezTo>
                  <a:cubicBezTo>
                    <a:pt x="994" y="537"/>
                    <a:pt x="998" y="540"/>
                    <a:pt x="1001" y="540"/>
                  </a:cubicBezTo>
                  <a:cubicBezTo>
                    <a:pt x="1000" y="541"/>
                    <a:pt x="999" y="540"/>
                    <a:pt x="998" y="540"/>
                  </a:cubicBezTo>
                  <a:cubicBezTo>
                    <a:pt x="998" y="544"/>
                    <a:pt x="995" y="546"/>
                    <a:pt x="995" y="550"/>
                  </a:cubicBezTo>
                  <a:cubicBezTo>
                    <a:pt x="997" y="550"/>
                    <a:pt x="998" y="551"/>
                    <a:pt x="999" y="551"/>
                  </a:cubicBezTo>
                  <a:cubicBezTo>
                    <a:pt x="1001" y="548"/>
                    <a:pt x="1003" y="544"/>
                    <a:pt x="1006" y="545"/>
                  </a:cubicBezTo>
                  <a:cubicBezTo>
                    <a:pt x="1007" y="547"/>
                    <a:pt x="1005" y="549"/>
                    <a:pt x="1006" y="552"/>
                  </a:cubicBezTo>
                  <a:cubicBezTo>
                    <a:pt x="1004" y="553"/>
                    <a:pt x="1003" y="550"/>
                    <a:pt x="1000" y="552"/>
                  </a:cubicBezTo>
                  <a:cubicBezTo>
                    <a:pt x="1000" y="553"/>
                    <a:pt x="999" y="554"/>
                    <a:pt x="999" y="555"/>
                  </a:cubicBezTo>
                  <a:cubicBezTo>
                    <a:pt x="1001" y="556"/>
                    <a:pt x="1004" y="559"/>
                    <a:pt x="1006" y="556"/>
                  </a:cubicBezTo>
                  <a:cubicBezTo>
                    <a:pt x="1005" y="556"/>
                    <a:pt x="1005" y="555"/>
                    <a:pt x="1006" y="555"/>
                  </a:cubicBezTo>
                  <a:cubicBezTo>
                    <a:pt x="1005" y="559"/>
                    <a:pt x="1011" y="563"/>
                    <a:pt x="1014" y="558"/>
                  </a:cubicBezTo>
                  <a:cubicBezTo>
                    <a:pt x="1013" y="559"/>
                    <a:pt x="1014" y="562"/>
                    <a:pt x="1014" y="564"/>
                  </a:cubicBezTo>
                  <a:cubicBezTo>
                    <a:pt x="1016" y="564"/>
                    <a:pt x="1016" y="565"/>
                    <a:pt x="1017" y="566"/>
                  </a:cubicBezTo>
                  <a:cubicBezTo>
                    <a:pt x="1016" y="565"/>
                    <a:pt x="1015" y="567"/>
                    <a:pt x="1013" y="566"/>
                  </a:cubicBezTo>
                  <a:cubicBezTo>
                    <a:pt x="1011" y="569"/>
                    <a:pt x="1013" y="570"/>
                    <a:pt x="1014" y="572"/>
                  </a:cubicBezTo>
                  <a:cubicBezTo>
                    <a:pt x="1014" y="582"/>
                    <a:pt x="1023" y="585"/>
                    <a:pt x="1027" y="591"/>
                  </a:cubicBezTo>
                  <a:cubicBezTo>
                    <a:pt x="1029" y="591"/>
                    <a:pt x="1030" y="592"/>
                    <a:pt x="1032" y="591"/>
                  </a:cubicBezTo>
                  <a:cubicBezTo>
                    <a:pt x="1032" y="589"/>
                    <a:pt x="1031" y="589"/>
                    <a:pt x="1031" y="588"/>
                  </a:cubicBezTo>
                  <a:cubicBezTo>
                    <a:pt x="1032" y="588"/>
                    <a:pt x="1032" y="587"/>
                    <a:pt x="1033" y="587"/>
                  </a:cubicBezTo>
                  <a:cubicBezTo>
                    <a:pt x="1032" y="585"/>
                    <a:pt x="1031" y="583"/>
                    <a:pt x="1031" y="581"/>
                  </a:cubicBezTo>
                  <a:cubicBezTo>
                    <a:pt x="1030" y="581"/>
                    <a:pt x="1029" y="580"/>
                    <a:pt x="1027" y="580"/>
                  </a:cubicBezTo>
                  <a:cubicBezTo>
                    <a:pt x="1026" y="580"/>
                    <a:pt x="1026" y="582"/>
                    <a:pt x="1025" y="582"/>
                  </a:cubicBezTo>
                  <a:cubicBezTo>
                    <a:pt x="1023" y="580"/>
                    <a:pt x="1021" y="575"/>
                    <a:pt x="1018" y="573"/>
                  </a:cubicBezTo>
                  <a:cubicBezTo>
                    <a:pt x="1020" y="573"/>
                    <a:pt x="1022" y="570"/>
                    <a:pt x="1023" y="572"/>
                  </a:cubicBezTo>
                  <a:cubicBezTo>
                    <a:pt x="1021" y="575"/>
                    <a:pt x="1025" y="575"/>
                    <a:pt x="1023" y="579"/>
                  </a:cubicBezTo>
                  <a:cubicBezTo>
                    <a:pt x="1025" y="578"/>
                    <a:pt x="1026" y="579"/>
                    <a:pt x="1028" y="579"/>
                  </a:cubicBezTo>
                  <a:cubicBezTo>
                    <a:pt x="1029" y="578"/>
                    <a:pt x="1028" y="576"/>
                    <a:pt x="1029" y="576"/>
                  </a:cubicBezTo>
                  <a:cubicBezTo>
                    <a:pt x="1030" y="576"/>
                    <a:pt x="1030" y="578"/>
                    <a:pt x="1030" y="580"/>
                  </a:cubicBezTo>
                  <a:cubicBezTo>
                    <a:pt x="1035" y="581"/>
                    <a:pt x="1038" y="581"/>
                    <a:pt x="1039" y="587"/>
                  </a:cubicBezTo>
                  <a:cubicBezTo>
                    <a:pt x="1042" y="587"/>
                    <a:pt x="1043" y="587"/>
                    <a:pt x="1046" y="586"/>
                  </a:cubicBezTo>
                  <a:cubicBezTo>
                    <a:pt x="1047" y="580"/>
                    <a:pt x="1045" y="578"/>
                    <a:pt x="1043" y="572"/>
                  </a:cubicBezTo>
                  <a:cubicBezTo>
                    <a:pt x="1042" y="572"/>
                    <a:pt x="1042" y="573"/>
                    <a:pt x="1041" y="573"/>
                  </a:cubicBezTo>
                  <a:close/>
                  <a:moveTo>
                    <a:pt x="1074" y="535"/>
                  </a:moveTo>
                  <a:cubicBezTo>
                    <a:pt x="1077" y="530"/>
                    <a:pt x="1075" y="524"/>
                    <a:pt x="1071" y="521"/>
                  </a:cubicBezTo>
                  <a:cubicBezTo>
                    <a:pt x="1069" y="525"/>
                    <a:pt x="1063" y="523"/>
                    <a:pt x="1062" y="519"/>
                  </a:cubicBezTo>
                  <a:cubicBezTo>
                    <a:pt x="1058" y="520"/>
                    <a:pt x="1057" y="518"/>
                    <a:pt x="1055" y="517"/>
                  </a:cubicBezTo>
                  <a:cubicBezTo>
                    <a:pt x="1046" y="517"/>
                    <a:pt x="1040" y="515"/>
                    <a:pt x="1035" y="512"/>
                  </a:cubicBezTo>
                  <a:cubicBezTo>
                    <a:pt x="1035" y="513"/>
                    <a:pt x="1032" y="513"/>
                    <a:pt x="1031" y="514"/>
                  </a:cubicBezTo>
                  <a:cubicBezTo>
                    <a:pt x="1030" y="511"/>
                    <a:pt x="1028" y="510"/>
                    <a:pt x="1028" y="506"/>
                  </a:cubicBezTo>
                  <a:cubicBezTo>
                    <a:pt x="1025" y="506"/>
                    <a:pt x="1024" y="506"/>
                    <a:pt x="1022" y="505"/>
                  </a:cubicBezTo>
                  <a:cubicBezTo>
                    <a:pt x="1022" y="503"/>
                    <a:pt x="1023" y="500"/>
                    <a:pt x="1022" y="498"/>
                  </a:cubicBezTo>
                  <a:cubicBezTo>
                    <a:pt x="1020" y="498"/>
                    <a:pt x="1016" y="499"/>
                    <a:pt x="1015" y="498"/>
                  </a:cubicBezTo>
                  <a:cubicBezTo>
                    <a:pt x="1016" y="497"/>
                    <a:pt x="1016" y="495"/>
                    <a:pt x="1016" y="494"/>
                  </a:cubicBezTo>
                  <a:cubicBezTo>
                    <a:pt x="1004" y="482"/>
                    <a:pt x="993" y="469"/>
                    <a:pt x="981" y="456"/>
                  </a:cubicBezTo>
                  <a:cubicBezTo>
                    <a:pt x="982" y="456"/>
                    <a:pt x="982" y="455"/>
                    <a:pt x="982" y="455"/>
                  </a:cubicBezTo>
                  <a:cubicBezTo>
                    <a:pt x="975" y="451"/>
                    <a:pt x="971" y="443"/>
                    <a:pt x="961" y="443"/>
                  </a:cubicBezTo>
                  <a:cubicBezTo>
                    <a:pt x="959" y="436"/>
                    <a:pt x="952" y="434"/>
                    <a:pt x="949" y="430"/>
                  </a:cubicBezTo>
                  <a:cubicBezTo>
                    <a:pt x="947" y="430"/>
                    <a:pt x="945" y="430"/>
                    <a:pt x="943" y="430"/>
                  </a:cubicBezTo>
                  <a:cubicBezTo>
                    <a:pt x="943" y="427"/>
                    <a:pt x="942" y="426"/>
                    <a:pt x="940" y="425"/>
                  </a:cubicBezTo>
                  <a:cubicBezTo>
                    <a:pt x="943" y="419"/>
                    <a:pt x="934" y="415"/>
                    <a:pt x="929" y="412"/>
                  </a:cubicBezTo>
                  <a:cubicBezTo>
                    <a:pt x="926" y="418"/>
                    <a:pt x="918" y="419"/>
                    <a:pt x="914" y="425"/>
                  </a:cubicBezTo>
                  <a:cubicBezTo>
                    <a:pt x="916" y="425"/>
                    <a:pt x="917" y="426"/>
                    <a:pt x="917" y="426"/>
                  </a:cubicBezTo>
                  <a:cubicBezTo>
                    <a:pt x="916" y="427"/>
                    <a:pt x="917" y="429"/>
                    <a:pt x="916" y="429"/>
                  </a:cubicBezTo>
                  <a:cubicBezTo>
                    <a:pt x="915" y="429"/>
                    <a:pt x="914" y="429"/>
                    <a:pt x="913" y="429"/>
                  </a:cubicBezTo>
                  <a:cubicBezTo>
                    <a:pt x="913" y="434"/>
                    <a:pt x="915" y="438"/>
                    <a:pt x="913" y="441"/>
                  </a:cubicBezTo>
                  <a:cubicBezTo>
                    <a:pt x="905" y="443"/>
                    <a:pt x="903" y="450"/>
                    <a:pt x="898" y="454"/>
                  </a:cubicBezTo>
                  <a:cubicBezTo>
                    <a:pt x="896" y="434"/>
                    <a:pt x="874" y="435"/>
                    <a:pt x="868" y="420"/>
                  </a:cubicBezTo>
                  <a:cubicBezTo>
                    <a:pt x="859" y="421"/>
                    <a:pt x="858" y="414"/>
                    <a:pt x="858" y="405"/>
                  </a:cubicBezTo>
                  <a:cubicBezTo>
                    <a:pt x="851" y="407"/>
                    <a:pt x="844" y="408"/>
                    <a:pt x="842" y="414"/>
                  </a:cubicBezTo>
                  <a:cubicBezTo>
                    <a:pt x="838" y="413"/>
                    <a:pt x="835" y="412"/>
                    <a:pt x="832" y="411"/>
                  </a:cubicBezTo>
                  <a:cubicBezTo>
                    <a:pt x="831" y="412"/>
                    <a:pt x="832" y="414"/>
                    <a:pt x="830" y="414"/>
                  </a:cubicBezTo>
                  <a:cubicBezTo>
                    <a:pt x="828" y="414"/>
                    <a:pt x="825" y="413"/>
                    <a:pt x="823" y="412"/>
                  </a:cubicBezTo>
                  <a:cubicBezTo>
                    <a:pt x="807" y="297"/>
                    <a:pt x="790" y="181"/>
                    <a:pt x="773" y="65"/>
                  </a:cubicBezTo>
                  <a:cubicBezTo>
                    <a:pt x="771" y="65"/>
                    <a:pt x="770" y="64"/>
                    <a:pt x="768" y="65"/>
                  </a:cubicBezTo>
                  <a:cubicBezTo>
                    <a:pt x="767" y="66"/>
                    <a:pt x="770" y="66"/>
                    <a:pt x="768" y="66"/>
                  </a:cubicBezTo>
                  <a:cubicBezTo>
                    <a:pt x="765" y="62"/>
                    <a:pt x="760" y="60"/>
                    <a:pt x="756" y="60"/>
                  </a:cubicBezTo>
                  <a:cubicBezTo>
                    <a:pt x="754" y="58"/>
                    <a:pt x="750" y="52"/>
                    <a:pt x="745" y="53"/>
                  </a:cubicBezTo>
                  <a:cubicBezTo>
                    <a:pt x="745" y="51"/>
                    <a:pt x="743" y="52"/>
                    <a:pt x="741" y="51"/>
                  </a:cubicBezTo>
                  <a:cubicBezTo>
                    <a:pt x="740" y="52"/>
                    <a:pt x="739" y="52"/>
                    <a:pt x="738" y="52"/>
                  </a:cubicBezTo>
                  <a:cubicBezTo>
                    <a:pt x="738" y="51"/>
                    <a:pt x="738" y="51"/>
                    <a:pt x="738" y="50"/>
                  </a:cubicBezTo>
                  <a:cubicBezTo>
                    <a:pt x="736" y="51"/>
                    <a:pt x="735" y="51"/>
                    <a:pt x="733" y="51"/>
                  </a:cubicBezTo>
                  <a:cubicBezTo>
                    <a:pt x="733" y="52"/>
                    <a:pt x="734" y="52"/>
                    <a:pt x="734" y="53"/>
                  </a:cubicBezTo>
                  <a:cubicBezTo>
                    <a:pt x="728" y="53"/>
                    <a:pt x="721" y="62"/>
                    <a:pt x="716" y="56"/>
                  </a:cubicBezTo>
                  <a:cubicBezTo>
                    <a:pt x="713" y="57"/>
                    <a:pt x="710" y="53"/>
                    <a:pt x="708" y="51"/>
                  </a:cubicBezTo>
                  <a:cubicBezTo>
                    <a:pt x="700" y="50"/>
                    <a:pt x="692" y="52"/>
                    <a:pt x="684" y="50"/>
                  </a:cubicBezTo>
                  <a:cubicBezTo>
                    <a:pt x="683" y="50"/>
                    <a:pt x="683" y="48"/>
                    <a:pt x="683" y="47"/>
                  </a:cubicBezTo>
                  <a:cubicBezTo>
                    <a:pt x="679" y="48"/>
                    <a:pt x="678" y="43"/>
                    <a:pt x="674" y="47"/>
                  </a:cubicBezTo>
                  <a:cubicBezTo>
                    <a:pt x="675" y="44"/>
                    <a:pt x="673" y="44"/>
                    <a:pt x="672" y="43"/>
                  </a:cubicBezTo>
                  <a:cubicBezTo>
                    <a:pt x="670" y="42"/>
                    <a:pt x="670" y="43"/>
                    <a:pt x="668" y="43"/>
                  </a:cubicBezTo>
                  <a:cubicBezTo>
                    <a:pt x="664" y="35"/>
                    <a:pt x="653" y="41"/>
                    <a:pt x="647" y="43"/>
                  </a:cubicBezTo>
                  <a:cubicBezTo>
                    <a:pt x="648" y="42"/>
                    <a:pt x="649" y="41"/>
                    <a:pt x="649" y="39"/>
                  </a:cubicBezTo>
                  <a:cubicBezTo>
                    <a:pt x="642" y="39"/>
                    <a:pt x="636" y="44"/>
                    <a:pt x="630" y="40"/>
                  </a:cubicBezTo>
                  <a:cubicBezTo>
                    <a:pt x="633" y="41"/>
                    <a:pt x="632" y="38"/>
                    <a:pt x="633" y="36"/>
                  </a:cubicBezTo>
                  <a:cubicBezTo>
                    <a:pt x="628" y="36"/>
                    <a:pt x="626" y="34"/>
                    <a:pt x="623" y="33"/>
                  </a:cubicBezTo>
                  <a:cubicBezTo>
                    <a:pt x="624" y="31"/>
                    <a:pt x="626" y="29"/>
                    <a:pt x="627" y="27"/>
                  </a:cubicBezTo>
                  <a:cubicBezTo>
                    <a:pt x="626" y="23"/>
                    <a:pt x="621" y="24"/>
                    <a:pt x="618" y="24"/>
                  </a:cubicBezTo>
                  <a:cubicBezTo>
                    <a:pt x="617" y="23"/>
                    <a:pt x="616" y="22"/>
                    <a:pt x="615" y="21"/>
                  </a:cubicBezTo>
                  <a:cubicBezTo>
                    <a:pt x="614" y="21"/>
                    <a:pt x="612" y="22"/>
                    <a:pt x="611" y="23"/>
                  </a:cubicBezTo>
                  <a:cubicBezTo>
                    <a:pt x="607" y="23"/>
                    <a:pt x="604" y="22"/>
                    <a:pt x="602" y="26"/>
                  </a:cubicBezTo>
                  <a:cubicBezTo>
                    <a:pt x="602" y="23"/>
                    <a:pt x="597" y="25"/>
                    <a:pt x="597" y="22"/>
                  </a:cubicBezTo>
                  <a:cubicBezTo>
                    <a:pt x="597" y="21"/>
                    <a:pt x="598" y="19"/>
                    <a:pt x="598" y="18"/>
                  </a:cubicBezTo>
                  <a:cubicBezTo>
                    <a:pt x="596" y="14"/>
                    <a:pt x="594" y="13"/>
                    <a:pt x="591" y="12"/>
                  </a:cubicBezTo>
                  <a:cubicBezTo>
                    <a:pt x="590" y="14"/>
                    <a:pt x="587" y="14"/>
                    <a:pt x="589" y="16"/>
                  </a:cubicBezTo>
                  <a:cubicBezTo>
                    <a:pt x="587" y="17"/>
                    <a:pt x="584" y="18"/>
                    <a:pt x="585" y="23"/>
                  </a:cubicBezTo>
                  <a:cubicBezTo>
                    <a:pt x="583" y="22"/>
                    <a:pt x="583" y="23"/>
                    <a:pt x="580" y="23"/>
                  </a:cubicBezTo>
                  <a:cubicBezTo>
                    <a:pt x="580" y="21"/>
                    <a:pt x="580" y="20"/>
                    <a:pt x="580" y="18"/>
                  </a:cubicBezTo>
                  <a:cubicBezTo>
                    <a:pt x="584" y="19"/>
                    <a:pt x="587" y="15"/>
                    <a:pt x="586" y="10"/>
                  </a:cubicBezTo>
                  <a:cubicBezTo>
                    <a:pt x="581" y="8"/>
                    <a:pt x="578" y="6"/>
                    <a:pt x="575" y="3"/>
                  </a:cubicBezTo>
                  <a:cubicBezTo>
                    <a:pt x="574" y="2"/>
                    <a:pt x="578" y="4"/>
                    <a:pt x="577" y="2"/>
                  </a:cubicBezTo>
                  <a:cubicBezTo>
                    <a:pt x="575" y="0"/>
                    <a:pt x="573" y="2"/>
                    <a:pt x="572" y="2"/>
                  </a:cubicBezTo>
                  <a:cubicBezTo>
                    <a:pt x="566" y="6"/>
                    <a:pt x="563" y="20"/>
                    <a:pt x="552" y="20"/>
                  </a:cubicBezTo>
                  <a:cubicBezTo>
                    <a:pt x="551" y="19"/>
                    <a:pt x="549" y="19"/>
                    <a:pt x="548" y="18"/>
                  </a:cubicBezTo>
                  <a:cubicBezTo>
                    <a:pt x="547" y="22"/>
                    <a:pt x="539" y="19"/>
                    <a:pt x="541" y="16"/>
                  </a:cubicBezTo>
                  <a:cubicBezTo>
                    <a:pt x="534" y="15"/>
                    <a:pt x="530" y="22"/>
                    <a:pt x="525" y="27"/>
                  </a:cubicBezTo>
                  <a:cubicBezTo>
                    <a:pt x="520" y="31"/>
                    <a:pt x="508" y="39"/>
                    <a:pt x="504" y="32"/>
                  </a:cubicBezTo>
                  <a:cubicBezTo>
                    <a:pt x="496" y="36"/>
                    <a:pt x="492" y="45"/>
                    <a:pt x="483" y="50"/>
                  </a:cubicBezTo>
                  <a:cubicBezTo>
                    <a:pt x="483" y="52"/>
                    <a:pt x="483" y="54"/>
                    <a:pt x="481" y="55"/>
                  </a:cubicBezTo>
                  <a:cubicBezTo>
                    <a:pt x="481" y="58"/>
                    <a:pt x="482" y="57"/>
                    <a:pt x="481" y="59"/>
                  </a:cubicBezTo>
                  <a:cubicBezTo>
                    <a:pt x="476" y="69"/>
                    <a:pt x="468" y="77"/>
                    <a:pt x="453" y="76"/>
                  </a:cubicBezTo>
                  <a:cubicBezTo>
                    <a:pt x="446" y="76"/>
                    <a:pt x="439" y="74"/>
                    <a:pt x="434" y="72"/>
                  </a:cubicBezTo>
                  <a:cubicBezTo>
                    <a:pt x="433" y="78"/>
                    <a:pt x="430" y="83"/>
                    <a:pt x="428" y="88"/>
                  </a:cubicBezTo>
                  <a:cubicBezTo>
                    <a:pt x="425" y="89"/>
                    <a:pt x="421" y="88"/>
                    <a:pt x="420" y="90"/>
                  </a:cubicBezTo>
                  <a:cubicBezTo>
                    <a:pt x="426" y="91"/>
                    <a:pt x="429" y="96"/>
                    <a:pt x="430" y="102"/>
                  </a:cubicBezTo>
                  <a:cubicBezTo>
                    <a:pt x="438" y="105"/>
                    <a:pt x="442" y="112"/>
                    <a:pt x="445" y="120"/>
                  </a:cubicBezTo>
                  <a:cubicBezTo>
                    <a:pt x="452" y="123"/>
                    <a:pt x="454" y="134"/>
                    <a:pt x="452" y="144"/>
                  </a:cubicBezTo>
                  <a:cubicBezTo>
                    <a:pt x="457" y="147"/>
                    <a:pt x="461" y="150"/>
                    <a:pt x="466" y="152"/>
                  </a:cubicBezTo>
                  <a:cubicBezTo>
                    <a:pt x="466" y="151"/>
                    <a:pt x="464" y="150"/>
                    <a:pt x="466" y="150"/>
                  </a:cubicBezTo>
                  <a:cubicBezTo>
                    <a:pt x="467" y="152"/>
                    <a:pt x="470" y="152"/>
                    <a:pt x="470" y="154"/>
                  </a:cubicBezTo>
                  <a:cubicBezTo>
                    <a:pt x="468" y="155"/>
                    <a:pt x="468" y="156"/>
                    <a:pt x="466" y="157"/>
                  </a:cubicBezTo>
                  <a:cubicBezTo>
                    <a:pt x="466" y="159"/>
                    <a:pt x="468" y="160"/>
                    <a:pt x="467" y="163"/>
                  </a:cubicBezTo>
                  <a:cubicBezTo>
                    <a:pt x="471" y="162"/>
                    <a:pt x="471" y="166"/>
                    <a:pt x="472" y="169"/>
                  </a:cubicBezTo>
                  <a:cubicBezTo>
                    <a:pt x="473" y="171"/>
                    <a:pt x="475" y="171"/>
                    <a:pt x="475" y="173"/>
                  </a:cubicBezTo>
                  <a:cubicBezTo>
                    <a:pt x="475" y="177"/>
                    <a:pt x="471" y="180"/>
                    <a:pt x="474" y="182"/>
                  </a:cubicBezTo>
                  <a:cubicBezTo>
                    <a:pt x="476" y="182"/>
                    <a:pt x="474" y="178"/>
                    <a:pt x="475" y="178"/>
                  </a:cubicBezTo>
                  <a:cubicBezTo>
                    <a:pt x="480" y="176"/>
                    <a:pt x="484" y="180"/>
                    <a:pt x="486" y="184"/>
                  </a:cubicBezTo>
                  <a:cubicBezTo>
                    <a:pt x="484" y="185"/>
                    <a:pt x="482" y="185"/>
                    <a:pt x="482" y="182"/>
                  </a:cubicBezTo>
                  <a:cubicBezTo>
                    <a:pt x="476" y="181"/>
                    <a:pt x="476" y="187"/>
                    <a:pt x="473" y="190"/>
                  </a:cubicBezTo>
                  <a:cubicBezTo>
                    <a:pt x="469" y="187"/>
                    <a:pt x="465" y="188"/>
                    <a:pt x="461" y="188"/>
                  </a:cubicBezTo>
                  <a:cubicBezTo>
                    <a:pt x="461" y="187"/>
                    <a:pt x="460" y="186"/>
                    <a:pt x="460" y="185"/>
                  </a:cubicBezTo>
                  <a:cubicBezTo>
                    <a:pt x="454" y="186"/>
                    <a:pt x="451" y="183"/>
                    <a:pt x="446" y="183"/>
                  </a:cubicBezTo>
                  <a:cubicBezTo>
                    <a:pt x="439" y="179"/>
                    <a:pt x="448" y="170"/>
                    <a:pt x="448" y="166"/>
                  </a:cubicBezTo>
                  <a:cubicBezTo>
                    <a:pt x="449" y="166"/>
                    <a:pt x="449" y="166"/>
                    <a:pt x="450" y="166"/>
                  </a:cubicBezTo>
                  <a:cubicBezTo>
                    <a:pt x="449" y="162"/>
                    <a:pt x="443" y="162"/>
                    <a:pt x="439" y="161"/>
                  </a:cubicBezTo>
                  <a:cubicBezTo>
                    <a:pt x="429" y="161"/>
                    <a:pt x="417" y="166"/>
                    <a:pt x="409" y="168"/>
                  </a:cubicBezTo>
                  <a:cubicBezTo>
                    <a:pt x="396" y="173"/>
                    <a:pt x="385" y="177"/>
                    <a:pt x="373" y="181"/>
                  </a:cubicBezTo>
                  <a:cubicBezTo>
                    <a:pt x="372" y="182"/>
                    <a:pt x="373" y="183"/>
                    <a:pt x="373" y="185"/>
                  </a:cubicBezTo>
                  <a:cubicBezTo>
                    <a:pt x="377" y="187"/>
                    <a:pt x="379" y="191"/>
                    <a:pt x="381" y="194"/>
                  </a:cubicBezTo>
                  <a:cubicBezTo>
                    <a:pt x="388" y="196"/>
                    <a:pt x="392" y="200"/>
                    <a:pt x="398" y="203"/>
                  </a:cubicBezTo>
                  <a:cubicBezTo>
                    <a:pt x="395" y="201"/>
                    <a:pt x="390" y="211"/>
                    <a:pt x="388" y="204"/>
                  </a:cubicBezTo>
                  <a:cubicBezTo>
                    <a:pt x="388" y="203"/>
                    <a:pt x="391" y="202"/>
                    <a:pt x="389" y="200"/>
                  </a:cubicBezTo>
                  <a:cubicBezTo>
                    <a:pt x="382" y="206"/>
                    <a:pt x="390" y="212"/>
                    <a:pt x="391" y="219"/>
                  </a:cubicBezTo>
                  <a:cubicBezTo>
                    <a:pt x="391" y="220"/>
                    <a:pt x="390" y="220"/>
                    <a:pt x="389" y="220"/>
                  </a:cubicBezTo>
                  <a:cubicBezTo>
                    <a:pt x="387" y="234"/>
                    <a:pt x="404" y="232"/>
                    <a:pt x="410" y="240"/>
                  </a:cubicBezTo>
                  <a:cubicBezTo>
                    <a:pt x="417" y="241"/>
                    <a:pt x="422" y="235"/>
                    <a:pt x="428" y="239"/>
                  </a:cubicBezTo>
                  <a:cubicBezTo>
                    <a:pt x="435" y="237"/>
                    <a:pt x="436" y="245"/>
                    <a:pt x="441" y="248"/>
                  </a:cubicBezTo>
                  <a:cubicBezTo>
                    <a:pt x="442" y="246"/>
                    <a:pt x="442" y="244"/>
                    <a:pt x="444" y="243"/>
                  </a:cubicBezTo>
                  <a:cubicBezTo>
                    <a:pt x="445" y="245"/>
                    <a:pt x="444" y="248"/>
                    <a:pt x="444" y="252"/>
                  </a:cubicBezTo>
                  <a:cubicBezTo>
                    <a:pt x="447" y="252"/>
                    <a:pt x="446" y="250"/>
                    <a:pt x="449" y="250"/>
                  </a:cubicBezTo>
                  <a:cubicBezTo>
                    <a:pt x="449" y="244"/>
                    <a:pt x="456" y="244"/>
                    <a:pt x="458" y="240"/>
                  </a:cubicBezTo>
                  <a:cubicBezTo>
                    <a:pt x="462" y="241"/>
                    <a:pt x="464" y="240"/>
                    <a:pt x="466" y="238"/>
                  </a:cubicBezTo>
                  <a:cubicBezTo>
                    <a:pt x="467" y="238"/>
                    <a:pt x="467" y="241"/>
                    <a:pt x="468" y="240"/>
                  </a:cubicBezTo>
                  <a:cubicBezTo>
                    <a:pt x="472" y="240"/>
                    <a:pt x="472" y="237"/>
                    <a:pt x="475" y="236"/>
                  </a:cubicBezTo>
                  <a:cubicBezTo>
                    <a:pt x="478" y="239"/>
                    <a:pt x="481" y="242"/>
                    <a:pt x="478" y="247"/>
                  </a:cubicBezTo>
                  <a:cubicBezTo>
                    <a:pt x="476" y="247"/>
                    <a:pt x="474" y="248"/>
                    <a:pt x="473" y="250"/>
                  </a:cubicBezTo>
                  <a:cubicBezTo>
                    <a:pt x="471" y="248"/>
                    <a:pt x="469" y="247"/>
                    <a:pt x="467" y="248"/>
                  </a:cubicBezTo>
                  <a:cubicBezTo>
                    <a:pt x="467" y="251"/>
                    <a:pt x="465" y="251"/>
                    <a:pt x="465" y="254"/>
                  </a:cubicBezTo>
                  <a:cubicBezTo>
                    <a:pt x="467" y="254"/>
                    <a:pt x="467" y="252"/>
                    <a:pt x="468" y="252"/>
                  </a:cubicBezTo>
                  <a:cubicBezTo>
                    <a:pt x="474" y="258"/>
                    <a:pt x="473" y="268"/>
                    <a:pt x="474" y="279"/>
                  </a:cubicBezTo>
                  <a:cubicBezTo>
                    <a:pt x="471" y="282"/>
                    <a:pt x="468" y="284"/>
                    <a:pt x="465" y="287"/>
                  </a:cubicBezTo>
                  <a:cubicBezTo>
                    <a:pt x="459" y="288"/>
                    <a:pt x="458" y="286"/>
                    <a:pt x="452" y="286"/>
                  </a:cubicBezTo>
                  <a:cubicBezTo>
                    <a:pt x="453" y="283"/>
                    <a:pt x="448" y="282"/>
                    <a:pt x="447" y="282"/>
                  </a:cubicBezTo>
                  <a:cubicBezTo>
                    <a:pt x="448" y="280"/>
                    <a:pt x="447" y="280"/>
                    <a:pt x="447" y="278"/>
                  </a:cubicBezTo>
                  <a:cubicBezTo>
                    <a:pt x="445" y="277"/>
                    <a:pt x="440" y="277"/>
                    <a:pt x="441" y="281"/>
                  </a:cubicBezTo>
                  <a:cubicBezTo>
                    <a:pt x="442" y="283"/>
                    <a:pt x="447" y="281"/>
                    <a:pt x="447" y="284"/>
                  </a:cubicBezTo>
                  <a:cubicBezTo>
                    <a:pt x="442" y="286"/>
                    <a:pt x="442" y="292"/>
                    <a:pt x="436" y="292"/>
                  </a:cubicBezTo>
                  <a:cubicBezTo>
                    <a:pt x="434" y="295"/>
                    <a:pt x="432" y="298"/>
                    <a:pt x="426" y="297"/>
                  </a:cubicBezTo>
                  <a:cubicBezTo>
                    <a:pt x="424" y="288"/>
                    <a:pt x="412" y="281"/>
                    <a:pt x="405" y="290"/>
                  </a:cubicBezTo>
                  <a:cubicBezTo>
                    <a:pt x="404" y="291"/>
                    <a:pt x="407" y="291"/>
                    <a:pt x="406" y="293"/>
                  </a:cubicBezTo>
                  <a:cubicBezTo>
                    <a:pt x="399" y="291"/>
                    <a:pt x="395" y="303"/>
                    <a:pt x="398" y="308"/>
                  </a:cubicBezTo>
                  <a:cubicBezTo>
                    <a:pt x="396" y="308"/>
                    <a:pt x="396" y="309"/>
                    <a:pt x="395" y="310"/>
                  </a:cubicBezTo>
                  <a:cubicBezTo>
                    <a:pt x="395" y="309"/>
                    <a:pt x="394" y="309"/>
                    <a:pt x="392" y="309"/>
                  </a:cubicBezTo>
                  <a:cubicBezTo>
                    <a:pt x="387" y="315"/>
                    <a:pt x="372" y="320"/>
                    <a:pt x="376" y="332"/>
                  </a:cubicBezTo>
                  <a:cubicBezTo>
                    <a:pt x="373" y="333"/>
                    <a:pt x="371" y="329"/>
                    <a:pt x="367" y="332"/>
                  </a:cubicBezTo>
                  <a:cubicBezTo>
                    <a:pt x="367" y="335"/>
                    <a:pt x="369" y="337"/>
                    <a:pt x="371" y="338"/>
                  </a:cubicBezTo>
                  <a:cubicBezTo>
                    <a:pt x="369" y="337"/>
                    <a:pt x="367" y="338"/>
                    <a:pt x="366" y="337"/>
                  </a:cubicBezTo>
                  <a:cubicBezTo>
                    <a:pt x="366" y="336"/>
                    <a:pt x="367" y="336"/>
                    <a:pt x="367" y="334"/>
                  </a:cubicBezTo>
                  <a:cubicBezTo>
                    <a:pt x="364" y="335"/>
                    <a:pt x="362" y="343"/>
                    <a:pt x="366" y="344"/>
                  </a:cubicBezTo>
                  <a:cubicBezTo>
                    <a:pt x="366" y="344"/>
                    <a:pt x="367" y="343"/>
                    <a:pt x="368" y="342"/>
                  </a:cubicBezTo>
                  <a:cubicBezTo>
                    <a:pt x="369" y="343"/>
                    <a:pt x="371" y="344"/>
                    <a:pt x="371" y="346"/>
                  </a:cubicBezTo>
                  <a:cubicBezTo>
                    <a:pt x="369" y="346"/>
                    <a:pt x="367" y="346"/>
                    <a:pt x="366" y="347"/>
                  </a:cubicBezTo>
                  <a:cubicBezTo>
                    <a:pt x="366" y="349"/>
                    <a:pt x="367" y="350"/>
                    <a:pt x="367" y="352"/>
                  </a:cubicBezTo>
                  <a:cubicBezTo>
                    <a:pt x="368" y="352"/>
                    <a:pt x="370" y="353"/>
                    <a:pt x="371" y="354"/>
                  </a:cubicBezTo>
                  <a:cubicBezTo>
                    <a:pt x="370" y="356"/>
                    <a:pt x="370" y="359"/>
                    <a:pt x="370" y="361"/>
                  </a:cubicBezTo>
                  <a:cubicBezTo>
                    <a:pt x="372" y="362"/>
                    <a:pt x="372" y="363"/>
                    <a:pt x="374" y="363"/>
                  </a:cubicBezTo>
                  <a:cubicBezTo>
                    <a:pt x="376" y="362"/>
                    <a:pt x="375" y="360"/>
                    <a:pt x="376" y="360"/>
                  </a:cubicBezTo>
                  <a:cubicBezTo>
                    <a:pt x="378" y="361"/>
                    <a:pt x="378" y="363"/>
                    <a:pt x="379" y="365"/>
                  </a:cubicBezTo>
                  <a:cubicBezTo>
                    <a:pt x="377" y="365"/>
                    <a:pt x="377" y="366"/>
                    <a:pt x="376" y="366"/>
                  </a:cubicBezTo>
                  <a:cubicBezTo>
                    <a:pt x="375" y="371"/>
                    <a:pt x="380" y="370"/>
                    <a:pt x="381" y="373"/>
                  </a:cubicBezTo>
                  <a:cubicBezTo>
                    <a:pt x="379" y="374"/>
                    <a:pt x="378" y="373"/>
                    <a:pt x="376" y="374"/>
                  </a:cubicBezTo>
                  <a:cubicBezTo>
                    <a:pt x="376" y="376"/>
                    <a:pt x="378" y="376"/>
                    <a:pt x="378" y="377"/>
                  </a:cubicBezTo>
                  <a:cubicBezTo>
                    <a:pt x="374" y="379"/>
                    <a:pt x="371" y="380"/>
                    <a:pt x="368" y="381"/>
                  </a:cubicBezTo>
                  <a:cubicBezTo>
                    <a:pt x="367" y="386"/>
                    <a:pt x="373" y="384"/>
                    <a:pt x="376" y="385"/>
                  </a:cubicBezTo>
                  <a:cubicBezTo>
                    <a:pt x="376" y="386"/>
                    <a:pt x="373" y="385"/>
                    <a:pt x="372" y="386"/>
                  </a:cubicBezTo>
                  <a:cubicBezTo>
                    <a:pt x="373" y="391"/>
                    <a:pt x="376" y="393"/>
                    <a:pt x="380" y="395"/>
                  </a:cubicBezTo>
                  <a:cubicBezTo>
                    <a:pt x="382" y="401"/>
                    <a:pt x="384" y="405"/>
                    <a:pt x="388" y="409"/>
                  </a:cubicBezTo>
                  <a:cubicBezTo>
                    <a:pt x="386" y="409"/>
                    <a:pt x="386" y="409"/>
                    <a:pt x="386" y="411"/>
                  </a:cubicBezTo>
                  <a:cubicBezTo>
                    <a:pt x="388" y="423"/>
                    <a:pt x="409" y="417"/>
                    <a:pt x="417" y="416"/>
                  </a:cubicBezTo>
                  <a:cubicBezTo>
                    <a:pt x="420" y="414"/>
                    <a:pt x="419" y="410"/>
                    <a:pt x="421" y="408"/>
                  </a:cubicBezTo>
                  <a:cubicBezTo>
                    <a:pt x="421" y="411"/>
                    <a:pt x="423" y="410"/>
                    <a:pt x="424" y="410"/>
                  </a:cubicBezTo>
                  <a:cubicBezTo>
                    <a:pt x="422" y="418"/>
                    <a:pt x="428" y="427"/>
                    <a:pt x="429" y="436"/>
                  </a:cubicBezTo>
                  <a:cubicBezTo>
                    <a:pt x="426" y="436"/>
                    <a:pt x="424" y="441"/>
                    <a:pt x="421" y="443"/>
                  </a:cubicBezTo>
                  <a:cubicBezTo>
                    <a:pt x="422" y="450"/>
                    <a:pt x="425" y="453"/>
                    <a:pt x="424" y="461"/>
                  </a:cubicBezTo>
                  <a:cubicBezTo>
                    <a:pt x="423" y="463"/>
                    <a:pt x="421" y="464"/>
                    <a:pt x="421" y="466"/>
                  </a:cubicBezTo>
                  <a:cubicBezTo>
                    <a:pt x="419" y="463"/>
                    <a:pt x="418" y="465"/>
                    <a:pt x="415" y="465"/>
                  </a:cubicBezTo>
                  <a:cubicBezTo>
                    <a:pt x="415" y="469"/>
                    <a:pt x="419" y="467"/>
                    <a:pt x="422" y="468"/>
                  </a:cubicBezTo>
                  <a:cubicBezTo>
                    <a:pt x="423" y="470"/>
                    <a:pt x="422" y="470"/>
                    <a:pt x="422" y="471"/>
                  </a:cubicBezTo>
                  <a:cubicBezTo>
                    <a:pt x="427" y="470"/>
                    <a:pt x="428" y="469"/>
                    <a:pt x="433" y="468"/>
                  </a:cubicBezTo>
                  <a:cubicBezTo>
                    <a:pt x="433" y="467"/>
                    <a:pt x="432" y="467"/>
                    <a:pt x="431" y="466"/>
                  </a:cubicBezTo>
                  <a:cubicBezTo>
                    <a:pt x="435" y="464"/>
                    <a:pt x="437" y="463"/>
                    <a:pt x="442" y="462"/>
                  </a:cubicBezTo>
                  <a:cubicBezTo>
                    <a:pt x="442" y="464"/>
                    <a:pt x="441" y="464"/>
                    <a:pt x="443" y="465"/>
                  </a:cubicBezTo>
                  <a:cubicBezTo>
                    <a:pt x="444" y="461"/>
                    <a:pt x="450" y="456"/>
                    <a:pt x="454" y="458"/>
                  </a:cubicBezTo>
                  <a:cubicBezTo>
                    <a:pt x="450" y="461"/>
                    <a:pt x="456" y="463"/>
                    <a:pt x="456" y="465"/>
                  </a:cubicBezTo>
                  <a:cubicBezTo>
                    <a:pt x="457" y="465"/>
                    <a:pt x="458" y="464"/>
                    <a:pt x="458" y="465"/>
                  </a:cubicBezTo>
                  <a:cubicBezTo>
                    <a:pt x="459" y="466"/>
                    <a:pt x="459" y="468"/>
                    <a:pt x="460" y="469"/>
                  </a:cubicBezTo>
                  <a:cubicBezTo>
                    <a:pt x="464" y="469"/>
                    <a:pt x="463" y="464"/>
                    <a:pt x="466" y="463"/>
                  </a:cubicBezTo>
                  <a:cubicBezTo>
                    <a:pt x="467" y="465"/>
                    <a:pt x="465" y="465"/>
                    <a:pt x="465" y="467"/>
                  </a:cubicBezTo>
                  <a:cubicBezTo>
                    <a:pt x="475" y="469"/>
                    <a:pt x="469" y="486"/>
                    <a:pt x="480" y="486"/>
                  </a:cubicBezTo>
                  <a:cubicBezTo>
                    <a:pt x="481" y="484"/>
                    <a:pt x="482" y="483"/>
                    <a:pt x="483" y="481"/>
                  </a:cubicBezTo>
                  <a:cubicBezTo>
                    <a:pt x="481" y="479"/>
                    <a:pt x="481" y="477"/>
                    <a:pt x="481" y="474"/>
                  </a:cubicBezTo>
                  <a:cubicBezTo>
                    <a:pt x="482" y="470"/>
                    <a:pt x="486" y="465"/>
                    <a:pt x="489" y="463"/>
                  </a:cubicBezTo>
                  <a:cubicBezTo>
                    <a:pt x="488" y="466"/>
                    <a:pt x="487" y="468"/>
                    <a:pt x="485" y="471"/>
                  </a:cubicBezTo>
                  <a:cubicBezTo>
                    <a:pt x="490" y="472"/>
                    <a:pt x="488" y="475"/>
                    <a:pt x="490" y="478"/>
                  </a:cubicBezTo>
                  <a:cubicBezTo>
                    <a:pt x="494" y="484"/>
                    <a:pt x="511" y="470"/>
                    <a:pt x="516" y="472"/>
                  </a:cubicBezTo>
                  <a:cubicBezTo>
                    <a:pt x="514" y="481"/>
                    <a:pt x="499" y="485"/>
                    <a:pt x="505" y="496"/>
                  </a:cubicBezTo>
                  <a:cubicBezTo>
                    <a:pt x="504" y="496"/>
                    <a:pt x="505" y="495"/>
                    <a:pt x="504" y="495"/>
                  </a:cubicBezTo>
                  <a:cubicBezTo>
                    <a:pt x="501" y="500"/>
                    <a:pt x="498" y="511"/>
                    <a:pt x="499" y="518"/>
                  </a:cubicBezTo>
                  <a:cubicBezTo>
                    <a:pt x="499" y="518"/>
                    <a:pt x="499" y="518"/>
                    <a:pt x="499" y="518"/>
                  </a:cubicBezTo>
                  <a:cubicBezTo>
                    <a:pt x="499" y="518"/>
                    <a:pt x="499" y="518"/>
                    <a:pt x="499" y="518"/>
                  </a:cubicBezTo>
                  <a:cubicBezTo>
                    <a:pt x="499" y="519"/>
                    <a:pt x="499" y="520"/>
                    <a:pt x="499" y="520"/>
                  </a:cubicBezTo>
                  <a:cubicBezTo>
                    <a:pt x="499" y="520"/>
                    <a:pt x="499" y="519"/>
                    <a:pt x="499" y="518"/>
                  </a:cubicBezTo>
                  <a:cubicBezTo>
                    <a:pt x="499" y="518"/>
                    <a:pt x="499" y="518"/>
                    <a:pt x="499" y="518"/>
                  </a:cubicBezTo>
                  <a:cubicBezTo>
                    <a:pt x="492" y="519"/>
                    <a:pt x="491" y="526"/>
                    <a:pt x="484" y="527"/>
                  </a:cubicBezTo>
                  <a:cubicBezTo>
                    <a:pt x="479" y="532"/>
                    <a:pt x="473" y="536"/>
                    <a:pt x="474" y="545"/>
                  </a:cubicBezTo>
                  <a:cubicBezTo>
                    <a:pt x="471" y="546"/>
                    <a:pt x="470" y="545"/>
                    <a:pt x="469" y="543"/>
                  </a:cubicBezTo>
                  <a:cubicBezTo>
                    <a:pt x="470" y="543"/>
                    <a:pt x="472" y="543"/>
                    <a:pt x="472" y="541"/>
                  </a:cubicBezTo>
                  <a:cubicBezTo>
                    <a:pt x="467" y="543"/>
                    <a:pt x="463" y="546"/>
                    <a:pt x="459" y="549"/>
                  </a:cubicBezTo>
                  <a:cubicBezTo>
                    <a:pt x="458" y="549"/>
                    <a:pt x="458" y="548"/>
                    <a:pt x="457" y="548"/>
                  </a:cubicBezTo>
                  <a:cubicBezTo>
                    <a:pt x="450" y="551"/>
                    <a:pt x="444" y="556"/>
                    <a:pt x="437" y="559"/>
                  </a:cubicBezTo>
                  <a:cubicBezTo>
                    <a:pt x="434" y="562"/>
                    <a:pt x="433" y="567"/>
                    <a:pt x="430" y="569"/>
                  </a:cubicBezTo>
                  <a:cubicBezTo>
                    <a:pt x="430" y="571"/>
                    <a:pt x="431" y="572"/>
                    <a:pt x="429" y="573"/>
                  </a:cubicBezTo>
                  <a:cubicBezTo>
                    <a:pt x="431" y="573"/>
                    <a:pt x="434" y="575"/>
                    <a:pt x="435" y="577"/>
                  </a:cubicBezTo>
                  <a:cubicBezTo>
                    <a:pt x="434" y="577"/>
                    <a:pt x="435" y="578"/>
                    <a:pt x="434" y="579"/>
                  </a:cubicBezTo>
                  <a:cubicBezTo>
                    <a:pt x="432" y="577"/>
                    <a:pt x="432" y="575"/>
                    <a:pt x="430" y="574"/>
                  </a:cubicBezTo>
                  <a:cubicBezTo>
                    <a:pt x="429" y="576"/>
                    <a:pt x="427" y="573"/>
                    <a:pt x="425" y="573"/>
                  </a:cubicBezTo>
                  <a:cubicBezTo>
                    <a:pt x="424" y="575"/>
                    <a:pt x="426" y="577"/>
                    <a:pt x="424" y="579"/>
                  </a:cubicBezTo>
                  <a:cubicBezTo>
                    <a:pt x="422" y="576"/>
                    <a:pt x="423" y="573"/>
                    <a:pt x="421" y="573"/>
                  </a:cubicBezTo>
                  <a:cubicBezTo>
                    <a:pt x="422" y="571"/>
                    <a:pt x="423" y="572"/>
                    <a:pt x="425" y="572"/>
                  </a:cubicBezTo>
                  <a:cubicBezTo>
                    <a:pt x="425" y="571"/>
                    <a:pt x="425" y="570"/>
                    <a:pt x="425" y="568"/>
                  </a:cubicBezTo>
                  <a:cubicBezTo>
                    <a:pt x="422" y="568"/>
                    <a:pt x="422" y="569"/>
                    <a:pt x="420" y="570"/>
                  </a:cubicBezTo>
                  <a:cubicBezTo>
                    <a:pt x="420" y="567"/>
                    <a:pt x="417" y="571"/>
                    <a:pt x="417" y="568"/>
                  </a:cubicBezTo>
                  <a:cubicBezTo>
                    <a:pt x="418" y="568"/>
                    <a:pt x="420" y="569"/>
                    <a:pt x="419" y="567"/>
                  </a:cubicBezTo>
                  <a:cubicBezTo>
                    <a:pt x="402" y="567"/>
                    <a:pt x="393" y="575"/>
                    <a:pt x="384" y="583"/>
                  </a:cubicBezTo>
                  <a:cubicBezTo>
                    <a:pt x="385" y="585"/>
                    <a:pt x="386" y="585"/>
                    <a:pt x="384" y="587"/>
                  </a:cubicBezTo>
                  <a:cubicBezTo>
                    <a:pt x="383" y="587"/>
                    <a:pt x="384" y="585"/>
                    <a:pt x="383" y="585"/>
                  </a:cubicBezTo>
                  <a:cubicBezTo>
                    <a:pt x="381" y="588"/>
                    <a:pt x="379" y="587"/>
                    <a:pt x="376" y="589"/>
                  </a:cubicBezTo>
                  <a:cubicBezTo>
                    <a:pt x="375" y="590"/>
                    <a:pt x="378" y="591"/>
                    <a:pt x="375" y="592"/>
                  </a:cubicBezTo>
                  <a:cubicBezTo>
                    <a:pt x="374" y="592"/>
                    <a:pt x="374" y="592"/>
                    <a:pt x="373" y="591"/>
                  </a:cubicBezTo>
                  <a:cubicBezTo>
                    <a:pt x="375" y="591"/>
                    <a:pt x="375" y="590"/>
                    <a:pt x="375" y="589"/>
                  </a:cubicBezTo>
                  <a:cubicBezTo>
                    <a:pt x="372" y="591"/>
                    <a:pt x="367" y="591"/>
                    <a:pt x="365" y="593"/>
                  </a:cubicBezTo>
                  <a:cubicBezTo>
                    <a:pt x="367" y="596"/>
                    <a:pt x="365" y="600"/>
                    <a:pt x="363" y="599"/>
                  </a:cubicBezTo>
                  <a:cubicBezTo>
                    <a:pt x="363" y="596"/>
                    <a:pt x="362" y="597"/>
                    <a:pt x="363" y="595"/>
                  </a:cubicBezTo>
                  <a:cubicBezTo>
                    <a:pt x="354" y="590"/>
                    <a:pt x="347" y="598"/>
                    <a:pt x="340" y="595"/>
                  </a:cubicBezTo>
                  <a:cubicBezTo>
                    <a:pt x="336" y="596"/>
                    <a:pt x="335" y="601"/>
                    <a:pt x="333" y="604"/>
                  </a:cubicBezTo>
                  <a:cubicBezTo>
                    <a:pt x="331" y="604"/>
                    <a:pt x="328" y="604"/>
                    <a:pt x="326" y="606"/>
                  </a:cubicBezTo>
                  <a:cubicBezTo>
                    <a:pt x="324" y="613"/>
                    <a:pt x="333" y="617"/>
                    <a:pt x="340" y="614"/>
                  </a:cubicBezTo>
                  <a:cubicBezTo>
                    <a:pt x="341" y="607"/>
                    <a:pt x="353" y="608"/>
                    <a:pt x="357" y="612"/>
                  </a:cubicBezTo>
                  <a:cubicBezTo>
                    <a:pt x="358" y="610"/>
                    <a:pt x="360" y="610"/>
                    <a:pt x="362" y="611"/>
                  </a:cubicBezTo>
                  <a:cubicBezTo>
                    <a:pt x="362" y="609"/>
                    <a:pt x="361" y="607"/>
                    <a:pt x="363" y="607"/>
                  </a:cubicBezTo>
                  <a:cubicBezTo>
                    <a:pt x="364" y="610"/>
                    <a:pt x="366" y="611"/>
                    <a:pt x="370" y="612"/>
                  </a:cubicBezTo>
                  <a:cubicBezTo>
                    <a:pt x="369" y="609"/>
                    <a:pt x="368" y="608"/>
                    <a:pt x="367" y="606"/>
                  </a:cubicBezTo>
                  <a:cubicBezTo>
                    <a:pt x="366" y="606"/>
                    <a:pt x="363" y="607"/>
                    <a:pt x="363" y="605"/>
                  </a:cubicBezTo>
                  <a:cubicBezTo>
                    <a:pt x="366" y="605"/>
                    <a:pt x="370" y="603"/>
                    <a:pt x="372" y="600"/>
                  </a:cubicBezTo>
                  <a:cubicBezTo>
                    <a:pt x="372" y="598"/>
                    <a:pt x="369" y="598"/>
                    <a:pt x="368" y="596"/>
                  </a:cubicBezTo>
                  <a:cubicBezTo>
                    <a:pt x="369" y="595"/>
                    <a:pt x="370" y="595"/>
                    <a:pt x="372" y="595"/>
                  </a:cubicBezTo>
                  <a:cubicBezTo>
                    <a:pt x="373" y="598"/>
                    <a:pt x="372" y="600"/>
                    <a:pt x="374" y="603"/>
                  </a:cubicBezTo>
                  <a:cubicBezTo>
                    <a:pt x="377" y="603"/>
                    <a:pt x="378" y="602"/>
                    <a:pt x="380" y="601"/>
                  </a:cubicBezTo>
                  <a:cubicBezTo>
                    <a:pt x="381" y="601"/>
                    <a:pt x="380" y="603"/>
                    <a:pt x="382" y="603"/>
                  </a:cubicBezTo>
                  <a:cubicBezTo>
                    <a:pt x="381" y="598"/>
                    <a:pt x="384" y="594"/>
                    <a:pt x="381" y="591"/>
                  </a:cubicBezTo>
                  <a:cubicBezTo>
                    <a:pt x="381" y="591"/>
                    <a:pt x="381" y="590"/>
                    <a:pt x="382" y="590"/>
                  </a:cubicBezTo>
                  <a:cubicBezTo>
                    <a:pt x="385" y="591"/>
                    <a:pt x="384" y="596"/>
                    <a:pt x="383" y="597"/>
                  </a:cubicBezTo>
                  <a:cubicBezTo>
                    <a:pt x="383" y="600"/>
                    <a:pt x="387" y="601"/>
                    <a:pt x="390" y="601"/>
                  </a:cubicBezTo>
                  <a:cubicBezTo>
                    <a:pt x="391" y="601"/>
                    <a:pt x="389" y="597"/>
                    <a:pt x="391" y="597"/>
                  </a:cubicBezTo>
                  <a:cubicBezTo>
                    <a:pt x="390" y="599"/>
                    <a:pt x="393" y="600"/>
                    <a:pt x="394" y="600"/>
                  </a:cubicBezTo>
                  <a:cubicBezTo>
                    <a:pt x="394" y="599"/>
                    <a:pt x="396" y="600"/>
                    <a:pt x="396" y="599"/>
                  </a:cubicBezTo>
                  <a:cubicBezTo>
                    <a:pt x="397" y="596"/>
                    <a:pt x="395" y="596"/>
                    <a:pt x="395" y="594"/>
                  </a:cubicBezTo>
                  <a:cubicBezTo>
                    <a:pt x="396" y="594"/>
                    <a:pt x="396" y="596"/>
                    <a:pt x="398" y="596"/>
                  </a:cubicBezTo>
                  <a:cubicBezTo>
                    <a:pt x="398" y="593"/>
                    <a:pt x="402" y="593"/>
                    <a:pt x="404" y="589"/>
                  </a:cubicBezTo>
                  <a:cubicBezTo>
                    <a:pt x="406" y="585"/>
                    <a:pt x="405" y="578"/>
                    <a:pt x="411" y="582"/>
                  </a:cubicBezTo>
                  <a:cubicBezTo>
                    <a:pt x="409" y="585"/>
                    <a:pt x="407" y="587"/>
                    <a:pt x="406" y="591"/>
                  </a:cubicBezTo>
                  <a:cubicBezTo>
                    <a:pt x="410" y="594"/>
                    <a:pt x="418" y="592"/>
                    <a:pt x="421" y="588"/>
                  </a:cubicBezTo>
                  <a:cubicBezTo>
                    <a:pt x="420" y="589"/>
                    <a:pt x="422" y="589"/>
                    <a:pt x="422" y="590"/>
                  </a:cubicBezTo>
                  <a:cubicBezTo>
                    <a:pt x="424" y="590"/>
                    <a:pt x="424" y="591"/>
                    <a:pt x="426" y="591"/>
                  </a:cubicBezTo>
                  <a:cubicBezTo>
                    <a:pt x="427" y="590"/>
                    <a:pt x="425" y="587"/>
                    <a:pt x="427" y="587"/>
                  </a:cubicBezTo>
                  <a:cubicBezTo>
                    <a:pt x="428" y="587"/>
                    <a:pt x="427" y="591"/>
                    <a:pt x="429" y="590"/>
                  </a:cubicBezTo>
                  <a:cubicBezTo>
                    <a:pt x="430" y="584"/>
                    <a:pt x="440" y="586"/>
                    <a:pt x="441" y="581"/>
                  </a:cubicBezTo>
                  <a:cubicBezTo>
                    <a:pt x="443" y="581"/>
                    <a:pt x="445" y="580"/>
                    <a:pt x="446" y="579"/>
                  </a:cubicBezTo>
                  <a:cubicBezTo>
                    <a:pt x="447" y="579"/>
                    <a:pt x="448" y="579"/>
                    <a:pt x="449" y="580"/>
                  </a:cubicBezTo>
                  <a:cubicBezTo>
                    <a:pt x="447" y="584"/>
                    <a:pt x="447" y="586"/>
                    <a:pt x="445" y="589"/>
                  </a:cubicBezTo>
                  <a:cubicBezTo>
                    <a:pt x="446" y="589"/>
                    <a:pt x="448" y="589"/>
                    <a:pt x="449" y="590"/>
                  </a:cubicBezTo>
                  <a:cubicBezTo>
                    <a:pt x="450" y="586"/>
                    <a:pt x="452" y="585"/>
                    <a:pt x="452" y="581"/>
                  </a:cubicBezTo>
                  <a:cubicBezTo>
                    <a:pt x="453" y="581"/>
                    <a:pt x="453" y="583"/>
                    <a:pt x="454" y="582"/>
                  </a:cubicBezTo>
                  <a:cubicBezTo>
                    <a:pt x="454" y="581"/>
                    <a:pt x="455" y="580"/>
                    <a:pt x="456" y="579"/>
                  </a:cubicBezTo>
                  <a:cubicBezTo>
                    <a:pt x="459" y="580"/>
                    <a:pt x="461" y="577"/>
                    <a:pt x="464" y="580"/>
                  </a:cubicBezTo>
                  <a:cubicBezTo>
                    <a:pt x="464" y="578"/>
                    <a:pt x="466" y="579"/>
                    <a:pt x="467" y="576"/>
                  </a:cubicBezTo>
                  <a:cubicBezTo>
                    <a:pt x="468" y="576"/>
                    <a:pt x="468" y="578"/>
                    <a:pt x="470" y="578"/>
                  </a:cubicBezTo>
                  <a:cubicBezTo>
                    <a:pt x="472" y="578"/>
                    <a:pt x="471" y="575"/>
                    <a:pt x="472" y="574"/>
                  </a:cubicBezTo>
                  <a:cubicBezTo>
                    <a:pt x="473" y="575"/>
                    <a:pt x="473" y="578"/>
                    <a:pt x="475" y="577"/>
                  </a:cubicBezTo>
                  <a:cubicBezTo>
                    <a:pt x="475" y="575"/>
                    <a:pt x="475" y="577"/>
                    <a:pt x="476" y="577"/>
                  </a:cubicBezTo>
                  <a:cubicBezTo>
                    <a:pt x="476" y="571"/>
                    <a:pt x="483" y="572"/>
                    <a:pt x="484" y="567"/>
                  </a:cubicBezTo>
                  <a:cubicBezTo>
                    <a:pt x="481" y="567"/>
                    <a:pt x="482" y="569"/>
                    <a:pt x="480" y="569"/>
                  </a:cubicBezTo>
                  <a:cubicBezTo>
                    <a:pt x="480" y="567"/>
                    <a:pt x="483" y="568"/>
                    <a:pt x="482" y="565"/>
                  </a:cubicBezTo>
                  <a:cubicBezTo>
                    <a:pt x="480" y="564"/>
                    <a:pt x="478" y="565"/>
                    <a:pt x="476" y="563"/>
                  </a:cubicBezTo>
                  <a:cubicBezTo>
                    <a:pt x="478" y="562"/>
                    <a:pt x="478" y="560"/>
                    <a:pt x="480" y="559"/>
                  </a:cubicBezTo>
                  <a:cubicBezTo>
                    <a:pt x="482" y="559"/>
                    <a:pt x="482" y="561"/>
                    <a:pt x="484" y="560"/>
                  </a:cubicBezTo>
                  <a:cubicBezTo>
                    <a:pt x="486" y="558"/>
                    <a:pt x="489" y="559"/>
                    <a:pt x="491" y="559"/>
                  </a:cubicBezTo>
                  <a:cubicBezTo>
                    <a:pt x="492" y="558"/>
                    <a:pt x="491" y="556"/>
                    <a:pt x="491" y="554"/>
                  </a:cubicBezTo>
                  <a:cubicBezTo>
                    <a:pt x="490" y="554"/>
                    <a:pt x="489" y="555"/>
                    <a:pt x="489" y="554"/>
                  </a:cubicBezTo>
                  <a:cubicBezTo>
                    <a:pt x="489" y="553"/>
                    <a:pt x="492" y="553"/>
                    <a:pt x="493" y="552"/>
                  </a:cubicBezTo>
                  <a:cubicBezTo>
                    <a:pt x="492" y="553"/>
                    <a:pt x="494" y="553"/>
                    <a:pt x="494" y="554"/>
                  </a:cubicBezTo>
                  <a:cubicBezTo>
                    <a:pt x="497" y="554"/>
                    <a:pt x="496" y="554"/>
                    <a:pt x="499" y="554"/>
                  </a:cubicBezTo>
                  <a:cubicBezTo>
                    <a:pt x="500" y="552"/>
                    <a:pt x="498" y="552"/>
                    <a:pt x="498" y="550"/>
                  </a:cubicBezTo>
                  <a:cubicBezTo>
                    <a:pt x="499" y="549"/>
                    <a:pt x="499" y="550"/>
                    <a:pt x="501" y="549"/>
                  </a:cubicBezTo>
                  <a:cubicBezTo>
                    <a:pt x="501" y="547"/>
                    <a:pt x="499" y="546"/>
                    <a:pt x="501" y="545"/>
                  </a:cubicBezTo>
                  <a:cubicBezTo>
                    <a:pt x="502" y="547"/>
                    <a:pt x="503" y="549"/>
                    <a:pt x="506" y="550"/>
                  </a:cubicBezTo>
                  <a:cubicBezTo>
                    <a:pt x="507" y="547"/>
                    <a:pt x="510" y="545"/>
                    <a:pt x="512" y="543"/>
                  </a:cubicBezTo>
                  <a:cubicBezTo>
                    <a:pt x="512" y="545"/>
                    <a:pt x="512" y="546"/>
                    <a:pt x="514" y="545"/>
                  </a:cubicBezTo>
                  <a:cubicBezTo>
                    <a:pt x="514" y="544"/>
                    <a:pt x="515" y="542"/>
                    <a:pt x="516" y="541"/>
                  </a:cubicBezTo>
                  <a:cubicBezTo>
                    <a:pt x="516" y="542"/>
                    <a:pt x="518" y="542"/>
                    <a:pt x="520" y="543"/>
                  </a:cubicBezTo>
                  <a:cubicBezTo>
                    <a:pt x="520" y="539"/>
                    <a:pt x="522" y="538"/>
                    <a:pt x="524" y="537"/>
                  </a:cubicBezTo>
                  <a:cubicBezTo>
                    <a:pt x="525" y="535"/>
                    <a:pt x="524" y="534"/>
                    <a:pt x="523" y="533"/>
                  </a:cubicBezTo>
                  <a:cubicBezTo>
                    <a:pt x="526" y="533"/>
                    <a:pt x="525" y="531"/>
                    <a:pt x="525" y="529"/>
                  </a:cubicBezTo>
                  <a:cubicBezTo>
                    <a:pt x="524" y="529"/>
                    <a:pt x="522" y="531"/>
                    <a:pt x="522" y="529"/>
                  </a:cubicBezTo>
                  <a:cubicBezTo>
                    <a:pt x="525" y="528"/>
                    <a:pt x="526" y="526"/>
                    <a:pt x="529" y="525"/>
                  </a:cubicBezTo>
                  <a:cubicBezTo>
                    <a:pt x="529" y="527"/>
                    <a:pt x="530" y="527"/>
                    <a:pt x="532" y="527"/>
                  </a:cubicBezTo>
                  <a:cubicBezTo>
                    <a:pt x="532" y="524"/>
                    <a:pt x="531" y="525"/>
                    <a:pt x="532" y="522"/>
                  </a:cubicBezTo>
                  <a:cubicBezTo>
                    <a:pt x="534" y="524"/>
                    <a:pt x="536" y="522"/>
                    <a:pt x="538" y="523"/>
                  </a:cubicBezTo>
                  <a:cubicBezTo>
                    <a:pt x="538" y="521"/>
                    <a:pt x="538" y="518"/>
                    <a:pt x="541" y="519"/>
                  </a:cubicBezTo>
                  <a:cubicBezTo>
                    <a:pt x="542" y="517"/>
                    <a:pt x="540" y="517"/>
                    <a:pt x="541" y="514"/>
                  </a:cubicBezTo>
                  <a:cubicBezTo>
                    <a:pt x="543" y="516"/>
                    <a:pt x="544" y="517"/>
                    <a:pt x="546" y="518"/>
                  </a:cubicBezTo>
                  <a:cubicBezTo>
                    <a:pt x="547" y="515"/>
                    <a:pt x="549" y="512"/>
                    <a:pt x="553" y="512"/>
                  </a:cubicBezTo>
                  <a:cubicBezTo>
                    <a:pt x="552" y="510"/>
                    <a:pt x="553" y="509"/>
                    <a:pt x="554" y="507"/>
                  </a:cubicBezTo>
                  <a:cubicBezTo>
                    <a:pt x="556" y="508"/>
                    <a:pt x="559" y="510"/>
                    <a:pt x="560" y="507"/>
                  </a:cubicBezTo>
                  <a:cubicBezTo>
                    <a:pt x="561" y="507"/>
                    <a:pt x="561" y="508"/>
                    <a:pt x="562" y="509"/>
                  </a:cubicBezTo>
                  <a:cubicBezTo>
                    <a:pt x="563" y="508"/>
                    <a:pt x="563" y="506"/>
                    <a:pt x="564" y="505"/>
                  </a:cubicBezTo>
                  <a:cubicBezTo>
                    <a:pt x="565" y="508"/>
                    <a:pt x="565" y="504"/>
                    <a:pt x="566" y="504"/>
                  </a:cubicBezTo>
                  <a:cubicBezTo>
                    <a:pt x="565" y="505"/>
                    <a:pt x="566" y="506"/>
                    <a:pt x="568" y="506"/>
                  </a:cubicBezTo>
                  <a:cubicBezTo>
                    <a:pt x="570" y="504"/>
                    <a:pt x="570" y="502"/>
                    <a:pt x="572" y="499"/>
                  </a:cubicBezTo>
                  <a:cubicBezTo>
                    <a:pt x="573" y="498"/>
                    <a:pt x="572" y="497"/>
                    <a:pt x="571" y="496"/>
                  </a:cubicBezTo>
                  <a:cubicBezTo>
                    <a:pt x="573" y="497"/>
                    <a:pt x="575" y="496"/>
                    <a:pt x="575" y="495"/>
                  </a:cubicBezTo>
                  <a:cubicBezTo>
                    <a:pt x="575" y="493"/>
                    <a:pt x="573" y="493"/>
                    <a:pt x="574" y="491"/>
                  </a:cubicBezTo>
                  <a:cubicBezTo>
                    <a:pt x="578" y="492"/>
                    <a:pt x="577" y="488"/>
                    <a:pt x="578" y="487"/>
                  </a:cubicBezTo>
                  <a:cubicBezTo>
                    <a:pt x="583" y="488"/>
                    <a:pt x="588" y="483"/>
                    <a:pt x="589" y="479"/>
                  </a:cubicBezTo>
                  <a:cubicBezTo>
                    <a:pt x="589" y="479"/>
                    <a:pt x="590" y="479"/>
                    <a:pt x="591" y="479"/>
                  </a:cubicBezTo>
                  <a:cubicBezTo>
                    <a:pt x="590" y="472"/>
                    <a:pt x="584" y="474"/>
                    <a:pt x="583" y="468"/>
                  </a:cubicBezTo>
                  <a:cubicBezTo>
                    <a:pt x="578" y="470"/>
                    <a:pt x="575" y="466"/>
                    <a:pt x="573" y="470"/>
                  </a:cubicBezTo>
                  <a:cubicBezTo>
                    <a:pt x="572" y="465"/>
                    <a:pt x="575" y="464"/>
                    <a:pt x="575" y="460"/>
                  </a:cubicBezTo>
                  <a:cubicBezTo>
                    <a:pt x="579" y="460"/>
                    <a:pt x="577" y="455"/>
                    <a:pt x="583" y="456"/>
                  </a:cubicBezTo>
                  <a:cubicBezTo>
                    <a:pt x="583" y="454"/>
                    <a:pt x="583" y="453"/>
                    <a:pt x="583" y="451"/>
                  </a:cubicBezTo>
                  <a:cubicBezTo>
                    <a:pt x="584" y="451"/>
                    <a:pt x="585" y="451"/>
                    <a:pt x="586" y="451"/>
                  </a:cubicBezTo>
                  <a:cubicBezTo>
                    <a:pt x="587" y="450"/>
                    <a:pt x="586" y="448"/>
                    <a:pt x="588" y="448"/>
                  </a:cubicBezTo>
                  <a:cubicBezTo>
                    <a:pt x="593" y="451"/>
                    <a:pt x="597" y="446"/>
                    <a:pt x="598" y="441"/>
                  </a:cubicBezTo>
                  <a:cubicBezTo>
                    <a:pt x="597" y="441"/>
                    <a:pt x="597" y="440"/>
                    <a:pt x="596" y="440"/>
                  </a:cubicBezTo>
                  <a:cubicBezTo>
                    <a:pt x="604" y="443"/>
                    <a:pt x="608" y="430"/>
                    <a:pt x="603" y="427"/>
                  </a:cubicBezTo>
                  <a:cubicBezTo>
                    <a:pt x="604" y="427"/>
                    <a:pt x="604" y="428"/>
                    <a:pt x="606" y="427"/>
                  </a:cubicBezTo>
                  <a:cubicBezTo>
                    <a:pt x="608" y="425"/>
                    <a:pt x="610" y="423"/>
                    <a:pt x="613" y="421"/>
                  </a:cubicBezTo>
                  <a:cubicBezTo>
                    <a:pt x="613" y="419"/>
                    <a:pt x="610" y="420"/>
                    <a:pt x="611" y="417"/>
                  </a:cubicBezTo>
                  <a:cubicBezTo>
                    <a:pt x="615" y="415"/>
                    <a:pt x="616" y="407"/>
                    <a:pt x="623" y="409"/>
                  </a:cubicBezTo>
                  <a:cubicBezTo>
                    <a:pt x="623" y="406"/>
                    <a:pt x="622" y="405"/>
                    <a:pt x="621" y="403"/>
                  </a:cubicBezTo>
                  <a:cubicBezTo>
                    <a:pt x="624" y="400"/>
                    <a:pt x="627" y="397"/>
                    <a:pt x="633" y="397"/>
                  </a:cubicBezTo>
                  <a:cubicBezTo>
                    <a:pt x="635" y="392"/>
                    <a:pt x="642" y="386"/>
                    <a:pt x="646" y="389"/>
                  </a:cubicBezTo>
                  <a:cubicBezTo>
                    <a:pt x="649" y="389"/>
                    <a:pt x="653" y="388"/>
                    <a:pt x="655" y="390"/>
                  </a:cubicBezTo>
                  <a:cubicBezTo>
                    <a:pt x="653" y="389"/>
                    <a:pt x="653" y="391"/>
                    <a:pt x="652" y="392"/>
                  </a:cubicBezTo>
                  <a:cubicBezTo>
                    <a:pt x="654" y="395"/>
                    <a:pt x="657" y="396"/>
                    <a:pt x="659" y="399"/>
                  </a:cubicBezTo>
                  <a:cubicBezTo>
                    <a:pt x="655" y="400"/>
                    <a:pt x="649" y="402"/>
                    <a:pt x="647" y="396"/>
                  </a:cubicBezTo>
                  <a:cubicBezTo>
                    <a:pt x="640" y="400"/>
                    <a:pt x="635" y="406"/>
                    <a:pt x="627" y="408"/>
                  </a:cubicBezTo>
                  <a:cubicBezTo>
                    <a:pt x="634" y="422"/>
                    <a:pt x="620" y="432"/>
                    <a:pt x="617" y="444"/>
                  </a:cubicBezTo>
                  <a:cubicBezTo>
                    <a:pt x="619" y="448"/>
                    <a:pt x="623" y="450"/>
                    <a:pt x="627" y="451"/>
                  </a:cubicBezTo>
                  <a:cubicBezTo>
                    <a:pt x="628" y="450"/>
                    <a:pt x="626" y="450"/>
                    <a:pt x="626" y="449"/>
                  </a:cubicBezTo>
                  <a:cubicBezTo>
                    <a:pt x="629" y="448"/>
                    <a:pt x="633" y="445"/>
                    <a:pt x="634" y="444"/>
                  </a:cubicBezTo>
                  <a:cubicBezTo>
                    <a:pt x="632" y="449"/>
                    <a:pt x="627" y="451"/>
                    <a:pt x="625" y="455"/>
                  </a:cubicBezTo>
                  <a:cubicBezTo>
                    <a:pt x="619" y="454"/>
                    <a:pt x="615" y="459"/>
                    <a:pt x="615" y="464"/>
                  </a:cubicBezTo>
                  <a:cubicBezTo>
                    <a:pt x="617" y="465"/>
                    <a:pt x="618" y="467"/>
                    <a:pt x="621" y="468"/>
                  </a:cubicBezTo>
                  <a:cubicBezTo>
                    <a:pt x="622" y="468"/>
                    <a:pt x="623" y="468"/>
                    <a:pt x="624" y="468"/>
                  </a:cubicBezTo>
                  <a:cubicBezTo>
                    <a:pt x="624" y="466"/>
                    <a:pt x="626" y="467"/>
                    <a:pt x="627" y="465"/>
                  </a:cubicBezTo>
                  <a:cubicBezTo>
                    <a:pt x="628" y="466"/>
                    <a:pt x="630" y="466"/>
                    <a:pt x="632" y="466"/>
                  </a:cubicBezTo>
                  <a:cubicBezTo>
                    <a:pt x="633" y="466"/>
                    <a:pt x="633" y="464"/>
                    <a:pt x="634" y="464"/>
                  </a:cubicBezTo>
                  <a:cubicBezTo>
                    <a:pt x="633" y="465"/>
                    <a:pt x="633" y="466"/>
                    <a:pt x="636" y="467"/>
                  </a:cubicBezTo>
                  <a:cubicBezTo>
                    <a:pt x="638" y="464"/>
                    <a:pt x="638" y="458"/>
                    <a:pt x="643" y="458"/>
                  </a:cubicBezTo>
                  <a:cubicBezTo>
                    <a:pt x="643" y="458"/>
                    <a:pt x="643" y="456"/>
                    <a:pt x="644" y="456"/>
                  </a:cubicBezTo>
                  <a:cubicBezTo>
                    <a:pt x="649" y="458"/>
                    <a:pt x="656" y="451"/>
                    <a:pt x="655" y="444"/>
                  </a:cubicBezTo>
                  <a:cubicBezTo>
                    <a:pt x="657" y="445"/>
                    <a:pt x="657" y="449"/>
                    <a:pt x="660" y="449"/>
                  </a:cubicBezTo>
                  <a:cubicBezTo>
                    <a:pt x="660" y="445"/>
                    <a:pt x="658" y="442"/>
                    <a:pt x="660" y="440"/>
                  </a:cubicBezTo>
                  <a:cubicBezTo>
                    <a:pt x="661" y="442"/>
                    <a:pt x="660" y="446"/>
                    <a:pt x="663" y="446"/>
                  </a:cubicBezTo>
                  <a:cubicBezTo>
                    <a:pt x="662" y="440"/>
                    <a:pt x="662" y="438"/>
                    <a:pt x="666" y="436"/>
                  </a:cubicBezTo>
                  <a:cubicBezTo>
                    <a:pt x="666" y="438"/>
                    <a:pt x="667" y="439"/>
                    <a:pt x="667" y="440"/>
                  </a:cubicBezTo>
                  <a:cubicBezTo>
                    <a:pt x="670" y="440"/>
                    <a:pt x="668" y="436"/>
                    <a:pt x="670" y="436"/>
                  </a:cubicBezTo>
                  <a:cubicBezTo>
                    <a:pt x="673" y="439"/>
                    <a:pt x="677" y="436"/>
                    <a:pt x="680" y="439"/>
                  </a:cubicBezTo>
                  <a:cubicBezTo>
                    <a:pt x="682" y="437"/>
                    <a:pt x="682" y="436"/>
                    <a:pt x="684" y="438"/>
                  </a:cubicBezTo>
                  <a:cubicBezTo>
                    <a:pt x="684" y="435"/>
                    <a:pt x="685" y="434"/>
                    <a:pt x="685" y="431"/>
                  </a:cubicBezTo>
                  <a:cubicBezTo>
                    <a:pt x="688" y="433"/>
                    <a:pt x="690" y="429"/>
                    <a:pt x="691" y="427"/>
                  </a:cubicBezTo>
                  <a:cubicBezTo>
                    <a:pt x="690" y="426"/>
                    <a:pt x="688" y="426"/>
                    <a:pt x="687" y="425"/>
                  </a:cubicBezTo>
                  <a:cubicBezTo>
                    <a:pt x="689" y="423"/>
                    <a:pt x="690" y="421"/>
                    <a:pt x="693" y="420"/>
                  </a:cubicBezTo>
                  <a:cubicBezTo>
                    <a:pt x="693" y="416"/>
                    <a:pt x="691" y="415"/>
                    <a:pt x="690" y="412"/>
                  </a:cubicBezTo>
                  <a:cubicBezTo>
                    <a:pt x="688" y="412"/>
                    <a:pt x="687" y="417"/>
                    <a:pt x="686" y="416"/>
                  </a:cubicBezTo>
                  <a:cubicBezTo>
                    <a:pt x="689" y="413"/>
                    <a:pt x="686" y="410"/>
                    <a:pt x="687" y="406"/>
                  </a:cubicBezTo>
                  <a:cubicBezTo>
                    <a:pt x="685" y="405"/>
                    <a:pt x="685" y="409"/>
                    <a:pt x="685" y="408"/>
                  </a:cubicBezTo>
                  <a:cubicBezTo>
                    <a:pt x="685" y="403"/>
                    <a:pt x="687" y="400"/>
                    <a:pt x="688" y="396"/>
                  </a:cubicBezTo>
                  <a:cubicBezTo>
                    <a:pt x="688" y="400"/>
                    <a:pt x="691" y="396"/>
                    <a:pt x="691" y="397"/>
                  </a:cubicBezTo>
                  <a:cubicBezTo>
                    <a:pt x="689" y="399"/>
                    <a:pt x="688" y="402"/>
                    <a:pt x="687" y="405"/>
                  </a:cubicBezTo>
                  <a:cubicBezTo>
                    <a:pt x="689" y="406"/>
                    <a:pt x="690" y="406"/>
                    <a:pt x="692" y="407"/>
                  </a:cubicBezTo>
                  <a:cubicBezTo>
                    <a:pt x="692" y="404"/>
                    <a:pt x="693" y="405"/>
                    <a:pt x="696" y="405"/>
                  </a:cubicBezTo>
                  <a:cubicBezTo>
                    <a:pt x="697" y="404"/>
                    <a:pt x="695" y="402"/>
                    <a:pt x="696" y="402"/>
                  </a:cubicBezTo>
                  <a:cubicBezTo>
                    <a:pt x="697" y="403"/>
                    <a:pt x="697" y="404"/>
                    <a:pt x="699" y="404"/>
                  </a:cubicBezTo>
                  <a:cubicBezTo>
                    <a:pt x="699" y="403"/>
                    <a:pt x="698" y="402"/>
                    <a:pt x="699" y="401"/>
                  </a:cubicBezTo>
                  <a:cubicBezTo>
                    <a:pt x="700" y="402"/>
                    <a:pt x="701" y="402"/>
                    <a:pt x="703" y="403"/>
                  </a:cubicBezTo>
                  <a:cubicBezTo>
                    <a:pt x="704" y="399"/>
                    <a:pt x="707" y="401"/>
                    <a:pt x="708" y="397"/>
                  </a:cubicBezTo>
                  <a:cubicBezTo>
                    <a:pt x="707" y="399"/>
                    <a:pt x="708" y="399"/>
                    <a:pt x="709" y="400"/>
                  </a:cubicBezTo>
                  <a:cubicBezTo>
                    <a:pt x="712" y="400"/>
                    <a:pt x="712" y="396"/>
                    <a:pt x="715" y="395"/>
                  </a:cubicBezTo>
                  <a:cubicBezTo>
                    <a:pt x="714" y="397"/>
                    <a:pt x="713" y="398"/>
                    <a:pt x="713" y="399"/>
                  </a:cubicBezTo>
                  <a:cubicBezTo>
                    <a:pt x="714" y="401"/>
                    <a:pt x="716" y="404"/>
                    <a:pt x="718" y="405"/>
                  </a:cubicBezTo>
                  <a:cubicBezTo>
                    <a:pt x="717" y="405"/>
                    <a:pt x="716" y="406"/>
                    <a:pt x="715" y="406"/>
                  </a:cubicBezTo>
                  <a:cubicBezTo>
                    <a:pt x="716" y="412"/>
                    <a:pt x="722" y="408"/>
                    <a:pt x="725" y="407"/>
                  </a:cubicBezTo>
                  <a:cubicBezTo>
                    <a:pt x="725" y="409"/>
                    <a:pt x="721" y="409"/>
                    <a:pt x="723" y="411"/>
                  </a:cubicBezTo>
                  <a:cubicBezTo>
                    <a:pt x="726" y="411"/>
                    <a:pt x="727" y="409"/>
                    <a:pt x="729" y="411"/>
                  </a:cubicBezTo>
                  <a:cubicBezTo>
                    <a:pt x="725" y="413"/>
                    <a:pt x="722" y="417"/>
                    <a:pt x="717" y="415"/>
                  </a:cubicBezTo>
                  <a:cubicBezTo>
                    <a:pt x="716" y="417"/>
                    <a:pt x="715" y="418"/>
                    <a:pt x="715" y="421"/>
                  </a:cubicBezTo>
                  <a:cubicBezTo>
                    <a:pt x="714" y="422"/>
                    <a:pt x="717" y="421"/>
                    <a:pt x="717" y="423"/>
                  </a:cubicBezTo>
                  <a:cubicBezTo>
                    <a:pt x="716" y="423"/>
                    <a:pt x="715" y="424"/>
                    <a:pt x="716" y="425"/>
                  </a:cubicBezTo>
                  <a:cubicBezTo>
                    <a:pt x="716" y="425"/>
                    <a:pt x="716" y="425"/>
                    <a:pt x="717" y="426"/>
                  </a:cubicBezTo>
                  <a:cubicBezTo>
                    <a:pt x="721" y="424"/>
                    <a:pt x="723" y="421"/>
                    <a:pt x="727" y="420"/>
                  </a:cubicBezTo>
                  <a:cubicBezTo>
                    <a:pt x="728" y="418"/>
                    <a:pt x="727" y="418"/>
                    <a:pt x="727" y="416"/>
                  </a:cubicBezTo>
                  <a:cubicBezTo>
                    <a:pt x="729" y="416"/>
                    <a:pt x="728" y="415"/>
                    <a:pt x="730" y="415"/>
                  </a:cubicBezTo>
                  <a:cubicBezTo>
                    <a:pt x="728" y="416"/>
                    <a:pt x="729" y="416"/>
                    <a:pt x="730" y="417"/>
                  </a:cubicBezTo>
                  <a:cubicBezTo>
                    <a:pt x="736" y="414"/>
                    <a:pt x="737" y="420"/>
                    <a:pt x="742" y="420"/>
                  </a:cubicBezTo>
                  <a:cubicBezTo>
                    <a:pt x="745" y="418"/>
                    <a:pt x="749" y="416"/>
                    <a:pt x="750" y="411"/>
                  </a:cubicBezTo>
                  <a:cubicBezTo>
                    <a:pt x="751" y="415"/>
                    <a:pt x="749" y="417"/>
                    <a:pt x="748" y="421"/>
                  </a:cubicBezTo>
                  <a:cubicBezTo>
                    <a:pt x="750" y="422"/>
                    <a:pt x="751" y="422"/>
                    <a:pt x="754" y="423"/>
                  </a:cubicBezTo>
                  <a:cubicBezTo>
                    <a:pt x="753" y="423"/>
                    <a:pt x="753" y="424"/>
                    <a:pt x="754" y="425"/>
                  </a:cubicBezTo>
                  <a:cubicBezTo>
                    <a:pt x="756" y="426"/>
                    <a:pt x="759" y="426"/>
                    <a:pt x="762" y="425"/>
                  </a:cubicBezTo>
                  <a:cubicBezTo>
                    <a:pt x="760" y="427"/>
                    <a:pt x="765" y="427"/>
                    <a:pt x="766" y="429"/>
                  </a:cubicBezTo>
                  <a:cubicBezTo>
                    <a:pt x="765" y="430"/>
                    <a:pt x="762" y="428"/>
                    <a:pt x="762" y="431"/>
                  </a:cubicBezTo>
                  <a:cubicBezTo>
                    <a:pt x="765" y="430"/>
                    <a:pt x="767" y="431"/>
                    <a:pt x="770" y="432"/>
                  </a:cubicBezTo>
                  <a:cubicBezTo>
                    <a:pt x="779" y="428"/>
                    <a:pt x="790" y="425"/>
                    <a:pt x="800" y="426"/>
                  </a:cubicBezTo>
                  <a:cubicBezTo>
                    <a:pt x="809" y="426"/>
                    <a:pt x="814" y="431"/>
                    <a:pt x="818" y="425"/>
                  </a:cubicBezTo>
                  <a:cubicBezTo>
                    <a:pt x="818" y="422"/>
                    <a:pt x="815" y="423"/>
                    <a:pt x="816" y="421"/>
                  </a:cubicBezTo>
                  <a:cubicBezTo>
                    <a:pt x="817" y="422"/>
                    <a:pt x="819" y="424"/>
                    <a:pt x="819" y="427"/>
                  </a:cubicBezTo>
                  <a:cubicBezTo>
                    <a:pt x="817" y="427"/>
                    <a:pt x="816" y="428"/>
                    <a:pt x="815" y="430"/>
                  </a:cubicBezTo>
                  <a:cubicBezTo>
                    <a:pt x="818" y="431"/>
                    <a:pt x="823" y="434"/>
                    <a:pt x="828" y="435"/>
                  </a:cubicBezTo>
                  <a:cubicBezTo>
                    <a:pt x="837" y="437"/>
                    <a:pt x="843" y="432"/>
                    <a:pt x="848" y="428"/>
                  </a:cubicBezTo>
                  <a:cubicBezTo>
                    <a:pt x="848" y="425"/>
                    <a:pt x="849" y="424"/>
                    <a:pt x="850" y="423"/>
                  </a:cubicBezTo>
                  <a:cubicBezTo>
                    <a:pt x="849" y="427"/>
                    <a:pt x="852" y="429"/>
                    <a:pt x="853" y="432"/>
                  </a:cubicBezTo>
                  <a:cubicBezTo>
                    <a:pt x="852" y="435"/>
                    <a:pt x="851" y="437"/>
                    <a:pt x="848" y="438"/>
                  </a:cubicBezTo>
                  <a:cubicBezTo>
                    <a:pt x="850" y="442"/>
                    <a:pt x="856" y="443"/>
                    <a:pt x="861" y="444"/>
                  </a:cubicBezTo>
                  <a:cubicBezTo>
                    <a:pt x="868" y="447"/>
                    <a:pt x="875" y="452"/>
                    <a:pt x="883" y="452"/>
                  </a:cubicBezTo>
                  <a:cubicBezTo>
                    <a:pt x="884" y="455"/>
                    <a:pt x="888" y="456"/>
                    <a:pt x="889" y="458"/>
                  </a:cubicBezTo>
                  <a:cubicBezTo>
                    <a:pt x="890" y="459"/>
                    <a:pt x="890" y="460"/>
                    <a:pt x="890" y="461"/>
                  </a:cubicBezTo>
                  <a:cubicBezTo>
                    <a:pt x="896" y="466"/>
                    <a:pt x="903" y="470"/>
                    <a:pt x="910" y="473"/>
                  </a:cubicBezTo>
                  <a:cubicBezTo>
                    <a:pt x="911" y="473"/>
                    <a:pt x="910" y="472"/>
                    <a:pt x="912" y="472"/>
                  </a:cubicBezTo>
                  <a:cubicBezTo>
                    <a:pt x="914" y="474"/>
                    <a:pt x="917" y="476"/>
                    <a:pt x="920" y="478"/>
                  </a:cubicBezTo>
                  <a:cubicBezTo>
                    <a:pt x="923" y="476"/>
                    <a:pt x="921" y="475"/>
                    <a:pt x="920" y="473"/>
                  </a:cubicBezTo>
                  <a:cubicBezTo>
                    <a:pt x="924" y="475"/>
                    <a:pt x="928" y="471"/>
                    <a:pt x="931" y="470"/>
                  </a:cubicBezTo>
                  <a:cubicBezTo>
                    <a:pt x="931" y="467"/>
                    <a:pt x="929" y="465"/>
                    <a:pt x="928" y="463"/>
                  </a:cubicBezTo>
                  <a:cubicBezTo>
                    <a:pt x="930" y="464"/>
                    <a:pt x="931" y="463"/>
                    <a:pt x="931" y="462"/>
                  </a:cubicBezTo>
                  <a:cubicBezTo>
                    <a:pt x="934" y="463"/>
                    <a:pt x="931" y="466"/>
                    <a:pt x="932" y="468"/>
                  </a:cubicBezTo>
                  <a:cubicBezTo>
                    <a:pt x="935" y="468"/>
                    <a:pt x="936" y="466"/>
                    <a:pt x="939" y="466"/>
                  </a:cubicBezTo>
                  <a:cubicBezTo>
                    <a:pt x="944" y="467"/>
                    <a:pt x="944" y="472"/>
                    <a:pt x="950" y="472"/>
                  </a:cubicBezTo>
                  <a:cubicBezTo>
                    <a:pt x="951" y="469"/>
                    <a:pt x="951" y="467"/>
                    <a:pt x="950" y="464"/>
                  </a:cubicBezTo>
                  <a:cubicBezTo>
                    <a:pt x="950" y="464"/>
                    <a:pt x="950" y="464"/>
                    <a:pt x="950" y="464"/>
                  </a:cubicBezTo>
                  <a:cubicBezTo>
                    <a:pt x="950" y="464"/>
                    <a:pt x="950" y="464"/>
                    <a:pt x="950" y="464"/>
                  </a:cubicBezTo>
                  <a:cubicBezTo>
                    <a:pt x="951" y="468"/>
                    <a:pt x="956" y="472"/>
                    <a:pt x="957" y="474"/>
                  </a:cubicBezTo>
                  <a:cubicBezTo>
                    <a:pt x="958" y="477"/>
                    <a:pt x="960" y="481"/>
                    <a:pt x="961" y="484"/>
                  </a:cubicBezTo>
                  <a:cubicBezTo>
                    <a:pt x="962" y="492"/>
                    <a:pt x="968" y="495"/>
                    <a:pt x="968" y="503"/>
                  </a:cubicBezTo>
                  <a:cubicBezTo>
                    <a:pt x="965" y="506"/>
                    <a:pt x="970" y="510"/>
                    <a:pt x="969" y="513"/>
                  </a:cubicBezTo>
                  <a:cubicBezTo>
                    <a:pt x="971" y="514"/>
                    <a:pt x="971" y="513"/>
                    <a:pt x="973" y="513"/>
                  </a:cubicBezTo>
                  <a:cubicBezTo>
                    <a:pt x="974" y="507"/>
                    <a:pt x="980" y="505"/>
                    <a:pt x="978" y="499"/>
                  </a:cubicBezTo>
                  <a:cubicBezTo>
                    <a:pt x="979" y="499"/>
                    <a:pt x="979" y="500"/>
                    <a:pt x="981" y="500"/>
                  </a:cubicBezTo>
                  <a:cubicBezTo>
                    <a:pt x="981" y="499"/>
                    <a:pt x="982" y="498"/>
                    <a:pt x="983" y="497"/>
                  </a:cubicBezTo>
                  <a:cubicBezTo>
                    <a:pt x="982" y="495"/>
                    <a:pt x="981" y="494"/>
                    <a:pt x="981" y="493"/>
                  </a:cubicBezTo>
                  <a:cubicBezTo>
                    <a:pt x="982" y="493"/>
                    <a:pt x="982" y="493"/>
                    <a:pt x="982" y="493"/>
                  </a:cubicBezTo>
                  <a:cubicBezTo>
                    <a:pt x="979" y="487"/>
                    <a:pt x="971" y="482"/>
                    <a:pt x="969" y="477"/>
                  </a:cubicBezTo>
                  <a:cubicBezTo>
                    <a:pt x="973" y="479"/>
                    <a:pt x="976" y="487"/>
                    <a:pt x="982" y="489"/>
                  </a:cubicBezTo>
                  <a:cubicBezTo>
                    <a:pt x="980" y="481"/>
                    <a:pt x="971" y="475"/>
                    <a:pt x="969" y="468"/>
                  </a:cubicBezTo>
                  <a:cubicBezTo>
                    <a:pt x="967" y="467"/>
                    <a:pt x="967" y="470"/>
                    <a:pt x="966" y="468"/>
                  </a:cubicBezTo>
                  <a:cubicBezTo>
                    <a:pt x="967" y="468"/>
                    <a:pt x="968" y="467"/>
                    <a:pt x="970" y="467"/>
                  </a:cubicBezTo>
                  <a:cubicBezTo>
                    <a:pt x="971" y="474"/>
                    <a:pt x="978" y="474"/>
                    <a:pt x="981" y="480"/>
                  </a:cubicBezTo>
                  <a:cubicBezTo>
                    <a:pt x="984" y="480"/>
                    <a:pt x="986" y="481"/>
                    <a:pt x="987" y="482"/>
                  </a:cubicBezTo>
                  <a:cubicBezTo>
                    <a:pt x="985" y="483"/>
                    <a:pt x="985" y="481"/>
                    <a:pt x="983" y="482"/>
                  </a:cubicBezTo>
                  <a:cubicBezTo>
                    <a:pt x="982" y="486"/>
                    <a:pt x="984" y="488"/>
                    <a:pt x="987" y="489"/>
                  </a:cubicBezTo>
                  <a:cubicBezTo>
                    <a:pt x="987" y="492"/>
                    <a:pt x="989" y="492"/>
                    <a:pt x="989" y="495"/>
                  </a:cubicBezTo>
                  <a:cubicBezTo>
                    <a:pt x="990" y="496"/>
                    <a:pt x="992" y="495"/>
                    <a:pt x="993" y="496"/>
                  </a:cubicBezTo>
                  <a:cubicBezTo>
                    <a:pt x="992" y="497"/>
                    <a:pt x="990" y="497"/>
                    <a:pt x="989" y="497"/>
                  </a:cubicBezTo>
                  <a:cubicBezTo>
                    <a:pt x="989" y="500"/>
                    <a:pt x="991" y="500"/>
                    <a:pt x="989" y="502"/>
                  </a:cubicBezTo>
                  <a:cubicBezTo>
                    <a:pt x="992" y="502"/>
                    <a:pt x="996" y="506"/>
                    <a:pt x="998" y="502"/>
                  </a:cubicBezTo>
                  <a:cubicBezTo>
                    <a:pt x="998" y="503"/>
                    <a:pt x="998" y="503"/>
                    <a:pt x="998" y="504"/>
                  </a:cubicBezTo>
                  <a:cubicBezTo>
                    <a:pt x="1003" y="504"/>
                    <a:pt x="1006" y="508"/>
                    <a:pt x="1008" y="511"/>
                  </a:cubicBezTo>
                  <a:cubicBezTo>
                    <a:pt x="1010" y="511"/>
                    <a:pt x="1011" y="513"/>
                    <a:pt x="1014" y="513"/>
                  </a:cubicBezTo>
                  <a:cubicBezTo>
                    <a:pt x="1014" y="515"/>
                    <a:pt x="1016" y="516"/>
                    <a:pt x="1014" y="517"/>
                  </a:cubicBezTo>
                  <a:cubicBezTo>
                    <a:pt x="1010" y="513"/>
                    <a:pt x="1005" y="510"/>
                    <a:pt x="1001" y="505"/>
                  </a:cubicBezTo>
                  <a:cubicBezTo>
                    <a:pt x="994" y="508"/>
                    <a:pt x="987" y="504"/>
                    <a:pt x="981" y="507"/>
                  </a:cubicBezTo>
                  <a:cubicBezTo>
                    <a:pt x="981" y="509"/>
                    <a:pt x="981" y="510"/>
                    <a:pt x="981" y="511"/>
                  </a:cubicBezTo>
                  <a:cubicBezTo>
                    <a:pt x="985" y="511"/>
                    <a:pt x="986" y="515"/>
                    <a:pt x="986" y="517"/>
                  </a:cubicBezTo>
                  <a:cubicBezTo>
                    <a:pt x="984" y="515"/>
                    <a:pt x="981" y="514"/>
                    <a:pt x="977" y="514"/>
                  </a:cubicBezTo>
                  <a:cubicBezTo>
                    <a:pt x="973" y="518"/>
                    <a:pt x="976" y="525"/>
                    <a:pt x="981" y="527"/>
                  </a:cubicBezTo>
                  <a:cubicBezTo>
                    <a:pt x="980" y="527"/>
                    <a:pt x="979" y="528"/>
                    <a:pt x="979" y="529"/>
                  </a:cubicBezTo>
                  <a:cubicBezTo>
                    <a:pt x="983" y="529"/>
                    <a:pt x="985" y="531"/>
                    <a:pt x="986" y="533"/>
                  </a:cubicBezTo>
                  <a:cubicBezTo>
                    <a:pt x="985" y="533"/>
                    <a:pt x="984" y="532"/>
                    <a:pt x="983" y="532"/>
                  </a:cubicBezTo>
                  <a:cubicBezTo>
                    <a:pt x="981" y="537"/>
                    <a:pt x="984" y="547"/>
                    <a:pt x="990" y="549"/>
                  </a:cubicBezTo>
                  <a:cubicBezTo>
                    <a:pt x="989" y="546"/>
                    <a:pt x="990" y="546"/>
                    <a:pt x="989" y="544"/>
                  </a:cubicBezTo>
                  <a:cubicBezTo>
                    <a:pt x="990" y="545"/>
                    <a:pt x="990" y="546"/>
                    <a:pt x="992" y="545"/>
                  </a:cubicBezTo>
                  <a:cubicBezTo>
                    <a:pt x="993" y="541"/>
                    <a:pt x="991" y="538"/>
                    <a:pt x="993" y="536"/>
                  </a:cubicBezTo>
                  <a:cubicBezTo>
                    <a:pt x="991" y="532"/>
                    <a:pt x="991" y="532"/>
                    <a:pt x="990" y="526"/>
                  </a:cubicBezTo>
                  <a:cubicBezTo>
                    <a:pt x="991" y="527"/>
                    <a:pt x="991" y="526"/>
                    <a:pt x="993" y="526"/>
                  </a:cubicBezTo>
                  <a:cubicBezTo>
                    <a:pt x="993" y="528"/>
                    <a:pt x="993" y="529"/>
                    <a:pt x="994" y="530"/>
                  </a:cubicBezTo>
                  <a:cubicBezTo>
                    <a:pt x="999" y="531"/>
                    <a:pt x="1000" y="526"/>
                    <a:pt x="1005" y="528"/>
                  </a:cubicBezTo>
                  <a:cubicBezTo>
                    <a:pt x="1006" y="527"/>
                    <a:pt x="1005" y="525"/>
                    <a:pt x="1006" y="524"/>
                  </a:cubicBezTo>
                  <a:cubicBezTo>
                    <a:pt x="1014" y="526"/>
                    <a:pt x="1014" y="519"/>
                    <a:pt x="1019" y="518"/>
                  </a:cubicBezTo>
                  <a:cubicBezTo>
                    <a:pt x="1021" y="521"/>
                    <a:pt x="1019" y="520"/>
                    <a:pt x="1020" y="524"/>
                  </a:cubicBezTo>
                  <a:cubicBezTo>
                    <a:pt x="1018" y="522"/>
                    <a:pt x="1018" y="524"/>
                    <a:pt x="1017" y="525"/>
                  </a:cubicBezTo>
                  <a:cubicBezTo>
                    <a:pt x="1014" y="522"/>
                    <a:pt x="1013" y="525"/>
                    <a:pt x="1009" y="525"/>
                  </a:cubicBezTo>
                  <a:cubicBezTo>
                    <a:pt x="1008" y="526"/>
                    <a:pt x="1007" y="528"/>
                    <a:pt x="1007" y="532"/>
                  </a:cubicBezTo>
                  <a:cubicBezTo>
                    <a:pt x="1010" y="532"/>
                    <a:pt x="1011" y="533"/>
                    <a:pt x="1012" y="534"/>
                  </a:cubicBezTo>
                  <a:cubicBezTo>
                    <a:pt x="1014" y="534"/>
                    <a:pt x="1014" y="533"/>
                    <a:pt x="1016" y="533"/>
                  </a:cubicBezTo>
                  <a:cubicBezTo>
                    <a:pt x="1016" y="536"/>
                    <a:pt x="1017" y="539"/>
                    <a:pt x="1020" y="540"/>
                  </a:cubicBezTo>
                  <a:cubicBezTo>
                    <a:pt x="1020" y="539"/>
                    <a:pt x="1021" y="538"/>
                    <a:pt x="1022" y="538"/>
                  </a:cubicBezTo>
                  <a:cubicBezTo>
                    <a:pt x="1023" y="540"/>
                    <a:pt x="1023" y="541"/>
                    <a:pt x="1025" y="543"/>
                  </a:cubicBezTo>
                  <a:cubicBezTo>
                    <a:pt x="1028" y="543"/>
                    <a:pt x="1030" y="542"/>
                    <a:pt x="1031" y="541"/>
                  </a:cubicBezTo>
                  <a:cubicBezTo>
                    <a:pt x="1032" y="538"/>
                    <a:pt x="1029" y="538"/>
                    <a:pt x="1029" y="536"/>
                  </a:cubicBezTo>
                  <a:cubicBezTo>
                    <a:pt x="1031" y="537"/>
                    <a:pt x="1030" y="534"/>
                    <a:pt x="1031" y="534"/>
                  </a:cubicBezTo>
                  <a:cubicBezTo>
                    <a:pt x="1032" y="540"/>
                    <a:pt x="1033" y="546"/>
                    <a:pt x="1029" y="548"/>
                  </a:cubicBezTo>
                  <a:cubicBezTo>
                    <a:pt x="1031" y="550"/>
                    <a:pt x="1032" y="553"/>
                    <a:pt x="1033" y="555"/>
                  </a:cubicBezTo>
                  <a:cubicBezTo>
                    <a:pt x="1036" y="554"/>
                    <a:pt x="1037" y="556"/>
                    <a:pt x="1039" y="556"/>
                  </a:cubicBezTo>
                  <a:cubicBezTo>
                    <a:pt x="1040" y="551"/>
                    <a:pt x="1040" y="549"/>
                    <a:pt x="1041" y="543"/>
                  </a:cubicBezTo>
                  <a:cubicBezTo>
                    <a:pt x="1041" y="545"/>
                    <a:pt x="1041" y="550"/>
                    <a:pt x="1044" y="551"/>
                  </a:cubicBezTo>
                  <a:cubicBezTo>
                    <a:pt x="1040" y="556"/>
                    <a:pt x="1041" y="568"/>
                    <a:pt x="1048" y="568"/>
                  </a:cubicBezTo>
                  <a:cubicBezTo>
                    <a:pt x="1048" y="567"/>
                    <a:pt x="1047" y="564"/>
                    <a:pt x="1048" y="563"/>
                  </a:cubicBezTo>
                  <a:cubicBezTo>
                    <a:pt x="1050" y="567"/>
                    <a:pt x="1050" y="569"/>
                    <a:pt x="1050" y="572"/>
                  </a:cubicBezTo>
                  <a:cubicBezTo>
                    <a:pt x="1053" y="572"/>
                    <a:pt x="1053" y="571"/>
                    <a:pt x="1055" y="571"/>
                  </a:cubicBezTo>
                  <a:cubicBezTo>
                    <a:pt x="1055" y="572"/>
                    <a:pt x="1053" y="572"/>
                    <a:pt x="1054" y="574"/>
                  </a:cubicBezTo>
                  <a:cubicBezTo>
                    <a:pt x="1055" y="575"/>
                    <a:pt x="1057" y="576"/>
                    <a:pt x="1059" y="576"/>
                  </a:cubicBezTo>
                  <a:cubicBezTo>
                    <a:pt x="1059" y="575"/>
                    <a:pt x="1061" y="575"/>
                    <a:pt x="1061" y="574"/>
                  </a:cubicBezTo>
                  <a:cubicBezTo>
                    <a:pt x="1061" y="571"/>
                    <a:pt x="1059" y="571"/>
                    <a:pt x="1059" y="569"/>
                  </a:cubicBezTo>
                  <a:cubicBezTo>
                    <a:pt x="1057" y="570"/>
                    <a:pt x="1058" y="571"/>
                    <a:pt x="1056" y="571"/>
                  </a:cubicBezTo>
                  <a:cubicBezTo>
                    <a:pt x="1058" y="568"/>
                    <a:pt x="1055" y="563"/>
                    <a:pt x="1052" y="561"/>
                  </a:cubicBezTo>
                  <a:cubicBezTo>
                    <a:pt x="1055" y="561"/>
                    <a:pt x="1056" y="565"/>
                    <a:pt x="1060" y="563"/>
                  </a:cubicBezTo>
                  <a:cubicBezTo>
                    <a:pt x="1060" y="565"/>
                    <a:pt x="1062" y="565"/>
                    <a:pt x="1063" y="566"/>
                  </a:cubicBezTo>
                  <a:cubicBezTo>
                    <a:pt x="1063" y="567"/>
                    <a:pt x="1063" y="568"/>
                    <a:pt x="1063" y="569"/>
                  </a:cubicBezTo>
                  <a:cubicBezTo>
                    <a:pt x="1066" y="570"/>
                    <a:pt x="1066" y="574"/>
                    <a:pt x="1067" y="576"/>
                  </a:cubicBezTo>
                  <a:cubicBezTo>
                    <a:pt x="1080" y="579"/>
                    <a:pt x="1080" y="562"/>
                    <a:pt x="1083" y="552"/>
                  </a:cubicBezTo>
                  <a:cubicBezTo>
                    <a:pt x="1080" y="546"/>
                    <a:pt x="1076" y="541"/>
                    <a:pt x="1074" y="535"/>
                  </a:cubicBezTo>
                  <a:close/>
                  <a:moveTo>
                    <a:pt x="974" y="527"/>
                  </a:moveTo>
                  <a:cubicBezTo>
                    <a:pt x="973" y="522"/>
                    <a:pt x="967" y="512"/>
                    <a:pt x="965" y="507"/>
                  </a:cubicBezTo>
                  <a:cubicBezTo>
                    <a:pt x="963" y="504"/>
                    <a:pt x="965" y="502"/>
                    <a:pt x="963" y="499"/>
                  </a:cubicBezTo>
                  <a:cubicBezTo>
                    <a:pt x="962" y="498"/>
                    <a:pt x="962" y="500"/>
                    <a:pt x="961" y="498"/>
                  </a:cubicBezTo>
                  <a:cubicBezTo>
                    <a:pt x="961" y="497"/>
                    <a:pt x="963" y="498"/>
                    <a:pt x="962" y="496"/>
                  </a:cubicBezTo>
                  <a:cubicBezTo>
                    <a:pt x="960" y="492"/>
                    <a:pt x="959" y="488"/>
                    <a:pt x="956" y="484"/>
                  </a:cubicBezTo>
                  <a:cubicBezTo>
                    <a:pt x="960" y="475"/>
                    <a:pt x="951" y="477"/>
                    <a:pt x="943" y="474"/>
                  </a:cubicBezTo>
                  <a:cubicBezTo>
                    <a:pt x="941" y="474"/>
                    <a:pt x="938" y="471"/>
                    <a:pt x="935" y="470"/>
                  </a:cubicBezTo>
                  <a:cubicBezTo>
                    <a:pt x="934" y="472"/>
                    <a:pt x="933" y="473"/>
                    <a:pt x="932" y="475"/>
                  </a:cubicBezTo>
                  <a:cubicBezTo>
                    <a:pt x="928" y="473"/>
                    <a:pt x="929" y="477"/>
                    <a:pt x="925" y="475"/>
                  </a:cubicBezTo>
                  <a:cubicBezTo>
                    <a:pt x="925" y="478"/>
                    <a:pt x="925" y="480"/>
                    <a:pt x="922" y="480"/>
                  </a:cubicBezTo>
                  <a:cubicBezTo>
                    <a:pt x="922" y="484"/>
                    <a:pt x="923" y="485"/>
                    <a:pt x="923" y="488"/>
                  </a:cubicBezTo>
                  <a:cubicBezTo>
                    <a:pt x="926" y="490"/>
                    <a:pt x="928" y="493"/>
                    <a:pt x="932" y="494"/>
                  </a:cubicBezTo>
                  <a:cubicBezTo>
                    <a:pt x="931" y="494"/>
                    <a:pt x="931" y="495"/>
                    <a:pt x="931" y="496"/>
                  </a:cubicBezTo>
                  <a:cubicBezTo>
                    <a:pt x="938" y="498"/>
                    <a:pt x="937" y="504"/>
                    <a:pt x="944" y="506"/>
                  </a:cubicBezTo>
                  <a:cubicBezTo>
                    <a:pt x="943" y="506"/>
                    <a:pt x="942" y="506"/>
                    <a:pt x="942" y="506"/>
                  </a:cubicBezTo>
                  <a:cubicBezTo>
                    <a:pt x="943" y="508"/>
                    <a:pt x="943" y="509"/>
                    <a:pt x="942" y="512"/>
                  </a:cubicBezTo>
                  <a:cubicBezTo>
                    <a:pt x="944" y="511"/>
                    <a:pt x="944" y="514"/>
                    <a:pt x="945" y="514"/>
                  </a:cubicBezTo>
                  <a:cubicBezTo>
                    <a:pt x="944" y="515"/>
                    <a:pt x="944" y="517"/>
                    <a:pt x="944" y="520"/>
                  </a:cubicBezTo>
                  <a:cubicBezTo>
                    <a:pt x="947" y="521"/>
                    <a:pt x="947" y="519"/>
                    <a:pt x="950" y="519"/>
                  </a:cubicBezTo>
                  <a:cubicBezTo>
                    <a:pt x="951" y="516"/>
                    <a:pt x="950" y="513"/>
                    <a:pt x="952" y="512"/>
                  </a:cubicBezTo>
                  <a:cubicBezTo>
                    <a:pt x="953" y="514"/>
                    <a:pt x="954" y="517"/>
                    <a:pt x="956" y="516"/>
                  </a:cubicBezTo>
                  <a:cubicBezTo>
                    <a:pt x="952" y="519"/>
                    <a:pt x="956" y="527"/>
                    <a:pt x="960" y="525"/>
                  </a:cubicBezTo>
                  <a:cubicBezTo>
                    <a:pt x="960" y="526"/>
                    <a:pt x="959" y="527"/>
                    <a:pt x="960" y="529"/>
                  </a:cubicBezTo>
                  <a:cubicBezTo>
                    <a:pt x="967" y="533"/>
                    <a:pt x="968" y="543"/>
                    <a:pt x="977" y="545"/>
                  </a:cubicBezTo>
                  <a:cubicBezTo>
                    <a:pt x="977" y="540"/>
                    <a:pt x="976" y="535"/>
                    <a:pt x="974" y="532"/>
                  </a:cubicBezTo>
                  <a:cubicBezTo>
                    <a:pt x="975" y="532"/>
                    <a:pt x="974" y="528"/>
                    <a:pt x="974" y="527"/>
                  </a:cubicBezTo>
                  <a:close/>
                  <a:moveTo>
                    <a:pt x="288" y="628"/>
                  </a:moveTo>
                  <a:cubicBezTo>
                    <a:pt x="290" y="625"/>
                    <a:pt x="297" y="626"/>
                    <a:pt x="294" y="621"/>
                  </a:cubicBezTo>
                  <a:cubicBezTo>
                    <a:pt x="291" y="622"/>
                    <a:pt x="292" y="621"/>
                    <a:pt x="291" y="620"/>
                  </a:cubicBezTo>
                  <a:cubicBezTo>
                    <a:pt x="290" y="621"/>
                    <a:pt x="289" y="622"/>
                    <a:pt x="288" y="623"/>
                  </a:cubicBezTo>
                  <a:cubicBezTo>
                    <a:pt x="288" y="620"/>
                    <a:pt x="286" y="624"/>
                    <a:pt x="285" y="622"/>
                  </a:cubicBezTo>
                  <a:cubicBezTo>
                    <a:pt x="286" y="621"/>
                    <a:pt x="287" y="621"/>
                    <a:pt x="286" y="619"/>
                  </a:cubicBezTo>
                  <a:cubicBezTo>
                    <a:pt x="282" y="616"/>
                    <a:pt x="275" y="618"/>
                    <a:pt x="272" y="621"/>
                  </a:cubicBezTo>
                  <a:cubicBezTo>
                    <a:pt x="272" y="624"/>
                    <a:pt x="274" y="624"/>
                    <a:pt x="274" y="627"/>
                  </a:cubicBezTo>
                  <a:cubicBezTo>
                    <a:pt x="276" y="626"/>
                    <a:pt x="279" y="628"/>
                    <a:pt x="278" y="629"/>
                  </a:cubicBezTo>
                  <a:cubicBezTo>
                    <a:pt x="277" y="627"/>
                    <a:pt x="276" y="627"/>
                    <a:pt x="273" y="627"/>
                  </a:cubicBezTo>
                  <a:cubicBezTo>
                    <a:pt x="273" y="629"/>
                    <a:pt x="272" y="630"/>
                    <a:pt x="270" y="630"/>
                  </a:cubicBezTo>
                  <a:cubicBezTo>
                    <a:pt x="270" y="633"/>
                    <a:pt x="268" y="633"/>
                    <a:pt x="268" y="635"/>
                  </a:cubicBezTo>
                  <a:cubicBezTo>
                    <a:pt x="264" y="634"/>
                    <a:pt x="258" y="635"/>
                    <a:pt x="251" y="637"/>
                  </a:cubicBezTo>
                  <a:cubicBezTo>
                    <a:pt x="251" y="640"/>
                    <a:pt x="255" y="640"/>
                    <a:pt x="255" y="642"/>
                  </a:cubicBezTo>
                  <a:cubicBezTo>
                    <a:pt x="258" y="641"/>
                    <a:pt x="258" y="641"/>
                    <a:pt x="260" y="643"/>
                  </a:cubicBezTo>
                  <a:cubicBezTo>
                    <a:pt x="262" y="639"/>
                    <a:pt x="268" y="640"/>
                    <a:pt x="272" y="638"/>
                  </a:cubicBezTo>
                  <a:cubicBezTo>
                    <a:pt x="273" y="640"/>
                    <a:pt x="276" y="638"/>
                    <a:pt x="278" y="640"/>
                  </a:cubicBezTo>
                  <a:cubicBezTo>
                    <a:pt x="278" y="639"/>
                    <a:pt x="279" y="638"/>
                    <a:pt x="279" y="638"/>
                  </a:cubicBezTo>
                  <a:cubicBezTo>
                    <a:pt x="280" y="639"/>
                    <a:pt x="280" y="639"/>
                    <a:pt x="280" y="639"/>
                  </a:cubicBezTo>
                  <a:cubicBezTo>
                    <a:pt x="281" y="637"/>
                    <a:pt x="281" y="636"/>
                    <a:pt x="283" y="637"/>
                  </a:cubicBezTo>
                  <a:cubicBezTo>
                    <a:pt x="284" y="635"/>
                    <a:pt x="284" y="636"/>
                    <a:pt x="286" y="634"/>
                  </a:cubicBezTo>
                  <a:cubicBezTo>
                    <a:pt x="288" y="635"/>
                    <a:pt x="291" y="632"/>
                    <a:pt x="293" y="633"/>
                  </a:cubicBezTo>
                  <a:cubicBezTo>
                    <a:pt x="294" y="631"/>
                    <a:pt x="296" y="630"/>
                    <a:pt x="296" y="627"/>
                  </a:cubicBezTo>
                  <a:cubicBezTo>
                    <a:pt x="294" y="625"/>
                    <a:pt x="290" y="629"/>
                    <a:pt x="288" y="628"/>
                  </a:cubicBezTo>
                  <a:close/>
                </a:path>
              </a:pathLst>
            </a:custGeom>
            <a:solidFill>
              <a:srgbClr val="FFFFFF">
                <a:lumMod val="50000"/>
              </a:srgbClr>
            </a:solidFill>
            <a:ln>
              <a:solidFill>
                <a:srgbClr val="000000"/>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 name="Freeform 52">
              <a:extLst>
                <a:ext uri="{FF2B5EF4-FFF2-40B4-BE49-F238E27FC236}">
                  <a16:creationId xmlns:a16="http://schemas.microsoft.com/office/drawing/2014/main" id="{5528EB9E-8D1C-4EFC-988B-F957109B95EB}"/>
                </a:ext>
              </a:extLst>
            </p:cNvPr>
            <p:cNvSpPr>
              <a:spLocks noChangeAspect="1" noEditPoints="1"/>
            </p:cNvSpPr>
            <p:nvPr/>
          </p:nvSpPr>
          <p:spPr bwMode="auto">
            <a:xfrm>
              <a:off x="2100801" y="2535497"/>
              <a:ext cx="1050207" cy="587668"/>
            </a:xfrm>
            <a:custGeom>
              <a:avLst/>
              <a:gdLst>
                <a:gd name="T0" fmla="*/ 1 w 1313"/>
                <a:gd name="T1" fmla="*/ 1 h 734"/>
                <a:gd name="T2" fmla="*/ 10 w 1313"/>
                <a:gd name="T3" fmla="*/ 17 h 734"/>
                <a:gd name="T4" fmla="*/ 17 w 1313"/>
                <a:gd name="T5" fmla="*/ 3 h 734"/>
                <a:gd name="T6" fmla="*/ 1 w 1313"/>
                <a:gd name="T7" fmla="*/ 1 h 734"/>
                <a:gd name="T8" fmla="*/ 391 w 1313"/>
                <a:gd name="T9" fmla="*/ 194 h 734"/>
                <a:gd name="T10" fmla="*/ 458 w 1313"/>
                <a:gd name="T11" fmla="*/ 217 h 734"/>
                <a:gd name="T12" fmla="*/ 474 w 1313"/>
                <a:gd name="T13" fmla="*/ 150 h 734"/>
                <a:gd name="T14" fmla="*/ 391 w 1313"/>
                <a:gd name="T15" fmla="*/ 194 h 734"/>
                <a:gd name="T16" fmla="*/ 311 w 1313"/>
                <a:gd name="T17" fmla="*/ 233 h 734"/>
                <a:gd name="T18" fmla="*/ 322 w 1313"/>
                <a:gd name="T19" fmla="*/ 242 h 734"/>
                <a:gd name="T20" fmla="*/ 343 w 1313"/>
                <a:gd name="T21" fmla="*/ 219 h 734"/>
                <a:gd name="T22" fmla="*/ 348 w 1313"/>
                <a:gd name="T23" fmla="*/ 196 h 734"/>
                <a:gd name="T24" fmla="*/ 311 w 1313"/>
                <a:gd name="T25" fmla="*/ 233 h 734"/>
                <a:gd name="T26" fmla="*/ 766 w 1313"/>
                <a:gd name="T27" fmla="*/ 276 h 734"/>
                <a:gd name="T28" fmla="*/ 752 w 1313"/>
                <a:gd name="T29" fmla="*/ 281 h 734"/>
                <a:gd name="T30" fmla="*/ 745 w 1313"/>
                <a:gd name="T31" fmla="*/ 260 h 734"/>
                <a:gd name="T32" fmla="*/ 715 w 1313"/>
                <a:gd name="T33" fmla="*/ 230 h 734"/>
                <a:gd name="T34" fmla="*/ 690 w 1313"/>
                <a:gd name="T35" fmla="*/ 256 h 734"/>
                <a:gd name="T36" fmla="*/ 662 w 1313"/>
                <a:gd name="T37" fmla="*/ 263 h 734"/>
                <a:gd name="T38" fmla="*/ 697 w 1313"/>
                <a:gd name="T39" fmla="*/ 313 h 734"/>
                <a:gd name="T40" fmla="*/ 754 w 1313"/>
                <a:gd name="T41" fmla="*/ 318 h 734"/>
                <a:gd name="T42" fmla="*/ 782 w 1313"/>
                <a:gd name="T43" fmla="*/ 304 h 734"/>
                <a:gd name="T44" fmla="*/ 766 w 1313"/>
                <a:gd name="T45" fmla="*/ 276 h 734"/>
                <a:gd name="T46" fmla="*/ 899 w 1313"/>
                <a:gd name="T47" fmla="*/ 313 h 734"/>
                <a:gd name="T48" fmla="*/ 848 w 1313"/>
                <a:gd name="T49" fmla="*/ 315 h 734"/>
                <a:gd name="T50" fmla="*/ 842 w 1313"/>
                <a:gd name="T51" fmla="*/ 341 h 734"/>
                <a:gd name="T52" fmla="*/ 950 w 1313"/>
                <a:gd name="T53" fmla="*/ 320 h 734"/>
                <a:gd name="T54" fmla="*/ 899 w 1313"/>
                <a:gd name="T55" fmla="*/ 313 h 734"/>
                <a:gd name="T56" fmla="*/ 996 w 1313"/>
                <a:gd name="T57" fmla="*/ 366 h 734"/>
                <a:gd name="T58" fmla="*/ 952 w 1313"/>
                <a:gd name="T59" fmla="*/ 366 h 734"/>
                <a:gd name="T60" fmla="*/ 993 w 1313"/>
                <a:gd name="T61" fmla="*/ 389 h 734"/>
                <a:gd name="T62" fmla="*/ 1002 w 1313"/>
                <a:gd name="T63" fmla="*/ 426 h 734"/>
                <a:gd name="T64" fmla="*/ 1012 w 1313"/>
                <a:gd name="T65" fmla="*/ 430 h 734"/>
                <a:gd name="T66" fmla="*/ 1085 w 1313"/>
                <a:gd name="T67" fmla="*/ 384 h 734"/>
                <a:gd name="T68" fmla="*/ 996 w 1313"/>
                <a:gd name="T69" fmla="*/ 366 h 734"/>
                <a:gd name="T70" fmla="*/ 888 w 1313"/>
                <a:gd name="T71" fmla="*/ 375 h 734"/>
                <a:gd name="T72" fmla="*/ 906 w 1313"/>
                <a:gd name="T73" fmla="*/ 407 h 734"/>
                <a:gd name="T74" fmla="*/ 888 w 1313"/>
                <a:gd name="T75" fmla="*/ 375 h 734"/>
                <a:gd name="T76" fmla="*/ 986 w 1313"/>
                <a:gd name="T77" fmla="*/ 426 h 734"/>
                <a:gd name="T78" fmla="*/ 956 w 1313"/>
                <a:gd name="T79" fmla="*/ 444 h 734"/>
                <a:gd name="T80" fmla="*/ 989 w 1313"/>
                <a:gd name="T81" fmla="*/ 442 h 734"/>
                <a:gd name="T82" fmla="*/ 986 w 1313"/>
                <a:gd name="T83" fmla="*/ 426 h 734"/>
                <a:gd name="T84" fmla="*/ 1276 w 1313"/>
                <a:gd name="T85" fmla="*/ 566 h 734"/>
                <a:gd name="T86" fmla="*/ 1260 w 1313"/>
                <a:gd name="T87" fmla="*/ 566 h 734"/>
                <a:gd name="T88" fmla="*/ 1260 w 1313"/>
                <a:gd name="T89" fmla="*/ 545 h 734"/>
                <a:gd name="T90" fmla="*/ 1161 w 1313"/>
                <a:gd name="T91" fmla="*/ 502 h 734"/>
                <a:gd name="T92" fmla="*/ 1108 w 1313"/>
                <a:gd name="T93" fmla="*/ 479 h 734"/>
                <a:gd name="T94" fmla="*/ 1104 w 1313"/>
                <a:gd name="T95" fmla="*/ 481 h 734"/>
                <a:gd name="T96" fmla="*/ 1120 w 1313"/>
                <a:gd name="T97" fmla="*/ 531 h 734"/>
                <a:gd name="T98" fmla="*/ 1081 w 1313"/>
                <a:gd name="T99" fmla="*/ 584 h 734"/>
                <a:gd name="T100" fmla="*/ 1104 w 1313"/>
                <a:gd name="T101" fmla="*/ 628 h 734"/>
                <a:gd name="T102" fmla="*/ 1120 w 1313"/>
                <a:gd name="T103" fmla="*/ 658 h 734"/>
                <a:gd name="T104" fmla="*/ 1115 w 1313"/>
                <a:gd name="T105" fmla="*/ 697 h 734"/>
                <a:gd name="T106" fmla="*/ 1166 w 1313"/>
                <a:gd name="T107" fmla="*/ 734 h 734"/>
                <a:gd name="T108" fmla="*/ 1186 w 1313"/>
                <a:gd name="T109" fmla="*/ 697 h 734"/>
                <a:gd name="T110" fmla="*/ 1234 w 1313"/>
                <a:gd name="T111" fmla="*/ 660 h 734"/>
                <a:gd name="T112" fmla="*/ 1313 w 1313"/>
                <a:gd name="T113" fmla="*/ 605 h 734"/>
                <a:gd name="T114" fmla="*/ 1276 w 1313"/>
                <a:gd name="T115" fmla="*/ 566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13" h="734">
                  <a:moveTo>
                    <a:pt x="1" y="1"/>
                  </a:moveTo>
                  <a:cubicBezTo>
                    <a:pt x="0" y="10"/>
                    <a:pt x="2" y="17"/>
                    <a:pt x="10" y="17"/>
                  </a:cubicBezTo>
                  <a:cubicBezTo>
                    <a:pt x="15" y="15"/>
                    <a:pt x="18" y="11"/>
                    <a:pt x="17" y="3"/>
                  </a:cubicBezTo>
                  <a:cubicBezTo>
                    <a:pt x="9" y="5"/>
                    <a:pt x="8" y="0"/>
                    <a:pt x="1" y="1"/>
                  </a:cubicBezTo>
                  <a:close/>
                  <a:moveTo>
                    <a:pt x="391" y="194"/>
                  </a:moveTo>
                  <a:cubicBezTo>
                    <a:pt x="411" y="205"/>
                    <a:pt x="431" y="219"/>
                    <a:pt x="458" y="217"/>
                  </a:cubicBezTo>
                  <a:cubicBezTo>
                    <a:pt x="477" y="204"/>
                    <a:pt x="485" y="172"/>
                    <a:pt x="474" y="150"/>
                  </a:cubicBezTo>
                  <a:cubicBezTo>
                    <a:pt x="432" y="142"/>
                    <a:pt x="396" y="153"/>
                    <a:pt x="391" y="194"/>
                  </a:cubicBezTo>
                  <a:close/>
                  <a:moveTo>
                    <a:pt x="311" y="233"/>
                  </a:moveTo>
                  <a:cubicBezTo>
                    <a:pt x="314" y="237"/>
                    <a:pt x="316" y="242"/>
                    <a:pt x="322" y="242"/>
                  </a:cubicBezTo>
                  <a:cubicBezTo>
                    <a:pt x="324" y="229"/>
                    <a:pt x="332" y="222"/>
                    <a:pt x="343" y="219"/>
                  </a:cubicBezTo>
                  <a:cubicBezTo>
                    <a:pt x="340" y="207"/>
                    <a:pt x="348" y="205"/>
                    <a:pt x="348" y="196"/>
                  </a:cubicBezTo>
                  <a:cubicBezTo>
                    <a:pt x="329" y="202"/>
                    <a:pt x="315" y="212"/>
                    <a:pt x="311" y="233"/>
                  </a:cubicBezTo>
                  <a:close/>
                  <a:moveTo>
                    <a:pt x="766" y="276"/>
                  </a:moveTo>
                  <a:cubicBezTo>
                    <a:pt x="758" y="275"/>
                    <a:pt x="754" y="277"/>
                    <a:pt x="752" y="281"/>
                  </a:cubicBezTo>
                  <a:cubicBezTo>
                    <a:pt x="742" y="276"/>
                    <a:pt x="744" y="273"/>
                    <a:pt x="745" y="260"/>
                  </a:cubicBezTo>
                  <a:cubicBezTo>
                    <a:pt x="730" y="256"/>
                    <a:pt x="731" y="235"/>
                    <a:pt x="715" y="230"/>
                  </a:cubicBezTo>
                  <a:cubicBezTo>
                    <a:pt x="702" y="234"/>
                    <a:pt x="699" y="248"/>
                    <a:pt x="690" y="256"/>
                  </a:cubicBezTo>
                  <a:cubicBezTo>
                    <a:pt x="679" y="256"/>
                    <a:pt x="667" y="255"/>
                    <a:pt x="662" y="263"/>
                  </a:cubicBezTo>
                  <a:cubicBezTo>
                    <a:pt x="680" y="282"/>
                    <a:pt x="683" y="289"/>
                    <a:pt x="697" y="313"/>
                  </a:cubicBezTo>
                  <a:cubicBezTo>
                    <a:pt x="720" y="309"/>
                    <a:pt x="737" y="306"/>
                    <a:pt x="754" y="318"/>
                  </a:cubicBezTo>
                  <a:cubicBezTo>
                    <a:pt x="764" y="310"/>
                    <a:pt x="778" y="319"/>
                    <a:pt x="782" y="304"/>
                  </a:cubicBezTo>
                  <a:cubicBezTo>
                    <a:pt x="772" y="299"/>
                    <a:pt x="762" y="287"/>
                    <a:pt x="766" y="276"/>
                  </a:cubicBezTo>
                  <a:close/>
                  <a:moveTo>
                    <a:pt x="899" y="313"/>
                  </a:moveTo>
                  <a:cubicBezTo>
                    <a:pt x="894" y="326"/>
                    <a:pt x="864" y="314"/>
                    <a:pt x="848" y="315"/>
                  </a:cubicBezTo>
                  <a:cubicBezTo>
                    <a:pt x="855" y="327"/>
                    <a:pt x="839" y="327"/>
                    <a:pt x="842" y="341"/>
                  </a:cubicBezTo>
                  <a:cubicBezTo>
                    <a:pt x="883" y="332"/>
                    <a:pt x="936" y="365"/>
                    <a:pt x="950" y="320"/>
                  </a:cubicBezTo>
                  <a:cubicBezTo>
                    <a:pt x="927" y="314"/>
                    <a:pt x="913" y="329"/>
                    <a:pt x="899" y="313"/>
                  </a:cubicBezTo>
                  <a:close/>
                  <a:moveTo>
                    <a:pt x="996" y="366"/>
                  </a:moveTo>
                  <a:cubicBezTo>
                    <a:pt x="985" y="342"/>
                    <a:pt x="950" y="336"/>
                    <a:pt x="952" y="366"/>
                  </a:cubicBezTo>
                  <a:cubicBezTo>
                    <a:pt x="953" y="382"/>
                    <a:pt x="976" y="399"/>
                    <a:pt x="993" y="389"/>
                  </a:cubicBezTo>
                  <a:cubicBezTo>
                    <a:pt x="1000" y="397"/>
                    <a:pt x="999" y="414"/>
                    <a:pt x="1002" y="426"/>
                  </a:cubicBezTo>
                  <a:cubicBezTo>
                    <a:pt x="1007" y="426"/>
                    <a:pt x="1010" y="427"/>
                    <a:pt x="1012" y="430"/>
                  </a:cubicBezTo>
                  <a:cubicBezTo>
                    <a:pt x="1040" y="416"/>
                    <a:pt x="1081" y="425"/>
                    <a:pt x="1085" y="384"/>
                  </a:cubicBezTo>
                  <a:cubicBezTo>
                    <a:pt x="1052" y="374"/>
                    <a:pt x="1028" y="340"/>
                    <a:pt x="996" y="366"/>
                  </a:cubicBezTo>
                  <a:close/>
                  <a:moveTo>
                    <a:pt x="888" y="375"/>
                  </a:moveTo>
                  <a:cubicBezTo>
                    <a:pt x="896" y="383"/>
                    <a:pt x="903" y="393"/>
                    <a:pt x="906" y="407"/>
                  </a:cubicBezTo>
                  <a:cubicBezTo>
                    <a:pt x="966" y="409"/>
                    <a:pt x="914" y="342"/>
                    <a:pt x="888" y="375"/>
                  </a:cubicBezTo>
                  <a:close/>
                  <a:moveTo>
                    <a:pt x="986" y="426"/>
                  </a:moveTo>
                  <a:cubicBezTo>
                    <a:pt x="974" y="421"/>
                    <a:pt x="959" y="431"/>
                    <a:pt x="956" y="444"/>
                  </a:cubicBezTo>
                  <a:cubicBezTo>
                    <a:pt x="965" y="449"/>
                    <a:pt x="979" y="443"/>
                    <a:pt x="989" y="442"/>
                  </a:cubicBezTo>
                  <a:cubicBezTo>
                    <a:pt x="985" y="435"/>
                    <a:pt x="989" y="430"/>
                    <a:pt x="986" y="426"/>
                  </a:cubicBezTo>
                  <a:close/>
                  <a:moveTo>
                    <a:pt x="1276" y="566"/>
                  </a:moveTo>
                  <a:cubicBezTo>
                    <a:pt x="1269" y="563"/>
                    <a:pt x="1262" y="572"/>
                    <a:pt x="1260" y="566"/>
                  </a:cubicBezTo>
                  <a:cubicBezTo>
                    <a:pt x="1259" y="558"/>
                    <a:pt x="1256" y="553"/>
                    <a:pt x="1260" y="545"/>
                  </a:cubicBezTo>
                  <a:cubicBezTo>
                    <a:pt x="1235" y="524"/>
                    <a:pt x="1200" y="501"/>
                    <a:pt x="1161" y="502"/>
                  </a:cubicBezTo>
                  <a:cubicBezTo>
                    <a:pt x="1145" y="493"/>
                    <a:pt x="1129" y="474"/>
                    <a:pt x="1108" y="479"/>
                  </a:cubicBezTo>
                  <a:cubicBezTo>
                    <a:pt x="1106" y="479"/>
                    <a:pt x="1105" y="480"/>
                    <a:pt x="1104" y="481"/>
                  </a:cubicBezTo>
                  <a:cubicBezTo>
                    <a:pt x="1099" y="508"/>
                    <a:pt x="1116" y="513"/>
                    <a:pt x="1120" y="531"/>
                  </a:cubicBezTo>
                  <a:cubicBezTo>
                    <a:pt x="1109" y="551"/>
                    <a:pt x="1088" y="561"/>
                    <a:pt x="1081" y="584"/>
                  </a:cubicBezTo>
                  <a:cubicBezTo>
                    <a:pt x="1094" y="595"/>
                    <a:pt x="1097" y="612"/>
                    <a:pt x="1104" y="628"/>
                  </a:cubicBezTo>
                  <a:cubicBezTo>
                    <a:pt x="1108" y="638"/>
                    <a:pt x="1118" y="645"/>
                    <a:pt x="1120" y="658"/>
                  </a:cubicBezTo>
                  <a:cubicBezTo>
                    <a:pt x="1121" y="670"/>
                    <a:pt x="1112" y="685"/>
                    <a:pt x="1115" y="697"/>
                  </a:cubicBezTo>
                  <a:cubicBezTo>
                    <a:pt x="1121" y="723"/>
                    <a:pt x="1151" y="715"/>
                    <a:pt x="1166" y="734"/>
                  </a:cubicBezTo>
                  <a:cubicBezTo>
                    <a:pt x="1177" y="725"/>
                    <a:pt x="1185" y="715"/>
                    <a:pt x="1186" y="697"/>
                  </a:cubicBezTo>
                  <a:cubicBezTo>
                    <a:pt x="1204" y="686"/>
                    <a:pt x="1217" y="671"/>
                    <a:pt x="1234" y="660"/>
                  </a:cubicBezTo>
                  <a:cubicBezTo>
                    <a:pt x="1270" y="659"/>
                    <a:pt x="1300" y="636"/>
                    <a:pt x="1313" y="605"/>
                  </a:cubicBezTo>
                  <a:cubicBezTo>
                    <a:pt x="1295" y="597"/>
                    <a:pt x="1279" y="588"/>
                    <a:pt x="1276" y="566"/>
                  </a:cubicBezTo>
                  <a:close/>
                </a:path>
              </a:pathLst>
            </a:custGeom>
            <a:solidFill>
              <a:srgbClr val="0070C0"/>
            </a:solidFill>
            <a:ln>
              <a:solidFill>
                <a:srgbClr val="000000"/>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Isosceles Triangle 55">
              <a:extLst>
                <a:ext uri="{FF2B5EF4-FFF2-40B4-BE49-F238E27FC236}">
                  <a16:creationId xmlns:a16="http://schemas.microsoft.com/office/drawing/2014/main" id="{840F8B82-97B2-41AE-A86F-32DD18FDDA0B}"/>
                </a:ext>
              </a:extLst>
            </p:cNvPr>
            <p:cNvSpPr/>
            <p:nvPr/>
          </p:nvSpPr>
          <p:spPr>
            <a:xfrm>
              <a:off x="9834529" y="3285041"/>
              <a:ext cx="94925" cy="165479"/>
            </a:xfrm>
            <a:prstGeom prst="triangle">
              <a:avLst>
                <a:gd name="adj" fmla="val 0"/>
              </a:avLst>
            </a:prstGeom>
            <a:solidFill>
              <a:srgbClr val="FFFFFF">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grpSp>
      <p:sp>
        <p:nvSpPr>
          <p:cNvPr id="57" name="TextBox 56">
            <a:extLst>
              <a:ext uri="{FF2B5EF4-FFF2-40B4-BE49-F238E27FC236}">
                <a16:creationId xmlns:a16="http://schemas.microsoft.com/office/drawing/2014/main" id="{96865848-F200-495D-92A9-4546B354E89F}"/>
              </a:ext>
            </a:extLst>
          </p:cNvPr>
          <p:cNvSpPr txBox="1"/>
          <p:nvPr/>
        </p:nvSpPr>
        <p:spPr>
          <a:xfrm>
            <a:off x="7640118" y="1641559"/>
            <a:ext cx="372394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E5D"/>
                </a:solidFill>
                <a:effectLst/>
                <a:uLnTx/>
                <a:uFillTx/>
                <a:latin typeface="Calibri" panose="020F0502020204030204"/>
                <a:ea typeface="+mn-ea"/>
                <a:cs typeface="+mn-cs"/>
              </a:rPr>
              <a:t>*Percentages based on N-count of students tested relative to WICHE 12</a:t>
            </a:r>
            <a:r>
              <a:rPr kumimoji="0" lang="en-US" sz="1800" b="0" i="0" u="none" strike="noStrike" kern="1200" cap="none" spc="0" normalizeH="0" baseline="30000" noProof="0" dirty="0">
                <a:ln>
                  <a:noFill/>
                </a:ln>
                <a:solidFill>
                  <a:srgbClr val="002E5D"/>
                </a:solidFill>
                <a:effectLst/>
                <a:uLnTx/>
                <a:uFillTx/>
                <a:latin typeface="Calibri" panose="020F0502020204030204"/>
                <a:ea typeface="+mn-ea"/>
                <a:cs typeface="+mn-cs"/>
              </a:rPr>
              <a:t>th</a:t>
            </a:r>
            <a:r>
              <a:rPr kumimoji="0" lang="en-US" sz="1800" b="0" i="0" u="none" strike="noStrike" kern="1200" cap="none" spc="0" normalizeH="0" baseline="0" noProof="0" dirty="0">
                <a:ln>
                  <a:noFill/>
                </a:ln>
                <a:solidFill>
                  <a:srgbClr val="002E5D"/>
                </a:solidFill>
                <a:effectLst/>
                <a:uLnTx/>
                <a:uFillTx/>
                <a:latin typeface="Calibri" panose="020F0502020204030204"/>
                <a:ea typeface="+mn-ea"/>
                <a:cs typeface="+mn-cs"/>
              </a:rPr>
              <a:t> grade estimates</a:t>
            </a:r>
          </a:p>
        </p:txBody>
      </p:sp>
      <p:sp>
        <p:nvSpPr>
          <p:cNvPr id="58" name="TextBox 57">
            <a:extLst>
              <a:ext uri="{FF2B5EF4-FFF2-40B4-BE49-F238E27FC236}">
                <a16:creationId xmlns:a16="http://schemas.microsoft.com/office/drawing/2014/main" id="{FB38880C-5677-4D24-8869-A0B933E5B4C1}"/>
              </a:ext>
            </a:extLst>
          </p:cNvPr>
          <p:cNvSpPr txBox="1"/>
          <p:nvPr/>
        </p:nvSpPr>
        <p:spPr>
          <a:xfrm>
            <a:off x="110067" y="5346778"/>
            <a:ext cx="57874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E5D"/>
                </a:solidFill>
                <a:effectLst/>
                <a:uLnTx/>
                <a:uFillTx/>
                <a:latin typeface="Calibri" panose="020F0502020204030204"/>
                <a:ea typeface="+mn-ea"/>
                <a:cs typeface="+mn-cs"/>
              </a:rPr>
              <a:t>Italics indicate states using ACT for federal accountability (additionally: Arizona, Montana, Oklahoma)</a:t>
            </a:r>
          </a:p>
        </p:txBody>
      </p:sp>
    </p:spTree>
    <p:extLst>
      <p:ext uri="{BB962C8B-B14F-4D97-AF65-F5344CB8AC3E}">
        <p14:creationId xmlns:p14="http://schemas.microsoft.com/office/powerpoint/2010/main" val="3796707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B1A79-5D03-4A80-BC6B-6585A15E9BCF}"/>
              </a:ext>
            </a:extLst>
          </p:cNvPr>
          <p:cNvSpPr>
            <a:spLocks noGrp="1"/>
          </p:cNvSpPr>
          <p:nvPr>
            <p:ph type="title"/>
          </p:nvPr>
        </p:nvSpPr>
        <p:spPr>
          <a:xfrm>
            <a:off x="742907" y="0"/>
            <a:ext cx="10733314" cy="1325563"/>
          </a:xfrm>
        </p:spPr>
        <p:txBody>
          <a:bodyPr/>
          <a:lstStyle/>
          <a:p>
            <a:pPr algn="ctr"/>
            <a:r>
              <a:rPr lang="en-US" b="1" dirty="0"/>
              <a:t>Kansas, States testing 76%-100% tested, and National Composite Scores by Range</a:t>
            </a:r>
          </a:p>
        </p:txBody>
      </p:sp>
      <p:graphicFrame>
        <p:nvGraphicFramePr>
          <p:cNvPr id="6" name="Diagram 5">
            <a:extLst>
              <a:ext uri="{FF2B5EF4-FFF2-40B4-BE49-F238E27FC236}">
                <a16:creationId xmlns:a16="http://schemas.microsoft.com/office/drawing/2014/main" id="{06FCBB84-E353-46B6-A590-6BE737B7DB58}"/>
              </a:ext>
            </a:extLst>
          </p:cNvPr>
          <p:cNvGraphicFramePr/>
          <p:nvPr/>
        </p:nvGraphicFramePr>
        <p:xfrm>
          <a:off x="742907" y="4517570"/>
          <a:ext cx="3088865" cy="1959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C7238D39-92B9-4858-ACA9-020EBCB6CC84}"/>
              </a:ext>
            </a:extLst>
          </p:cNvPr>
          <p:cNvGraphicFramePr/>
          <p:nvPr/>
        </p:nvGraphicFramePr>
        <p:xfrm>
          <a:off x="4615546" y="4517570"/>
          <a:ext cx="3744685" cy="19594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Picture 3">
            <a:extLst>
              <a:ext uri="{FF2B5EF4-FFF2-40B4-BE49-F238E27FC236}">
                <a16:creationId xmlns:a16="http://schemas.microsoft.com/office/drawing/2014/main" id="{FD145F36-F4AD-4356-9FD5-91C8F0D5E2A0}"/>
              </a:ext>
            </a:extLst>
          </p:cNvPr>
          <p:cNvPicPr>
            <a:picLocks noChangeAspect="1"/>
          </p:cNvPicPr>
          <p:nvPr/>
        </p:nvPicPr>
        <p:blipFill>
          <a:blip r:embed="rId13"/>
          <a:stretch>
            <a:fillRect/>
          </a:stretch>
        </p:blipFill>
        <p:spPr>
          <a:xfrm>
            <a:off x="13564" y="1246189"/>
            <a:ext cx="12192000" cy="2994021"/>
          </a:xfrm>
          <a:prstGeom prst="rect">
            <a:avLst/>
          </a:prstGeom>
        </p:spPr>
      </p:pic>
    </p:spTree>
    <p:extLst>
      <p:ext uri="{BB962C8B-B14F-4D97-AF65-F5344CB8AC3E}">
        <p14:creationId xmlns:p14="http://schemas.microsoft.com/office/powerpoint/2010/main" val="4260654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800FC8-7009-D14F-8104-9AA31CF73A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533400"/>
            <a:ext cx="9065172" cy="5715000"/>
          </a:xfrm>
          <a:prstGeom prst="rect">
            <a:avLst/>
          </a:prstGeom>
        </p:spPr>
      </p:pic>
    </p:spTree>
    <p:extLst>
      <p:ext uri="{BB962C8B-B14F-4D97-AF65-F5344CB8AC3E}">
        <p14:creationId xmlns:p14="http://schemas.microsoft.com/office/powerpoint/2010/main" val="3702916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AADD7F-4681-4639-988D-EBE6F0A0B73C}"/>
              </a:ext>
            </a:extLst>
          </p:cNvPr>
          <p:cNvSpPr>
            <a:spLocks noGrp="1"/>
          </p:cNvSpPr>
          <p:nvPr>
            <p:ph type="title"/>
          </p:nvPr>
        </p:nvSpPr>
        <p:spPr>
          <a:xfrm>
            <a:off x="3048000" y="-212726"/>
            <a:ext cx="10515600" cy="1325563"/>
          </a:xfrm>
        </p:spPr>
        <p:txBody>
          <a:bodyPr>
            <a:normAutofit/>
          </a:bodyPr>
          <a:lstStyle/>
          <a:p>
            <a:r>
              <a:rPr lang="en-US" sz="4800" dirty="0">
                <a:latin typeface="+mn-lt"/>
              </a:rPr>
              <a:t>STAR Recognition</a:t>
            </a:r>
          </a:p>
        </p:txBody>
      </p:sp>
      <p:sp>
        <p:nvSpPr>
          <p:cNvPr id="6" name="Content Placeholder 1">
            <a:extLst>
              <a:ext uri="{FF2B5EF4-FFF2-40B4-BE49-F238E27FC236}">
                <a16:creationId xmlns:a16="http://schemas.microsoft.com/office/drawing/2014/main" id="{B6F729A9-E6F7-AA42-9807-D738B4C6F9AA}"/>
              </a:ext>
            </a:extLst>
          </p:cNvPr>
          <p:cNvSpPr txBox="1">
            <a:spLocks/>
          </p:cNvSpPr>
          <p:nvPr/>
        </p:nvSpPr>
        <p:spPr>
          <a:xfrm>
            <a:off x="3048000" y="762000"/>
            <a:ext cx="8610600" cy="4830763"/>
          </a:xfrm>
          <a:prstGeom prst="rect">
            <a:avLst/>
          </a:prstGeom>
        </p:spPr>
        <p:txBody>
          <a:bodyP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A400"/>
              </a:buClr>
              <a:buSzPct val="125000"/>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Open Sans Light"/>
                <a:ea typeface="Open Sans Light" panose="020B0306030504020204" pitchFamily="34" charset="0"/>
                <a:cs typeface="Open Sans Light" panose="020B0306030504020204" pitchFamily="34" charset="0"/>
              </a:rPr>
              <a:t>Quantitative Measures: KSDE Calculates</a:t>
            </a:r>
          </a:p>
          <a:p>
            <a:pPr marL="457189" marR="0" lvl="0" indent="-457189" algn="l" defTabSz="914400"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Open Sans Light"/>
                <a:ea typeface="Open Sans Light" panose="020B0306030504020204" pitchFamily="34" charset="0"/>
                <a:cs typeface="Open Sans Light" panose="020B0306030504020204" pitchFamily="34" charset="0"/>
              </a:rPr>
              <a:t>	Academic Preparation</a:t>
            </a:r>
          </a:p>
          <a:p>
            <a:pPr marL="457189" marR="0" lvl="0" indent="-457189" algn="l" defTabSz="914400"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Open Sans Light"/>
                <a:ea typeface="Open Sans Light" panose="020B0306030504020204" pitchFamily="34" charset="0"/>
                <a:cs typeface="Open Sans Light" panose="020B0306030504020204" pitchFamily="34" charset="0"/>
              </a:rPr>
              <a:t>	Graduation</a:t>
            </a:r>
          </a:p>
          <a:p>
            <a:pPr marL="457189" marR="0" lvl="0" indent="-457189" algn="l" defTabSz="914400"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Open Sans Light"/>
                <a:ea typeface="Open Sans Light" panose="020B0306030504020204" pitchFamily="34" charset="0"/>
                <a:cs typeface="Open Sans Light" panose="020B0306030504020204" pitchFamily="34" charset="0"/>
              </a:rPr>
              <a:t>	Postsecondary Success</a:t>
            </a:r>
          </a:p>
          <a:p>
            <a:pPr marL="457189" marR="0" lvl="0" indent="-457189" algn="l" defTabSz="914400"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Open Sans Light"/>
                <a:ea typeface="Open Sans Light" panose="020B0306030504020204" pitchFamily="34" charset="0"/>
                <a:cs typeface="Open Sans Light" panose="020B0306030504020204" pitchFamily="34" charset="0"/>
              </a:rPr>
              <a:t>    Commissioner Award</a:t>
            </a:r>
            <a:endParaRPr kumimoji="0" lang="en-US" sz="2800" b="0" i="0" u="none" strike="noStrike" kern="1200" cap="none" spc="0" normalizeH="0" baseline="0" noProof="0" dirty="0">
              <a:ln>
                <a:noFill/>
              </a:ln>
              <a:solidFill>
                <a:prstClr val="white"/>
              </a:solidFill>
              <a:effectLst/>
              <a:uLnTx/>
              <a:uFillTx/>
              <a:latin typeface="Open Sans Light"/>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90000"/>
              </a:lnSpc>
              <a:spcBef>
                <a:spcPts val="1000"/>
              </a:spcBef>
              <a:spcAft>
                <a:spcPts val="0"/>
              </a:spcAft>
              <a:buClr>
                <a:srgbClr val="FFA400"/>
              </a:buClr>
              <a:buSzPct val="125000"/>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Open Sans Light"/>
                <a:ea typeface="Open Sans Light" panose="020B0306030504020204" pitchFamily="34" charset="0"/>
                <a:cs typeface="Open Sans Light" panose="020B0306030504020204" pitchFamily="34" charset="0"/>
              </a:rPr>
              <a:t>Qualitative Measures: Districts apply</a:t>
            </a:r>
          </a:p>
          <a:p>
            <a:pPr marL="457189" marR="0" lvl="0" indent="-457189" algn="l" defTabSz="914400"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Open Sans Light"/>
                <a:ea typeface="Open Sans Light" panose="020B0306030504020204" pitchFamily="34" charset="0"/>
                <a:cs typeface="Open Sans Light" panose="020B0306030504020204" pitchFamily="34" charset="0"/>
              </a:rPr>
              <a:t>	Social Emotional Growth</a:t>
            </a:r>
          </a:p>
          <a:p>
            <a:pPr marL="457189" marR="0" lvl="0" indent="-457189" algn="l" defTabSz="914400"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Open Sans Light"/>
                <a:ea typeface="Open Sans Light" panose="020B0306030504020204" pitchFamily="34" charset="0"/>
                <a:cs typeface="Open Sans Light" panose="020B0306030504020204" pitchFamily="34" charset="0"/>
              </a:rPr>
              <a:t>	Kindergarten Readiness</a:t>
            </a:r>
          </a:p>
          <a:p>
            <a:pPr marL="457189" marR="0" lvl="0" indent="-457189" algn="l" defTabSz="914400"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Open Sans Light"/>
                <a:ea typeface="Open Sans Light" panose="020B0306030504020204" pitchFamily="34" charset="0"/>
                <a:cs typeface="Open Sans Light" panose="020B0306030504020204" pitchFamily="34" charset="0"/>
              </a:rPr>
              <a:t>	Individual Plans of Study</a:t>
            </a:r>
          </a:p>
          <a:p>
            <a:pPr marL="457189" marR="0" lvl="0" indent="-457189" algn="l" defTabSz="914400"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Open Sans Light"/>
                <a:ea typeface="Open Sans Light" panose="020B0306030504020204" pitchFamily="34" charset="0"/>
                <a:cs typeface="Open Sans Light" panose="020B0306030504020204" pitchFamily="34" charset="0"/>
              </a:rPr>
              <a:t>	Civic Engagement</a:t>
            </a:r>
          </a:p>
        </p:txBody>
      </p:sp>
    </p:spTree>
    <p:extLst>
      <p:ext uri="{BB962C8B-B14F-4D97-AF65-F5344CB8AC3E}">
        <p14:creationId xmlns:p14="http://schemas.microsoft.com/office/powerpoint/2010/main" val="2641643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dissolve">
                                      <p:cBhvr>
                                        <p:cTn id="7" dur="2000"/>
                                        <p:tgtEl>
                                          <p:spTgt spid="6">
                                            <p:txEl>
                                              <p:pRg st="1" end="1"/>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dissolve">
                                      <p:cBhvr>
                                        <p:cTn id="11" dur="2000"/>
                                        <p:tgtEl>
                                          <p:spTgt spid="6">
                                            <p:txEl>
                                              <p:pRg st="2" end="2"/>
                                            </p:txEl>
                                          </p:spTgt>
                                        </p:tgtEl>
                                      </p:cBhvr>
                                    </p:animEffect>
                                  </p:childTnLst>
                                </p:cTn>
                              </p:par>
                            </p:childTnLst>
                          </p:cTn>
                        </p:par>
                        <p:par>
                          <p:cTn id="12" fill="hold">
                            <p:stCondLst>
                              <p:cond delay="4000"/>
                            </p:stCondLst>
                            <p:childTnLst>
                              <p:par>
                                <p:cTn id="13" presetID="9" presetClass="entr" presetSubtype="0" fill="hold" nodeType="after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dissolve">
                                      <p:cBhvr>
                                        <p:cTn id="15" dur="2000"/>
                                        <p:tgtEl>
                                          <p:spTgt spid="6">
                                            <p:txEl>
                                              <p:pRg st="3" end="3"/>
                                            </p:txEl>
                                          </p:spTgt>
                                        </p:tgtEl>
                                      </p:cBhvr>
                                    </p:animEffect>
                                  </p:childTnLst>
                                </p:cTn>
                              </p:par>
                            </p:childTnLst>
                          </p:cTn>
                        </p:par>
                        <p:par>
                          <p:cTn id="16" fill="hold">
                            <p:stCondLst>
                              <p:cond delay="6000"/>
                            </p:stCondLst>
                            <p:childTnLst>
                              <p:par>
                                <p:cTn id="17" presetID="9" presetClass="entr" presetSubtype="0" fill="hold" nodeType="after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dissolve">
                                      <p:cBhvr>
                                        <p:cTn id="19" dur="2000"/>
                                        <p:tgtEl>
                                          <p:spTgt spid="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dissolve">
                                      <p:cBhvr>
                                        <p:cTn id="24" dur="1000"/>
                                        <p:tgtEl>
                                          <p:spTgt spid="6">
                                            <p:txEl>
                                              <p:pRg st="5" end="5"/>
                                            </p:txEl>
                                          </p:spTgt>
                                        </p:tgtEl>
                                      </p:cBhvr>
                                    </p:animEffect>
                                  </p:childTnLst>
                                </p:cTn>
                              </p:par>
                            </p:childTnLst>
                          </p:cTn>
                        </p:par>
                        <p:par>
                          <p:cTn id="25" fill="hold">
                            <p:stCondLst>
                              <p:cond delay="1000"/>
                            </p:stCondLst>
                            <p:childTnLst>
                              <p:par>
                                <p:cTn id="26" presetID="9" presetClass="entr" presetSubtype="0" fill="hold" nodeType="after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dissolve">
                                      <p:cBhvr>
                                        <p:cTn id="28" dur="2000"/>
                                        <p:tgtEl>
                                          <p:spTgt spid="6">
                                            <p:txEl>
                                              <p:pRg st="6" end="6"/>
                                            </p:txEl>
                                          </p:spTgt>
                                        </p:tgtEl>
                                      </p:cBhvr>
                                    </p:animEffect>
                                  </p:childTnLst>
                                </p:cTn>
                              </p:par>
                            </p:childTnLst>
                          </p:cTn>
                        </p:par>
                        <p:par>
                          <p:cTn id="29" fill="hold">
                            <p:stCondLst>
                              <p:cond delay="3000"/>
                            </p:stCondLst>
                            <p:childTnLst>
                              <p:par>
                                <p:cTn id="30" presetID="9" presetClass="entr" presetSubtype="0" fill="hold" nodeType="after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dissolve">
                                      <p:cBhvr>
                                        <p:cTn id="32" dur="2000"/>
                                        <p:tgtEl>
                                          <p:spTgt spid="6">
                                            <p:txEl>
                                              <p:pRg st="7" end="7"/>
                                            </p:txEl>
                                          </p:spTgt>
                                        </p:tgtEl>
                                      </p:cBhvr>
                                    </p:animEffect>
                                  </p:childTnLst>
                                </p:cTn>
                              </p:par>
                            </p:childTnLst>
                          </p:cTn>
                        </p:par>
                        <p:par>
                          <p:cTn id="33" fill="hold">
                            <p:stCondLst>
                              <p:cond delay="5000"/>
                            </p:stCondLst>
                            <p:childTnLst>
                              <p:par>
                                <p:cTn id="34" presetID="9" presetClass="entr" presetSubtype="0" fill="hold" nodeType="afterEffect">
                                  <p:stCondLst>
                                    <p:cond delay="0"/>
                                  </p:stCondLst>
                                  <p:childTnLst>
                                    <p:set>
                                      <p:cBhvr>
                                        <p:cTn id="35" dur="1" fill="hold">
                                          <p:stCondLst>
                                            <p:cond delay="0"/>
                                          </p:stCondLst>
                                        </p:cTn>
                                        <p:tgtEl>
                                          <p:spTgt spid="6">
                                            <p:txEl>
                                              <p:pRg st="8" end="8"/>
                                            </p:txEl>
                                          </p:spTgt>
                                        </p:tgtEl>
                                        <p:attrNameLst>
                                          <p:attrName>style.visibility</p:attrName>
                                        </p:attrNameLst>
                                      </p:cBhvr>
                                      <p:to>
                                        <p:strVal val="visible"/>
                                      </p:to>
                                    </p:set>
                                    <p:animEffect transition="in" filter="dissolve">
                                      <p:cBhvr>
                                        <p:cTn id="36" dur="2000"/>
                                        <p:tgtEl>
                                          <p:spTgt spid="6">
                                            <p:txEl>
                                              <p:pRg st="8" end="8"/>
                                            </p:txEl>
                                          </p:spTgt>
                                        </p:tgtEl>
                                      </p:cBhvr>
                                    </p:animEffect>
                                  </p:childTnLst>
                                </p:cTn>
                              </p:par>
                            </p:childTnLst>
                          </p:cTn>
                        </p:par>
                        <p:par>
                          <p:cTn id="37" fill="hold">
                            <p:stCondLst>
                              <p:cond delay="7000"/>
                            </p:stCondLst>
                            <p:childTnLst>
                              <p:par>
                                <p:cTn id="38" presetID="9" presetClass="entr" presetSubtype="0" fill="hold" nodeType="afterEffect">
                                  <p:stCondLst>
                                    <p:cond delay="0"/>
                                  </p:stCondLst>
                                  <p:childTnLst>
                                    <p:set>
                                      <p:cBhvr>
                                        <p:cTn id="39" dur="1" fill="hold">
                                          <p:stCondLst>
                                            <p:cond delay="0"/>
                                          </p:stCondLst>
                                        </p:cTn>
                                        <p:tgtEl>
                                          <p:spTgt spid="6">
                                            <p:txEl>
                                              <p:pRg st="9" end="9"/>
                                            </p:txEl>
                                          </p:spTgt>
                                        </p:tgtEl>
                                        <p:attrNameLst>
                                          <p:attrName>style.visibility</p:attrName>
                                        </p:attrNameLst>
                                      </p:cBhvr>
                                      <p:to>
                                        <p:strVal val="visible"/>
                                      </p:to>
                                    </p:set>
                                    <p:animEffect transition="in" filter="dissolve">
                                      <p:cBhvr>
                                        <p:cTn id="40" dur="20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0A0E74-DB67-8D32-E7BE-1A4CAAE111E7}"/>
              </a:ext>
            </a:extLst>
          </p:cNvPr>
          <p:cNvPicPr>
            <a:picLocks noChangeAspect="1"/>
          </p:cNvPicPr>
          <p:nvPr/>
        </p:nvPicPr>
        <p:blipFill>
          <a:blip r:embed="rId3"/>
          <a:stretch>
            <a:fillRect/>
          </a:stretch>
        </p:blipFill>
        <p:spPr>
          <a:xfrm>
            <a:off x="3185208" y="1"/>
            <a:ext cx="5821585" cy="6236847"/>
          </a:xfrm>
          <a:prstGeom prst="rect">
            <a:avLst/>
          </a:prstGeom>
        </p:spPr>
      </p:pic>
    </p:spTree>
    <p:extLst>
      <p:ext uri="{BB962C8B-B14F-4D97-AF65-F5344CB8AC3E}">
        <p14:creationId xmlns:p14="http://schemas.microsoft.com/office/powerpoint/2010/main" val="1431881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597927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0DE76E-D538-9343-A1C6-17FB4DD55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56" y="2309285"/>
            <a:ext cx="12192000" cy="3221372"/>
          </a:xfrm>
          <a:prstGeom prst="rect">
            <a:avLst/>
          </a:prstGeom>
        </p:spPr>
      </p:pic>
      <p:pic>
        <p:nvPicPr>
          <p:cNvPr id="3" name="Picture 2">
            <a:extLst>
              <a:ext uri="{FF2B5EF4-FFF2-40B4-BE49-F238E27FC236}">
                <a16:creationId xmlns:a16="http://schemas.microsoft.com/office/drawing/2014/main" id="{B2ED81FE-1C0B-5449-804B-2E0E35242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56" y="2309285"/>
            <a:ext cx="12192000" cy="3221372"/>
          </a:xfrm>
          <a:prstGeom prst="rect">
            <a:avLst/>
          </a:prstGeom>
        </p:spPr>
      </p:pic>
      <p:pic>
        <p:nvPicPr>
          <p:cNvPr id="4" name="Picture 3">
            <a:extLst>
              <a:ext uri="{FF2B5EF4-FFF2-40B4-BE49-F238E27FC236}">
                <a16:creationId xmlns:a16="http://schemas.microsoft.com/office/drawing/2014/main" id="{7FFD1C1D-D0AC-0948-B626-2DD24BFFC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56" y="2309285"/>
            <a:ext cx="12192000" cy="3221372"/>
          </a:xfrm>
          <a:prstGeom prst="rect">
            <a:avLst/>
          </a:prstGeom>
        </p:spPr>
      </p:pic>
      <p:pic>
        <p:nvPicPr>
          <p:cNvPr id="5" name="Picture 4">
            <a:extLst>
              <a:ext uri="{FF2B5EF4-FFF2-40B4-BE49-F238E27FC236}">
                <a16:creationId xmlns:a16="http://schemas.microsoft.com/office/drawing/2014/main" id="{3B9B4992-9310-C64B-933F-3ED67CAC9A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56" y="2309285"/>
            <a:ext cx="12192000" cy="3221372"/>
          </a:xfrm>
          <a:prstGeom prst="rect">
            <a:avLst/>
          </a:prstGeom>
        </p:spPr>
      </p:pic>
      <p:sp>
        <p:nvSpPr>
          <p:cNvPr id="6" name="Title 6">
            <a:extLst>
              <a:ext uri="{FF2B5EF4-FFF2-40B4-BE49-F238E27FC236}">
                <a16:creationId xmlns:a16="http://schemas.microsoft.com/office/drawing/2014/main" id="{C6D97E56-9CC2-3046-B5D4-C903C3BEB9E4}"/>
              </a:ext>
            </a:extLst>
          </p:cNvPr>
          <p:cNvSpPr txBox="1">
            <a:spLocks/>
          </p:cNvSpPr>
          <p:nvPr/>
        </p:nvSpPr>
        <p:spPr>
          <a:xfrm>
            <a:off x="3011178" y="590618"/>
            <a:ext cx="8935345" cy="1473452"/>
          </a:xfrm>
          <a:prstGeom prst="rect">
            <a:avLst/>
          </a:prstGeom>
        </p:spPr>
        <p:txBody>
          <a:bodyPr wrap="square">
            <a:noAutofit/>
          </a:bodyPr>
          <a:lstStyle>
            <a:lvl1pPr algn="l" defTabSz="685800" rtl="0" eaLnBrk="1" latinLnBrk="0" hangingPunct="1">
              <a:lnSpc>
                <a:spcPct val="90000"/>
              </a:lnSpc>
              <a:spcBef>
                <a:spcPct val="0"/>
              </a:spcBef>
              <a:buNone/>
              <a:defRPr sz="33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Open Sans Light"/>
                <a:ea typeface="Open Sans Semibold" panose="020B0706030804020204" pitchFamily="34" charset="0"/>
                <a:cs typeface="Open Sans Semibold" panose="020B0706030804020204" pitchFamily="34" charset="0"/>
              </a:rPr>
              <a:t>From the first set of focus group responses, what characteristics of success were most frequently cited?</a:t>
            </a:r>
          </a:p>
        </p:txBody>
      </p:sp>
      <p:pic>
        <p:nvPicPr>
          <p:cNvPr id="7" name="Picture 6">
            <a:extLst>
              <a:ext uri="{FF2B5EF4-FFF2-40B4-BE49-F238E27FC236}">
                <a16:creationId xmlns:a16="http://schemas.microsoft.com/office/drawing/2014/main" id="{41A59AA9-957A-FA4B-95C9-DB92D3CF98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56" y="2309285"/>
            <a:ext cx="12192000" cy="3221372"/>
          </a:xfrm>
          <a:prstGeom prst="rect">
            <a:avLst/>
          </a:prstGeom>
        </p:spPr>
      </p:pic>
    </p:spTree>
    <p:extLst>
      <p:ext uri="{BB962C8B-B14F-4D97-AF65-F5344CB8AC3E}">
        <p14:creationId xmlns:p14="http://schemas.microsoft.com/office/powerpoint/2010/main" val="3164629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12268-145F-DA46-85C7-80747981ECCF}"/>
              </a:ext>
            </a:extLst>
          </p:cNvPr>
          <p:cNvSpPr>
            <a:spLocks noGrp="1"/>
          </p:cNvSpPr>
          <p:nvPr>
            <p:ph type="title"/>
          </p:nvPr>
        </p:nvSpPr>
        <p:spPr>
          <a:xfrm>
            <a:off x="2953900" y="729045"/>
            <a:ext cx="9139909" cy="1458443"/>
          </a:xfrm>
        </p:spPr>
        <p:txBody>
          <a:bodyPr>
            <a:noAutofit/>
          </a:bodyPr>
          <a:lstStyle/>
          <a:p>
            <a:r>
              <a:rPr lang="en-US" sz="3200" dirty="0">
                <a:latin typeface="+mn-lt"/>
              </a:rPr>
              <a:t>The business and industry focal groups cited </a:t>
            </a:r>
            <a:r>
              <a:rPr lang="en-US" sz="3200" b="1" dirty="0">
                <a:solidFill>
                  <a:schemeClr val="accent1"/>
                </a:solidFill>
                <a:latin typeface="+mn-lt"/>
              </a:rPr>
              <a:t>non-academic skills</a:t>
            </a:r>
            <a:r>
              <a:rPr lang="en-US" sz="3200" dirty="0">
                <a:solidFill>
                  <a:schemeClr val="accent1"/>
                </a:solidFill>
                <a:latin typeface="+mn-lt"/>
              </a:rPr>
              <a:t> </a:t>
            </a:r>
            <a:r>
              <a:rPr lang="en-US" sz="3200" dirty="0">
                <a:latin typeface="+mn-lt"/>
              </a:rPr>
              <a:t>with greater frequency than the community groups:</a:t>
            </a:r>
          </a:p>
        </p:txBody>
      </p:sp>
      <p:pic>
        <p:nvPicPr>
          <p:cNvPr id="3" name="Picture 2">
            <a:extLst>
              <a:ext uri="{FF2B5EF4-FFF2-40B4-BE49-F238E27FC236}">
                <a16:creationId xmlns:a16="http://schemas.microsoft.com/office/drawing/2014/main" id="{7F70B579-7DFF-5246-A5B9-7DACDD141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952" y="2292918"/>
            <a:ext cx="12519301" cy="3221372"/>
          </a:xfrm>
          <a:prstGeom prst="rect">
            <a:avLst/>
          </a:prstGeom>
        </p:spPr>
      </p:pic>
    </p:spTree>
    <p:extLst>
      <p:ext uri="{BB962C8B-B14F-4D97-AF65-F5344CB8AC3E}">
        <p14:creationId xmlns:p14="http://schemas.microsoft.com/office/powerpoint/2010/main" val="2332492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dia Placeholder 4">
            <a:extLst>
              <a:ext uri="{FF2B5EF4-FFF2-40B4-BE49-F238E27FC236}">
                <a16:creationId xmlns:a16="http://schemas.microsoft.com/office/drawing/2014/main" id="{F97A4954-6B60-4060-A5A5-B4D86E50CDF5}"/>
              </a:ext>
            </a:extLst>
          </p:cNvPr>
          <p:cNvSpPr>
            <a:spLocks noGrp="1"/>
          </p:cNvSpPr>
          <p:nvPr>
            <p:ph type="media" sz="quarter" idx="14"/>
          </p:nvPr>
        </p:nvSpPr>
        <p:spPr/>
      </p:sp>
      <p:sp>
        <p:nvSpPr>
          <p:cNvPr id="3" name="Text Placeholder 6">
            <a:extLst>
              <a:ext uri="{FF2B5EF4-FFF2-40B4-BE49-F238E27FC236}">
                <a16:creationId xmlns:a16="http://schemas.microsoft.com/office/drawing/2014/main" id="{7FA4FA22-4AF7-6347-831D-CC5773794EF6}"/>
              </a:ext>
            </a:extLst>
          </p:cNvPr>
          <p:cNvSpPr txBox="1">
            <a:spLocks/>
          </p:cNvSpPr>
          <p:nvPr/>
        </p:nvSpPr>
        <p:spPr>
          <a:xfrm>
            <a:off x="71383" y="4525529"/>
            <a:ext cx="11811000" cy="1544012"/>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2800" kern="1200">
                <a:no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lnSpc>
                <a:spcPts val="5333"/>
              </a:lnSpc>
              <a:buClr>
                <a:srgbClr val="12284C"/>
              </a:buClr>
            </a:pPr>
            <a:r>
              <a:rPr lang="en-US" sz="7200" dirty="0">
                <a:solidFill>
                  <a:srgbClr val="12284C"/>
                </a:solidFill>
                <a:latin typeface="+mn-lt"/>
              </a:rPr>
              <a:t>Kansas leads the </a:t>
            </a:r>
            <a:r>
              <a:rPr lang="en-US" sz="7200" b="1" dirty="0">
                <a:solidFill>
                  <a:srgbClr val="FFA400"/>
                </a:solidFill>
                <a:latin typeface="+mn-lt"/>
              </a:rPr>
              <a:t>world</a:t>
            </a:r>
            <a:r>
              <a:rPr lang="en-US" sz="7200" dirty="0">
                <a:solidFill>
                  <a:srgbClr val="12284C"/>
                </a:solidFill>
                <a:latin typeface="+mn-lt"/>
              </a:rPr>
              <a:t> in the success of each student</a:t>
            </a:r>
          </a:p>
        </p:txBody>
      </p:sp>
      <p:pic>
        <p:nvPicPr>
          <p:cNvPr id="4" name="Picture 3">
            <a:extLst>
              <a:ext uri="{FF2B5EF4-FFF2-40B4-BE49-F238E27FC236}">
                <a16:creationId xmlns:a16="http://schemas.microsoft.com/office/drawing/2014/main" id="{30430409-F00D-0944-8F3B-91BB27184B5C}"/>
              </a:ext>
            </a:extLst>
          </p:cNvPr>
          <p:cNvPicPr>
            <a:picLocks noChangeAspect="1"/>
          </p:cNvPicPr>
          <p:nvPr/>
        </p:nvPicPr>
        <p:blipFill>
          <a:blip r:embed="rId3"/>
          <a:stretch>
            <a:fillRect/>
          </a:stretch>
        </p:blipFill>
        <p:spPr>
          <a:xfrm>
            <a:off x="3" y="0"/>
            <a:ext cx="12191999" cy="4216400"/>
          </a:xfrm>
          <a:prstGeom prst="rect">
            <a:avLst/>
          </a:prstGeom>
        </p:spPr>
      </p:pic>
      <p:sp>
        <p:nvSpPr>
          <p:cNvPr id="6" name="Title 4">
            <a:extLst>
              <a:ext uri="{FF2B5EF4-FFF2-40B4-BE49-F238E27FC236}">
                <a16:creationId xmlns:a16="http://schemas.microsoft.com/office/drawing/2014/main" id="{F9509B5E-95E3-0647-B956-75BA60E888E6}"/>
              </a:ext>
            </a:extLst>
          </p:cNvPr>
          <p:cNvSpPr txBox="1">
            <a:spLocks/>
          </p:cNvSpPr>
          <p:nvPr/>
        </p:nvSpPr>
        <p:spPr>
          <a:xfrm>
            <a:off x="84083" y="2"/>
            <a:ext cx="11785600" cy="510116"/>
          </a:xfrm>
          <a:prstGeom prst="rect">
            <a:avLst/>
          </a:prstGeom>
          <a:noFill/>
        </p:spPr>
        <p:txBody>
          <a:bodyPr vert="horz" wrap="square" lIns="0" tIns="0" rIns="0" bIns="121920" rtlCol="0" anchor="t" anchorCtr="0">
            <a:noAutofit/>
          </a:bodyPr>
          <a:lstStyle>
            <a:lvl1pPr algn="l" defTabSz="914400" rtl="0" eaLnBrk="1" latinLnBrk="0" hangingPunct="1">
              <a:spcBef>
                <a:spcPct val="0"/>
              </a:spcBef>
              <a:buNone/>
              <a:defRPr sz="3200" kern="1200">
                <a:solidFill>
                  <a:schemeClr val="bg1"/>
                </a:solidFill>
                <a:latin typeface="+mj-lt"/>
                <a:ea typeface="+mj-ea"/>
                <a:cs typeface="+mj-cs"/>
              </a:defRPr>
            </a:lvl1pPr>
          </a:lstStyle>
          <a:p>
            <a:pPr defTabSz="1219110">
              <a:defRPr/>
            </a:pPr>
            <a:r>
              <a:rPr lang="en-US" sz="4400" b="1" dirty="0">
                <a:solidFill>
                  <a:schemeClr val="tx2"/>
                </a:solidFill>
                <a:latin typeface="+mn-lt"/>
              </a:rPr>
              <a:t>Our Vision for Kansas ...</a:t>
            </a:r>
          </a:p>
        </p:txBody>
      </p:sp>
    </p:spTree>
    <p:extLst>
      <p:ext uri="{BB962C8B-B14F-4D97-AF65-F5344CB8AC3E}">
        <p14:creationId xmlns:p14="http://schemas.microsoft.com/office/powerpoint/2010/main" val="3309189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11887200" cy="865733"/>
          </a:xfrm>
        </p:spPr>
        <p:txBody>
          <a:bodyPr>
            <a:normAutofit fontScale="90000"/>
          </a:bodyPr>
          <a:lstStyle/>
          <a:p>
            <a:r>
              <a:rPr lang="en-US" sz="5300" dirty="0">
                <a:latin typeface="+mn-lt"/>
              </a:rPr>
              <a:t>What Kansans want from their schools</a:t>
            </a:r>
            <a:br>
              <a:rPr lang="en-US" sz="3733" dirty="0"/>
            </a:br>
            <a:endParaRPr lang="en-US" sz="3733" dirty="0"/>
          </a:p>
        </p:txBody>
      </p:sp>
      <p:graphicFrame>
        <p:nvGraphicFramePr>
          <p:cNvPr id="6" name="Diagram 5"/>
          <p:cNvGraphicFramePr/>
          <p:nvPr/>
        </p:nvGraphicFramePr>
        <p:xfrm>
          <a:off x="0" y="762000"/>
          <a:ext cx="12192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5392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53B1C6-D62D-1844-89D1-760B6AFDB0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9875" y="-414338"/>
            <a:ext cx="7543800" cy="7128891"/>
          </a:xfrm>
          <a:prstGeom prst="rect">
            <a:avLst/>
          </a:prstGeom>
        </p:spPr>
      </p:pic>
    </p:spTree>
    <p:extLst>
      <p:ext uri="{BB962C8B-B14F-4D97-AF65-F5344CB8AC3E}">
        <p14:creationId xmlns:p14="http://schemas.microsoft.com/office/powerpoint/2010/main" val="2683235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EF8165-19BB-4C59-81DD-5BEDD831C4D8}"/>
              </a:ext>
            </a:extLst>
          </p:cNvPr>
          <p:cNvSpPr>
            <a:spLocks noGrp="1"/>
          </p:cNvSpPr>
          <p:nvPr>
            <p:ph type="title"/>
          </p:nvPr>
        </p:nvSpPr>
        <p:spPr>
          <a:xfrm>
            <a:off x="2057400" y="2057400"/>
            <a:ext cx="7480151" cy="3421688"/>
          </a:xfrm>
        </p:spPr>
        <p:txBody>
          <a:bodyPr>
            <a:normAutofit fontScale="90000"/>
          </a:bodyPr>
          <a:lstStyle/>
          <a:p>
            <a:pPr lvl="1"/>
            <a:r>
              <a:rPr lang="en-US" sz="5300" dirty="0">
                <a:solidFill>
                  <a:schemeClr val="bg1"/>
                </a:solidFill>
                <a:latin typeface="+mn-lt"/>
              </a:rPr>
              <a:t>Examining the 2021 </a:t>
            </a:r>
            <a:br>
              <a:rPr lang="en-US" sz="5300" dirty="0">
                <a:solidFill>
                  <a:schemeClr val="bg1"/>
                </a:solidFill>
                <a:latin typeface="+mn-lt"/>
              </a:rPr>
            </a:br>
            <a:r>
              <a:rPr lang="en-US" sz="5300" dirty="0">
                <a:solidFill>
                  <a:schemeClr val="bg1"/>
                </a:solidFill>
                <a:latin typeface="+mn-lt"/>
              </a:rPr>
              <a:t>Success Tour Data</a:t>
            </a:r>
            <a:br>
              <a:rPr lang="en-US" sz="2800" dirty="0">
                <a:solidFill>
                  <a:schemeClr val="bg1"/>
                </a:solidFill>
                <a:latin typeface="+mn-lt"/>
              </a:rPr>
            </a:br>
            <a:br>
              <a:rPr lang="en-US" sz="2800" dirty="0">
                <a:solidFill>
                  <a:schemeClr val="bg1"/>
                </a:solidFill>
                <a:latin typeface="+mn-lt"/>
              </a:rPr>
            </a:br>
            <a:r>
              <a:rPr lang="en-US" sz="3100" dirty="0">
                <a:solidFill>
                  <a:schemeClr val="bg1"/>
                </a:solidFill>
                <a:latin typeface="+mn-lt"/>
              </a:rPr>
              <a:t>R12 Comprehensive Center - McRel</a:t>
            </a:r>
            <a:br>
              <a:rPr lang="en-US" sz="3100" dirty="0">
                <a:solidFill>
                  <a:schemeClr val="bg1"/>
                </a:solidFill>
                <a:latin typeface="+mn-lt"/>
              </a:rPr>
            </a:br>
            <a:r>
              <a:rPr lang="en-US" sz="3100" dirty="0">
                <a:solidFill>
                  <a:schemeClr val="bg1"/>
                </a:solidFill>
                <a:latin typeface="+mn-lt"/>
              </a:rPr>
              <a:t>Kansas State University</a:t>
            </a:r>
            <a:br>
              <a:rPr lang="en-US" sz="3100" dirty="0">
                <a:solidFill>
                  <a:schemeClr val="bg1"/>
                </a:solidFill>
                <a:latin typeface="+mn-lt"/>
              </a:rPr>
            </a:br>
            <a:r>
              <a:rPr lang="en-US" sz="3100" dirty="0">
                <a:solidFill>
                  <a:schemeClr val="bg1"/>
                </a:solidFill>
                <a:latin typeface="+mn-lt"/>
              </a:rPr>
              <a:t>Kansas State Department of Education</a:t>
            </a:r>
            <a:br>
              <a:rPr lang="en-US" sz="2800" dirty="0"/>
            </a:br>
            <a:endParaRPr lang="en-US" dirty="0"/>
          </a:p>
        </p:txBody>
      </p:sp>
    </p:spTree>
    <p:extLst>
      <p:ext uri="{BB962C8B-B14F-4D97-AF65-F5344CB8AC3E}">
        <p14:creationId xmlns:p14="http://schemas.microsoft.com/office/powerpoint/2010/main" val="371904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202732-05B1-4314-8868-4D100A1BE563}"/>
              </a:ext>
            </a:extLst>
          </p:cNvPr>
          <p:cNvSpPr>
            <a:spLocks noGrp="1"/>
          </p:cNvSpPr>
          <p:nvPr>
            <p:ph idx="1"/>
          </p:nvPr>
        </p:nvSpPr>
        <p:spPr>
          <a:xfrm>
            <a:off x="838200" y="1676400"/>
            <a:ext cx="10515600" cy="4382082"/>
          </a:xfrm>
        </p:spPr>
        <p:txBody>
          <a:bodyPr>
            <a:normAutofit/>
          </a:bodyPr>
          <a:lstStyle/>
          <a:p>
            <a:r>
              <a:rPr lang="en-US" sz="4000" dirty="0">
                <a:latin typeface="+mn-lt"/>
              </a:rPr>
              <a:t>Statewide participation</a:t>
            </a:r>
          </a:p>
          <a:p>
            <a:pPr lvl="1"/>
            <a:r>
              <a:rPr lang="en-US" sz="3200" dirty="0">
                <a:latin typeface="+mn-lt"/>
              </a:rPr>
              <a:t>Who attended the sessions? </a:t>
            </a:r>
          </a:p>
          <a:p>
            <a:pPr lvl="1"/>
            <a:r>
              <a:rPr lang="en-US" sz="3200" dirty="0">
                <a:latin typeface="+mn-lt"/>
              </a:rPr>
              <a:t>How do they feel about the skills needed and strategies to produce successful adults?</a:t>
            </a:r>
          </a:p>
          <a:p>
            <a:pPr marL="457189" lvl="1" indent="0">
              <a:buNone/>
            </a:pPr>
            <a:endParaRPr lang="en-US" sz="2800" dirty="0">
              <a:latin typeface="+mn-lt"/>
            </a:endParaRPr>
          </a:p>
          <a:p>
            <a:r>
              <a:rPr lang="en-US" sz="4000" dirty="0">
                <a:latin typeface="+mn-lt"/>
              </a:rPr>
              <a:t>Deep dive into qualitative findings </a:t>
            </a:r>
          </a:p>
          <a:p>
            <a:pPr lvl="1"/>
            <a:r>
              <a:rPr lang="en-US" sz="3200" dirty="0">
                <a:latin typeface="+mn-lt"/>
              </a:rPr>
              <a:t>What supports do schools need? </a:t>
            </a:r>
          </a:p>
          <a:p>
            <a:pPr lvl="2"/>
            <a:r>
              <a:rPr lang="en-US" sz="3200" dirty="0">
                <a:latin typeface="+mn-lt"/>
              </a:rPr>
              <a:t>Five common themes</a:t>
            </a:r>
          </a:p>
        </p:txBody>
      </p:sp>
      <p:sp>
        <p:nvSpPr>
          <p:cNvPr id="3" name="Title 2">
            <a:extLst>
              <a:ext uri="{FF2B5EF4-FFF2-40B4-BE49-F238E27FC236}">
                <a16:creationId xmlns:a16="http://schemas.microsoft.com/office/drawing/2014/main" id="{BFE44FFF-8528-46FA-8CD7-DC753B2250EB}"/>
              </a:ext>
            </a:extLst>
          </p:cNvPr>
          <p:cNvSpPr>
            <a:spLocks noGrp="1"/>
          </p:cNvSpPr>
          <p:nvPr>
            <p:ph type="title"/>
          </p:nvPr>
        </p:nvSpPr>
        <p:spPr>
          <a:xfrm>
            <a:off x="838200" y="609600"/>
            <a:ext cx="10515600" cy="1325563"/>
          </a:xfrm>
        </p:spPr>
        <p:txBody>
          <a:bodyPr>
            <a:normAutofit/>
          </a:bodyPr>
          <a:lstStyle/>
          <a:p>
            <a:r>
              <a:rPr lang="en-US" sz="5400" dirty="0">
                <a:latin typeface="+mn-lt"/>
              </a:rPr>
              <a:t>Success Tour Data 2021 </a:t>
            </a:r>
          </a:p>
        </p:txBody>
      </p:sp>
    </p:spTree>
    <p:extLst>
      <p:ext uri="{BB962C8B-B14F-4D97-AF65-F5344CB8AC3E}">
        <p14:creationId xmlns:p14="http://schemas.microsoft.com/office/powerpoint/2010/main" val="2274248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dissolv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dissolv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dissolv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4AE963-C16D-41BE-901C-7704BFB80628}"/>
              </a:ext>
            </a:extLst>
          </p:cNvPr>
          <p:cNvSpPr>
            <a:spLocks noGrp="1"/>
          </p:cNvSpPr>
          <p:nvPr>
            <p:ph type="title"/>
          </p:nvPr>
        </p:nvSpPr>
        <p:spPr>
          <a:xfrm>
            <a:off x="2895600" y="678340"/>
            <a:ext cx="10515600" cy="1325563"/>
          </a:xfrm>
        </p:spPr>
        <p:txBody>
          <a:bodyPr>
            <a:normAutofit/>
          </a:bodyPr>
          <a:lstStyle/>
          <a:p>
            <a:r>
              <a:rPr lang="en-US" sz="6000" dirty="0">
                <a:latin typeface="+mn-lt"/>
              </a:rPr>
              <a:t>Statewide glance</a:t>
            </a:r>
          </a:p>
        </p:txBody>
      </p:sp>
      <p:sp>
        <p:nvSpPr>
          <p:cNvPr id="2" name="Content Placeholder 1">
            <a:extLst>
              <a:ext uri="{FF2B5EF4-FFF2-40B4-BE49-F238E27FC236}">
                <a16:creationId xmlns:a16="http://schemas.microsoft.com/office/drawing/2014/main" id="{22447F9B-3F31-4501-AB73-EE9DBCB1E007}"/>
              </a:ext>
            </a:extLst>
          </p:cNvPr>
          <p:cNvSpPr>
            <a:spLocks noGrp="1"/>
          </p:cNvSpPr>
          <p:nvPr>
            <p:ph idx="4294967295"/>
          </p:nvPr>
        </p:nvSpPr>
        <p:spPr>
          <a:xfrm>
            <a:off x="990600" y="2325687"/>
            <a:ext cx="10515600" cy="4532313"/>
          </a:xfrm>
        </p:spPr>
        <p:txBody>
          <a:bodyPr>
            <a:normAutofit/>
          </a:bodyPr>
          <a:lstStyle/>
          <a:p>
            <a:r>
              <a:rPr lang="en-US" sz="3600" b="1" dirty="0">
                <a:solidFill>
                  <a:schemeClr val="bg1"/>
                </a:solidFill>
              </a:rPr>
              <a:t>How many people responded to the survey questions?</a:t>
            </a:r>
          </a:p>
          <a:p>
            <a:pPr lvl="1"/>
            <a:r>
              <a:rPr lang="en-US" sz="3200" dirty="0">
                <a:solidFill>
                  <a:schemeClr val="bg1"/>
                </a:solidFill>
              </a:rPr>
              <a:t>3,455 respondents </a:t>
            </a:r>
          </a:p>
          <a:p>
            <a:pPr lvl="2"/>
            <a:r>
              <a:rPr lang="en-US" sz="3200" dirty="0">
                <a:solidFill>
                  <a:schemeClr val="bg1"/>
                </a:solidFill>
              </a:rPr>
              <a:t>3,213 online Menti respondents</a:t>
            </a:r>
          </a:p>
          <a:p>
            <a:pPr lvl="2"/>
            <a:r>
              <a:rPr lang="en-US" sz="3200" dirty="0">
                <a:solidFill>
                  <a:schemeClr val="bg1"/>
                </a:solidFill>
              </a:rPr>
              <a:t>242 paper question cards completed</a:t>
            </a:r>
          </a:p>
          <a:p>
            <a:pPr lvl="2"/>
            <a:endParaRPr lang="en-US" sz="3200" dirty="0">
              <a:solidFill>
                <a:schemeClr val="bg1"/>
              </a:solidFill>
            </a:endParaRPr>
          </a:p>
          <a:p>
            <a:pPr lvl="1"/>
            <a:r>
              <a:rPr lang="en-US" sz="3200" dirty="0">
                <a:solidFill>
                  <a:schemeClr val="bg1"/>
                </a:solidFill>
              </a:rPr>
              <a:t>50 in-person sessions across the state and 1 online session</a:t>
            </a:r>
          </a:p>
          <a:p>
            <a:endParaRPr lang="en-US" dirty="0"/>
          </a:p>
        </p:txBody>
      </p:sp>
    </p:spTree>
    <p:extLst>
      <p:ext uri="{BB962C8B-B14F-4D97-AF65-F5344CB8AC3E}">
        <p14:creationId xmlns:p14="http://schemas.microsoft.com/office/powerpoint/2010/main" val="1208752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dissolv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dissolve">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0DE76E-D538-9343-A1C6-17FB4DD55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56" y="2309285"/>
            <a:ext cx="12192000" cy="3221372"/>
          </a:xfrm>
          <a:prstGeom prst="rect">
            <a:avLst/>
          </a:prstGeom>
        </p:spPr>
      </p:pic>
      <p:pic>
        <p:nvPicPr>
          <p:cNvPr id="3" name="Picture 2">
            <a:extLst>
              <a:ext uri="{FF2B5EF4-FFF2-40B4-BE49-F238E27FC236}">
                <a16:creationId xmlns:a16="http://schemas.microsoft.com/office/drawing/2014/main" id="{B2ED81FE-1C0B-5449-804B-2E0E35242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56" y="2309285"/>
            <a:ext cx="12192000" cy="3221372"/>
          </a:xfrm>
          <a:prstGeom prst="rect">
            <a:avLst/>
          </a:prstGeom>
        </p:spPr>
      </p:pic>
      <p:pic>
        <p:nvPicPr>
          <p:cNvPr id="4" name="Picture 3">
            <a:extLst>
              <a:ext uri="{FF2B5EF4-FFF2-40B4-BE49-F238E27FC236}">
                <a16:creationId xmlns:a16="http://schemas.microsoft.com/office/drawing/2014/main" id="{7FFD1C1D-D0AC-0948-B626-2DD24BFFC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56" y="2309285"/>
            <a:ext cx="12192000" cy="3221372"/>
          </a:xfrm>
          <a:prstGeom prst="rect">
            <a:avLst/>
          </a:prstGeom>
        </p:spPr>
      </p:pic>
      <p:pic>
        <p:nvPicPr>
          <p:cNvPr id="5" name="Picture 4">
            <a:extLst>
              <a:ext uri="{FF2B5EF4-FFF2-40B4-BE49-F238E27FC236}">
                <a16:creationId xmlns:a16="http://schemas.microsoft.com/office/drawing/2014/main" id="{3B9B4992-9310-C64B-933F-3ED67CAC9A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56" y="2309285"/>
            <a:ext cx="12192000" cy="3221372"/>
          </a:xfrm>
          <a:prstGeom prst="rect">
            <a:avLst/>
          </a:prstGeom>
        </p:spPr>
      </p:pic>
      <p:sp>
        <p:nvSpPr>
          <p:cNvPr id="6" name="Title 6">
            <a:extLst>
              <a:ext uri="{FF2B5EF4-FFF2-40B4-BE49-F238E27FC236}">
                <a16:creationId xmlns:a16="http://schemas.microsoft.com/office/drawing/2014/main" id="{C6D97E56-9CC2-3046-B5D4-C903C3BEB9E4}"/>
              </a:ext>
            </a:extLst>
          </p:cNvPr>
          <p:cNvSpPr txBox="1">
            <a:spLocks/>
          </p:cNvSpPr>
          <p:nvPr/>
        </p:nvSpPr>
        <p:spPr>
          <a:xfrm>
            <a:off x="3011178" y="590618"/>
            <a:ext cx="8935345" cy="1473452"/>
          </a:xfrm>
          <a:prstGeom prst="rect">
            <a:avLst/>
          </a:prstGeom>
        </p:spPr>
        <p:txBody>
          <a:bodyPr wrap="square">
            <a:noAutofit/>
          </a:bodyPr>
          <a:lstStyle>
            <a:lvl1pPr algn="l" defTabSz="685800" rtl="0" eaLnBrk="1" latinLnBrk="0" hangingPunct="1">
              <a:lnSpc>
                <a:spcPct val="90000"/>
              </a:lnSpc>
              <a:spcBef>
                <a:spcPct val="0"/>
              </a:spcBef>
              <a:buNone/>
              <a:defRPr sz="33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Open Sans Light"/>
                <a:ea typeface="Open Sans Semibold" panose="020B0706030804020204" pitchFamily="34" charset="0"/>
                <a:cs typeface="Open Sans Semibold" panose="020B0706030804020204" pitchFamily="34" charset="0"/>
              </a:rPr>
              <a:t>From the first set of focus group responses, what characteristics of success were most frequently cited?</a:t>
            </a:r>
          </a:p>
        </p:txBody>
      </p:sp>
      <p:pic>
        <p:nvPicPr>
          <p:cNvPr id="7" name="Picture 6">
            <a:extLst>
              <a:ext uri="{FF2B5EF4-FFF2-40B4-BE49-F238E27FC236}">
                <a16:creationId xmlns:a16="http://schemas.microsoft.com/office/drawing/2014/main" id="{41A59AA9-957A-FA4B-95C9-DB92D3CF98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56" y="2309285"/>
            <a:ext cx="12192000" cy="3221372"/>
          </a:xfrm>
          <a:prstGeom prst="rect">
            <a:avLst/>
          </a:prstGeom>
        </p:spPr>
      </p:pic>
    </p:spTree>
    <p:extLst>
      <p:ext uri="{BB962C8B-B14F-4D97-AF65-F5344CB8AC3E}">
        <p14:creationId xmlns:p14="http://schemas.microsoft.com/office/powerpoint/2010/main" val="3161697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12268-145F-DA46-85C7-80747981ECCF}"/>
              </a:ext>
            </a:extLst>
          </p:cNvPr>
          <p:cNvSpPr>
            <a:spLocks noGrp="1"/>
          </p:cNvSpPr>
          <p:nvPr>
            <p:ph type="title"/>
          </p:nvPr>
        </p:nvSpPr>
        <p:spPr>
          <a:xfrm>
            <a:off x="2953900" y="729045"/>
            <a:ext cx="9139909" cy="1458443"/>
          </a:xfrm>
        </p:spPr>
        <p:txBody>
          <a:bodyPr>
            <a:noAutofit/>
          </a:bodyPr>
          <a:lstStyle/>
          <a:p>
            <a:r>
              <a:rPr lang="en-US" sz="3200" dirty="0">
                <a:latin typeface="+mn-lt"/>
              </a:rPr>
              <a:t>The business and industry focal groups cited </a:t>
            </a:r>
            <a:r>
              <a:rPr lang="en-US" sz="3200" b="1" dirty="0">
                <a:solidFill>
                  <a:schemeClr val="accent1"/>
                </a:solidFill>
                <a:latin typeface="+mn-lt"/>
              </a:rPr>
              <a:t>non-academic skills</a:t>
            </a:r>
            <a:r>
              <a:rPr lang="en-US" sz="3200" dirty="0">
                <a:solidFill>
                  <a:schemeClr val="accent1"/>
                </a:solidFill>
                <a:latin typeface="+mn-lt"/>
              </a:rPr>
              <a:t> </a:t>
            </a:r>
            <a:r>
              <a:rPr lang="en-US" sz="3200" dirty="0">
                <a:latin typeface="+mn-lt"/>
              </a:rPr>
              <a:t>with greater frequency than the community groups:</a:t>
            </a:r>
          </a:p>
        </p:txBody>
      </p:sp>
      <p:pic>
        <p:nvPicPr>
          <p:cNvPr id="3" name="Picture 2">
            <a:extLst>
              <a:ext uri="{FF2B5EF4-FFF2-40B4-BE49-F238E27FC236}">
                <a16:creationId xmlns:a16="http://schemas.microsoft.com/office/drawing/2014/main" id="{7F70B579-7DFF-5246-A5B9-7DACDD141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952" y="2292918"/>
            <a:ext cx="12519301" cy="3221372"/>
          </a:xfrm>
          <a:prstGeom prst="rect">
            <a:avLst/>
          </a:prstGeom>
        </p:spPr>
      </p:pic>
    </p:spTree>
    <p:extLst>
      <p:ext uri="{BB962C8B-B14F-4D97-AF65-F5344CB8AC3E}">
        <p14:creationId xmlns:p14="http://schemas.microsoft.com/office/powerpoint/2010/main" val="3435419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371588-9AFA-5641-8CAC-D8F04BEC6B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49" t="8889" r="3987" b="18889"/>
          <a:stretch/>
        </p:blipFill>
        <p:spPr>
          <a:xfrm>
            <a:off x="4982818" y="-63675"/>
            <a:ext cx="7209183" cy="6517485"/>
          </a:xfrm>
          <a:prstGeom prst="rect">
            <a:avLst/>
          </a:prstGeom>
        </p:spPr>
      </p:pic>
      <p:sp>
        <p:nvSpPr>
          <p:cNvPr id="3" name="Rectangle 2">
            <a:extLst>
              <a:ext uri="{FF2B5EF4-FFF2-40B4-BE49-F238E27FC236}">
                <a16:creationId xmlns:a16="http://schemas.microsoft.com/office/drawing/2014/main" id="{EE62D9F4-87D4-FA42-8732-A292D5E6279E}"/>
              </a:ext>
            </a:extLst>
          </p:cNvPr>
          <p:cNvSpPr/>
          <p:nvPr/>
        </p:nvSpPr>
        <p:spPr>
          <a:xfrm>
            <a:off x="340094" y="2546707"/>
            <a:ext cx="4578497" cy="1733680"/>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dirty="0">
                <a:ln>
                  <a:noFill/>
                </a:ln>
                <a:solidFill>
                  <a:prstClr val="white"/>
                </a:solidFill>
                <a:effectLst/>
                <a:uLnTx/>
                <a:uFillTx/>
                <a:latin typeface="Open Sans Light"/>
                <a:ea typeface="+mn-ea"/>
                <a:cs typeface="+mn-cs"/>
              </a:rPr>
              <a:t>Kansans Can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dirty="0">
                <a:ln>
                  <a:noFill/>
                </a:ln>
                <a:solidFill>
                  <a:prstClr val="white"/>
                </a:solidFill>
                <a:effectLst/>
                <a:uLnTx/>
                <a:uFillTx/>
                <a:latin typeface="Open Sans Light"/>
                <a:ea typeface="+mn-ea"/>
                <a:cs typeface="+mn-cs"/>
              </a:rPr>
              <a:t>Competencies</a:t>
            </a:r>
          </a:p>
        </p:txBody>
      </p:sp>
    </p:spTree>
    <p:extLst>
      <p:ext uri="{BB962C8B-B14F-4D97-AF65-F5344CB8AC3E}">
        <p14:creationId xmlns:p14="http://schemas.microsoft.com/office/powerpoint/2010/main" val="3122663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9A87FD-E6D4-8942-98E8-DAA8C4278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315" cy="5905209"/>
          </a:xfrm>
          <a:prstGeom prst="rect">
            <a:avLst/>
          </a:prstGeom>
        </p:spPr>
      </p:pic>
      <p:sp>
        <p:nvSpPr>
          <p:cNvPr id="3" name="Content Placeholder 1">
            <a:extLst>
              <a:ext uri="{FF2B5EF4-FFF2-40B4-BE49-F238E27FC236}">
                <a16:creationId xmlns:a16="http://schemas.microsoft.com/office/drawing/2014/main" id="{31FAD0EF-A9C0-2648-A617-145C7F2EF18E}"/>
              </a:ext>
            </a:extLst>
          </p:cNvPr>
          <p:cNvSpPr txBox="1">
            <a:spLocks/>
          </p:cNvSpPr>
          <p:nvPr/>
        </p:nvSpPr>
        <p:spPr>
          <a:xfrm>
            <a:off x="6096001" y="0"/>
            <a:ext cx="6170455" cy="5905208"/>
          </a:xfrm>
          <a:prstGeom prst="rect">
            <a:avLst/>
          </a:prstGeom>
          <a:solidFill>
            <a:srgbClr val="FFFFFF">
              <a:alpha val="54000"/>
            </a:srgbClr>
          </a:solidFill>
          <a:effectLst>
            <a:softEdge rad="63500"/>
          </a:effectLst>
        </p:spPr>
        <p:txBody>
          <a:bodyPr vert="horz" lIns="121920" tIns="60960" rIns="121920" bIns="60960" rtlCol="0">
            <a:normAutofit fontScale="70000" lnSpcReduction="20000"/>
          </a:bodyPr>
          <a:lstStyle>
            <a:lvl1pPr marL="0" indent="0" algn="l" defTabSz="1219170" rtl="0" eaLnBrk="1" latinLnBrk="0" hangingPunct="1">
              <a:spcBef>
                <a:spcPct val="20000"/>
              </a:spcBef>
              <a:buClr>
                <a:srgbClr val="4B4B4D"/>
              </a:buClr>
              <a:buSzPct val="125000"/>
              <a:buFont typeface="Arial" panose="020B0604020202020204" pitchFamily="34" charset="0"/>
              <a:buNone/>
              <a:defRPr sz="3200" kern="1200">
                <a:solidFill>
                  <a:schemeClr val="tx1"/>
                </a:solidFill>
                <a:latin typeface="+mn-lt"/>
                <a:ea typeface="+mn-ea"/>
                <a:cs typeface="+mn-cs"/>
              </a:defRPr>
            </a:lvl1pPr>
            <a:lvl2pPr marL="990575" indent="-380990" algn="l" defTabSz="1219170" rtl="0" eaLnBrk="1" latinLnBrk="0" hangingPunct="1">
              <a:spcBef>
                <a:spcPct val="20000"/>
              </a:spcBef>
              <a:buClr>
                <a:schemeClr val="bg2"/>
              </a:buClr>
              <a:buSzPct val="120000"/>
              <a:buFont typeface="Arial" panose="020B0604020202020204" pitchFamily="34" charset="0"/>
              <a:buChar char="•"/>
              <a:defRPr sz="2667" kern="1200">
                <a:solidFill>
                  <a:schemeClr val="tx1"/>
                </a:solidFill>
                <a:latin typeface="+mn-lt"/>
                <a:ea typeface="+mn-ea"/>
                <a:cs typeface="+mn-cs"/>
              </a:defRPr>
            </a:lvl2pPr>
            <a:lvl3pPr marL="1676358" indent="-457189" algn="l" defTabSz="1219170" rtl="0" eaLnBrk="1" latinLnBrk="0" hangingPunct="1">
              <a:spcBef>
                <a:spcPct val="20000"/>
              </a:spcBef>
              <a:buClr>
                <a:schemeClr val="tx2">
                  <a:lumMod val="75000"/>
                  <a:lumOff val="25000"/>
                </a:schemeClr>
              </a:buClr>
              <a:buFont typeface="Arial" panose="020B0604020202020204" pitchFamily="34" charset="0"/>
              <a:buChar char="•"/>
              <a:defRPr sz="2400" kern="1200">
                <a:solidFill>
                  <a:schemeClr val="tx1"/>
                </a:solidFill>
                <a:latin typeface="+mn-lt"/>
                <a:ea typeface="+mn-ea"/>
                <a:cs typeface="+mn-cs"/>
              </a:defRPr>
            </a:lvl3pPr>
            <a:lvl4pPr marL="2133547" indent="-304792" algn="l" defTabSz="1219170" rtl="0" eaLnBrk="1" latinLnBrk="0" hangingPunct="1">
              <a:spcBef>
                <a:spcPct val="20000"/>
              </a:spcBef>
              <a:buClr>
                <a:schemeClr val="accent1"/>
              </a:buClr>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spcBef>
                <a:spcPct val="20000"/>
              </a:spcBef>
              <a:buClr>
                <a:schemeClr val="accent3">
                  <a:lumMod val="40000"/>
                  <a:lumOff val="60000"/>
                </a:schemeClr>
              </a:buClr>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defTabSz="1625519">
              <a:spcBef>
                <a:spcPts val="1067"/>
              </a:spcBef>
            </a:pPr>
            <a:r>
              <a:rPr lang="en-US" sz="4800" dirty="0">
                <a:solidFill>
                  <a:srgbClr val="12284C"/>
                </a:solidFill>
                <a:latin typeface="Open Sans Light"/>
                <a:ea typeface="Calibri" panose="020F0502020204030204" pitchFamily="34" charset="0"/>
                <a:cs typeface="Times New Roman" panose="02020603050405020304" pitchFamily="18" charset="0"/>
              </a:rPr>
              <a:t>A Successful Kansas High School Graduate has the</a:t>
            </a:r>
          </a:p>
          <a:p>
            <a:pPr marL="609570" indent="-609570" defTabSz="1625519">
              <a:spcBef>
                <a:spcPts val="1067"/>
              </a:spcBef>
              <a:buFont typeface="Arial" panose="020B0604020202020204" pitchFamily="34" charset="0"/>
              <a:buChar char="•"/>
            </a:pPr>
            <a:r>
              <a:rPr lang="en-US" sz="4800" b="1" dirty="0">
                <a:solidFill>
                  <a:srgbClr val="12284C"/>
                </a:solidFill>
                <a:latin typeface="Open Sans Light"/>
                <a:ea typeface="Calibri" panose="020F0502020204030204" pitchFamily="34" charset="0"/>
                <a:cs typeface="Times New Roman" panose="02020603050405020304" pitchFamily="18" charset="0"/>
              </a:rPr>
              <a:t>Academic</a:t>
            </a:r>
            <a:r>
              <a:rPr lang="en-US" sz="4800" dirty="0">
                <a:solidFill>
                  <a:srgbClr val="12284C"/>
                </a:solidFill>
                <a:latin typeface="Open Sans Light"/>
                <a:ea typeface="Calibri" panose="020F0502020204030204" pitchFamily="34" charset="0"/>
                <a:cs typeface="Times New Roman" panose="02020603050405020304" pitchFamily="18" charset="0"/>
              </a:rPr>
              <a:t> preparation,</a:t>
            </a:r>
          </a:p>
          <a:p>
            <a:pPr marL="609570" indent="-609570" defTabSz="1625519">
              <a:spcBef>
                <a:spcPts val="0"/>
              </a:spcBef>
              <a:buFont typeface="Arial" panose="020B0604020202020204" pitchFamily="34" charset="0"/>
              <a:buChar char="•"/>
            </a:pPr>
            <a:r>
              <a:rPr lang="en-US" sz="4800" b="1" dirty="0">
                <a:solidFill>
                  <a:srgbClr val="12284C"/>
                </a:solidFill>
                <a:latin typeface="Open Sans Light"/>
                <a:ea typeface="Calibri" panose="020F0502020204030204" pitchFamily="34" charset="0"/>
                <a:cs typeface="Times New Roman" panose="02020603050405020304" pitchFamily="18" charset="0"/>
              </a:rPr>
              <a:t>Cognitive</a:t>
            </a:r>
            <a:r>
              <a:rPr lang="en-US" sz="4800" dirty="0">
                <a:solidFill>
                  <a:srgbClr val="12284C"/>
                </a:solidFill>
                <a:latin typeface="Open Sans Light"/>
                <a:ea typeface="Calibri" panose="020F0502020204030204" pitchFamily="34" charset="0"/>
                <a:cs typeface="Times New Roman" panose="02020603050405020304" pitchFamily="18" charset="0"/>
              </a:rPr>
              <a:t> preparation,</a:t>
            </a:r>
          </a:p>
          <a:p>
            <a:pPr marL="609570" indent="-609570" defTabSz="1625519">
              <a:spcBef>
                <a:spcPts val="0"/>
              </a:spcBef>
              <a:buFont typeface="Arial" panose="020B0604020202020204" pitchFamily="34" charset="0"/>
              <a:buChar char="•"/>
            </a:pPr>
            <a:r>
              <a:rPr lang="en-US" sz="4800" b="1" dirty="0">
                <a:solidFill>
                  <a:srgbClr val="12284C"/>
                </a:solidFill>
                <a:latin typeface="Open Sans Light"/>
                <a:ea typeface="Calibri" panose="020F0502020204030204" pitchFamily="34" charset="0"/>
                <a:cs typeface="Times New Roman" panose="02020603050405020304" pitchFamily="18" charset="0"/>
              </a:rPr>
              <a:t>Technical</a:t>
            </a:r>
            <a:r>
              <a:rPr lang="en-US" sz="4800" dirty="0">
                <a:solidFill>
                  <a:srgbClr val="12284C"/>
                </a:solidFill>
                <a:latin typeface="Open Sans Light"/>
                <a:ea typeface="Calibri" panose="020F0502020204030204" pitchFamily="34" charset="0"/>
                <a:cs typeface="Times New Roman" panose="02020603050405020304" pitchFamily="18" charset="0"/>
              </a:rPr>
              <a:t> skills,</a:t>
            </a:r>
          </a:p>
          <a:p>
            <a:pPr marL="609570" indent="-609570" defTabSz="1625519">
              <a:spcBef>
                <a:spcPts val="0"/>
              </a:spcBef>
              <a:buFont typeface="Arial" panose="020B0604020202020204" pitchFamily="34" charset="0"/>
              <a:buChar char="•"/>
            </a:pPr>
            <a:r>
              <a:rPr lang="en-US" sz="4800" b="1" dirty="0">
                <a:solidFill>
                  <a:srgbClr val="12284C"/>
                </a:solidFill>
                <a:latin typeface="Open Sans Light"/>
                <a:ea typeface="Calibri" panose="020F0502020204030204" pitchFamily="34" charset="0"/>
                <a:cs typeface="Times New Roman" panose="02020603050405020304" pitchFamily="18" charset="0"/>
              </a:rPr>
              <a:t>Employability</a:t>
            </a:r>
            <a:r>
              <a:rPr lang="en-US" sz="4800" dirty="0">
                <a:solidFill>
                  <a:srgbClr val="12284C"/>
                </a:solidFill>
                <a:latin typeface="Open Sans Light"/>
                <a:ea typeface="Calibri" panose="020F0502020204030204" pitchFamily="34" charset="0"/>
                <a:cs typeface="Times New Roman" panose="02020603050405020304" pitchFamily="18" charset="0"/>
              </a:rPr>
              <a:t> skills and</a:t>
            </a:r>
          </a:p>
          <a:p>
            <a:pPr marL="609570" indent="-609570" defTabSz="1625519">
              <a:spcBef>
                <a:spcPts val="0"/>
              </a:spcBef>
              <a:buFont typeface="Arial" panose="020B0604020202020204" pitchFamily="34" charset="0"/>
              <a:buChar char="•"/>
            </a:pPr>
            <a:r>
              <a:rPr lang="en-US" sz="4800" b="1" dirty="0">
                <a:solidFill>
                  <a:srgbClr val="12284C"/>
                </a:solidFill>
                <a:latin typeface="Open Sans Light"/>
                <a:ea typeface="Calibri" panose="020F0502020204030204" pitchFamily="34" charset="0"/>
                <a:cs typeface="Times New Roman" panose="02020603050405020304" pitchFamily="18" charset="0"/>
              </a:rPr>
              <a:t>Civic engagement </a:t>
            </a:r>
            <a:endParaRPr lang="en-US" sz="4800" dirty="0">
              <a:solidFill>
                <a:srgbClr val="12284C"/>
              </a:solidFill>
              <a:latin typeface="Open Sans Light"/>
              <a:ea typeface="Calibri" panose="020F0502020204030204" pitchFamily="34" charset="0"/>
              <a:cs typeface="Times New Roman" panose="02020603050405020304" pitchFamily="18" charset="0"/>
            </a:endParaRPr>
          </a:p>
          <a:p>
            <a:pPr defTabSz="1625519">
              <a:spcBef>
                <a:spcPts val="1067"/>
              </a:spcBef>
            </a:pPr>
            <a:r>
              <a:rPr lang="en-US" sz="4800" dirty="0">
                <a:solidFill>
                  <a:srgbClr val="12284C"/>
                </a:solidFill>
                <a:latin typeface="Open Sans Light"/>
                <a:ea typeface="Calibri" panose="020F0502020204030204" pitchFamily="34" charset="0"/>
                <a:cs typeface="Times New Roman" panose="02020603050405020304" pitchFamily="18" charset="0"/>
              </a:rPr>
              <a:t>to be successful in postsecondary education, in the attainment of an industry recognized certification or in the workforce, without the need for remediation.</a:t>
            </a:r>
          </a:p>
          <a:p>
            <a:pPr defTabSz="1625519"/>
            <a:endParaRPr lang="en-US" sz="4267" dirty="0">
              <a:solidFill>
                <a:srgbClr val="000000"/>
              </a:solidFill>
              <a:latin typeface="Open Sans Light"/>
            </a:endParaRPr>
          </a:p>
        </p:txBody>
      </p:sp>
      <p:pic>
        <p:nvPicPr>
          <p:cNvPr id="4" name="Picture 3">
            <a:extLst>
              <a:ext uri="{FF2B5EF4-FFF2-40B4-BE49-F238E27FC236}">
                <a16:creationId xmlns:a16="http://schemas.microsoft.com/office/drawing/2014/main" id="{A88D06F1-8569-D440-9F11-30E3611C43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6450" y="1803400"/>
            <a:ext cx="1002945" cy="1625600"/>
          </a:xfrm>
          <a:prstGeom prst="rect">
            <a:avLst/>
          </a:prstGeom>
        </p:spPr>
      </p:pic>
      <p:sp>
        <p:nvSpPr>
          <p:cNvPr id="5" name="Rectangle 4">
            <a:extLst>
              <a:ext uri="{FF2B5EF4-FFF2-40B4-BE49-F238E27FC236}">
                <a16:creationId xmlns:a16="http://schemas.microsoft.com/office/drawing/2014/main" id="{1392AAB7-5186-1373-28CD-3622339A7B7D}"/>
              </a:ext>
            </a:extLst>
          </p:cNvPr>
          <p:cNvSpPr/>
          <p:nvPr/>
        </p:nvSpPr>
        <p:spPr>
          <a:xfrm>
            <a:off x="6172200" y="990600"/>
            <a:ext cx="6019800" cy="220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1073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F50AEF-C3DA-463B-8FD4-0DDB38ECF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336"/>
          <a:stretch/>
        </p:blipFill>
        <p:spPr>
          <a:xfrm>
            <a:off x="1344168" y="1426464"/>
            <a:ext cx="9509760" cy="4823668"/>
          </a:xfrm>
          <a:prstGeom prst="rect">
            <a:avLst/>
          </a:prstGeom>
        </p:spPr>
      </p:pic>
      <p:pic>
        <p:nvPicPr>
          <p:cNvPr id="3" name="Picture 2">
            <a:extLst>
              <a:ext uri="{FF2B5EF4-FFF2-40B4-BE49-F238E27FC236}">
                <a16:creationId xmlns:a16="http://schemas.microsoft.com/office/drawing/2014/main" id="{202209E9-3347-4024-8460-59F8F8C389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9615" b="83664"/>
          <a:stretch/>
        </p:blipFill>
        <p:spPr>
          <a:xfrm>
            <a:off x="7709050" y="615661"/>
            <a:ext cx="1938528" cy="941832"/>
          </a:xfrm>
          <a:prstGeom prst="rect">
            <a:avLst/>
          </a:prstGeom>
        </p:spPr>
      </p:pic>
      <p:sp>
        <p:nvSpPr>
          <p:cNvPr id="4" name="TextBox 3">
            <a:extLst>
              <a:ext uri="{FF2B5EF4-FFF2-40B4-BE49-F238E27FC236}">
                <a16:creationId xmlns:a16="http://schemas.microsoft.com/office/drawing/2014/main" id="{1C2898EE-EC23-4B46-97A8-946A9AD02C41}"/>
              </a:ext>
            </a:extLst>
          </p:cNvPr>
          <p:cNvSpPr txBox="1"/>
          <p:nvPr/>
        </p:nvSpPr>
        <p:spPr>
          <a:xfrm>
            <a:off x="729969" y="1078784"/>
            <a:ext cx="7114233" cy="523220"/>
          </a:xfrm>
          <a:prstGeom prst="rect">
            <a:avLst/>
          </a:prstGeom>
          <a:noFill/>
        </p:spPr>
        <p:txBody>
          <a:bodyPr wrap="square" rtlCol="0">
            <a:spAutoFit/>
          </a:bodyPr>
          <a:lstStyle/>
          <a:p>
            <a:r>
              <a:rPr lang="en-US" sz="2800" dirty="0">
                <a:solidFill>
                  <a:schemeClr val="accent4"/>
                </a:solidFill>
                <a:latin typeface="Century Gothic" panose="020B0502020202020204" pitchFamily="34" charset="0"/>
              </a:rPr>
              <a:t>KANSAS </a:t>
            </a:r>
            <a:r>
              <a:rPr lang="en-US" sz="2800" b="1" dirty="0">
                <a:solidFill>
                  <a:schemeClr val="accent4"/>
                </a:solidFill>
                <a:latin typeface="Century Gothic" panose="020B0502020202020204" pitchFamily="34" charset="0"/>
              </a:rPr>
              <a:t>CHILDREN</a:t>
            </a:r>
            <a:r>
              <a:rPr lang="en-US" sz="2800" dirty="0">
                <a:solidFill>
                  <a:schemeClr val="accent4"/>
                </a:solidFill>
                <a:latin typeface="Century Gothic" panose="020B0502020202020204" pitchFamily="34" charset="0"/>
              </a:rPr>
              <a:t> KANSAS’ </a:t>
            </a:r>
            <a:r>
              <a:rPr lang="en-US" sz="2800" b="1" dirty="0">
                <a:solidFill>
                  <a:schemeClr val="accent4"/>
                </a:solidFill>
                <a:latin typeface="Century Gothic" panose="020B0502020202020204" pitchFamily="34" charset="0"/>
              </a:rPr>
              <a:t>FUTURE</a:t>
            </a:r>
            <a:r>
              <a:rPr lang="en-US" sz="2800" dirty="0">
                <a:solidFill>
                  <a:schemeClr val="accent4"/>
                </a:solidFill>
                <a:latin typeface="Century Gothic" panose="020B0502020202020204" pitchFamily="34" charset="0"/>
              </a:rPr>
              <a:t> </a:t>
            </a:r>
            <a:r>
              <a:rPr lang="en-US" sz="2800" dirty="0">
                <a:solidFill>
                  <a:schemeClr val="accent4"/>
                </a:solidFill>
              </a:rPr>
              <a:t>Tour</a:t>
            </a:r>
          </a:p>
        </p:txBody>
      </p:sp>
    </p:spTree>
    <p:extLst>
      <p:ext uri="{BB962C8B-B14F-4D97-AF65-F5344CB8AC3E}">
        <p14:creationId xmlns:p14="http://schemas.microsoft.com/office/powerpoint/2010/main" val="3806997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23803F-674E-4447-B701-884C12C74C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6806" y="484632"/>
            <a:ext cx="9518388" cy="5770730"/>
          </a:xfrm>
          <a:prstGeom prst="rect">
            <a:avLst/>
          </a:prstGeom>
        </p:spPr>
      </p:pic>
      <p:pic>
        <p:nvPicPr>
          <p:cNvPr id="7" name="Picture 6">
            <a:extLst>
              <a:ext uri="{FF2B5EF4-FFF2-40B4-BE49-F238E27FC236}">
                <a16:creationId xmlns:a16="http://schemas.microsoft.com/office/drawing/2014/main" id="{3BE0406B-8611-4AFE-B757-3045B6B64A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480" t="28978" r="18482" b="28889"/>
          <a:stretch/>
        </p:blipFill>
        <p:spPr>
          <a:xfrm>
            <a:off x="1336806" y="206533"/>
            <a:ext cx="2167459" cy="1874773"/>
          </a:xfrm>
          <a:prstGeom prst="rect">
            <a:avLst/>
          </a:prstGeom>
        </p:spPr>
      </p:pic>
      <p:pic>
        <p:nvPicPr>
          <p:cNvPr id="8" name="Picture 7">
            <a:extLst>
              <a:ext uri="{FF2B5EF4-FFF2-40B4-BE49-F238E27FC236}">
                <a16:creationId xmlns:a16="http://schemas.microsoft.com/office/drawing/2014/main" id="{16947CEC-0B66-487C-A2D6-FE4C441A30E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9459" b="83187"/>
          <a:stretch/>
        </p:blipFill>
        <p:spPr>
          <a:xfrm>
            <a:off x="7740071" y="602638"/>
            <a:ext cx="1955172" cy="970233"/>
          </a:xfrm>
          <a:prstGeom prst="rect">
            <a:avLst/>
          </a:prstGeom>
        </p:spPr>
      </p:pic>
      <p:grpSp>
        <p:nvGrpSpPr>
          <p:cNvPr id="2" name="Group 1">
            <a:extLst>
              <a:ext uri="{FF2B5EF4-FFF2-40B4-BE49-F238E27FC236}">
                <a16:creationId xmlns:a16="http://schemas.microsoft.com/office/drawing/2014/main" id="{9A3CD128-89C9-456A-89E7-F00AC040AF73}"/>
              </a:ext>
            </a:extLst>
          </p:cNvPr>
          <p:cNvGrpSpPr/>
          <p:nvPr/>
        </p:nvGrpSpPr>
        <p:grpSpPr>
          <a:xfrm>
            <a:off x="1336806" y="473747"/>
            <a:ext cx="9518388" cy="5770730"/>
            <a:chOff x="1336806" y="473747"/>
            <a:chExt cx="9518388" cy="5770730"/>
          </a:xfrm>
        </p:grpSpPr>
        <p:pic>
          <p:nvPicPr>
            <p:cNvPr id="5" name="Picture 4">
              <a:extLst>
                <a:ext uri="{FF2B5EF4-FFF2-40B4-BE49-F238E27FC236}">
                  <a16:creationId xmlns:a16="http://schemas.microsoft.com/office/drawing/2014/main" id="{D638FA95-EC7A-4556-9844-3057D2BA83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6806" y="473747"/>
              <a:ext cx="9518388" cy="5770730"/>
            </a:xfrm>
            <a:prstGeom prst="rect">
              <a:avLst/>
            </a:prstGeom>
          </p:spPr>
        </p:pic>
        <p:pic>
          <p:nvPicPr>
            <p:cNvPr id="6" name="Picture 5">
              <a:extLst>
                <a:ext uri="{FF2B5EF4-FFF2-40B4-BE49-F238E27FC236}">
                  <a16:creationId xmlns:a16="http://schemas.microsoft.com/office/drawing/2014/main" id="{6C56DE9B-0983-4288-8377-B6972F7C41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9459" b="83187"/>
            <a:stretch/>
          </p:blipFill>
          <p:spPr>
            <a:xfrm>
              <a:off x="7740071" y="591753"/>
              <a:ext cx="1955172" cy="970233"/>
            </a:xfrm>
            <a:prstGeom prst="rect">
              <a:avLst/>
            </a:prstGeom>
          </p:spPr>
        </p:pic>
      </p:grpSp>
    </p:spTree>
    <p:extLst>
      <p:ext uri="{BB962C8B-B14F-4D97-AF65-F5344CB8AC3E}">
        <p14:creationId xmlns:p14="http://schemas.microsoft.com/office/powerpoint/2010/main" val="1914414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371588-9AFA-5641-8CAC-D8F04BEC6B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49" t="8889" r="3987" b="18889"/>
          <a:stretch/>
        </p:blipFill>
        <p:spPr>
          <a:xfrm>
            <a:off x="4982818" y="-63675"/>
            <a:ext cx="7209183" cy="6517485"/>
          </a:xfrm>
          <a:prstGeom prst="rect">
            <a:avLst/>
          </a:prstGeom>
        </p:spPr>
      </p:pic>
      <p:sp>
        <p:nvSpPr>
          <p:cNvPr id="3" name="Rectangle 2">
            <a:extLst>
              <a:ext uri="{FF2B5EF4-FFF2-40B4-BE49-F238E27FC236}">
                <a16:creationId xmlns:a16="http://schemas.microsoft.com/office/drawing/2014/main" id="{EE62D9F4-87D4-FA42-8732-A292D5E6279E}"/>
              </a:ext>
            </a:extLst>
          </p:cNvPr>
          <p:cNvSpPr/>
          <p:nvPr/>
        </p:nvSpPr>
        <p:spPr>
          <a:xfrm>
            <a:off x="340094" y="2546707"/>
            <a:ext cx="4578497" cy="1733680"/>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dirty="0">
                <a:ln>
                  <a:noFill/>
                </a:ln>
                <a:solidFill>
                  <a:prstClr val="white"/>
                </a:solidFill>
                <a:effectLst/>
                <a:uLnTx/>
                <a:uFillTx/>
                <a:latin typeface="Open Sans Light"/>
                <a:ea typeface="+mn-ea"/>
                <a:cs typeface="+mn-cs"/>
              </a:rPr>
              <a:t>Kansans Can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dirty="0">
                <a:ln>
                  <a:noFill/>
                </a:ln>
                <a:solidFill>
                  <a:prstClr val="white"/>
                </a:solidFill>
                <a:effectLst/>
                <a:uLnTx/>
                <a:uFillTx/>
                <a:latin typeface="Open Sans Light"/>
                <a:ea typeface="+mn-ea"/>
                <a:cs typeface="+mn-cs"/>
              </a:rPr>
              <a:t>Competencies</a:t>
            </a:r>
          </a:p>
        </p:txBody>
      </p:sp>
    </p:spTree>
    <p:extLst>
      <p:ext uri="{BB962C8B-B14F-4D97-AF65-F5344CB8AC3E}">
        <p14:creationId xmlns:p14="http://schemas.microsoft.com/office/powerpoint/2010/main" val="3197467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D22D06-8E37-C149-9B67-3C555E5C01B3}"/>
              </a:ext>
            </a:extLst>
          </p:cNvPr>
          <p:cNvSpPr/>
          <p:nvPr/>
        </p:nvSpPr>
        <p:spPr>
          <a:xfrm>
            <a:off x="6477000" y="5943602"/>
            <a:ext cx="5029200" cy="338554"/>
          </a:xfrm>
          <a:prstGeom prst="rect">
            <a:avLst/>
          </a:prstGeom>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2284C"/>
                </a:solidFill>
                <a:effectLst/>
                <a:uLnTx/>
                <a:uFillTx/>
                <a:latin typeface="Open Sans Light"/>
                <a:ea typeface="+mn-ea"/>
                <a:cs typeface="+mn-cs"/>
              </a:rPr>
              <a:t>SOURCE: U.S. Department of Education, Institute of Education Sciences, National Center for Education Statistics, National Assessment of Educational Progress (NAEP), 2017 Mathematics Assessment. </a:t>
            </a:r>
          </a:p>
        </p:txBody>
      </p:sp>
      <p:pic>
        <p:nvPicPr>
          <p:cNvPr id="3" name="Picture 2">
            <a:extLst>
              <a:ext uri="{FF2B5EF4-FFF2-40B4-BE49-F238E27FC236}">
                <a16:creationId xmlns:a16="http://schemas.microsoft.com/office/drawing/2014/main" id="{901CB2EE-DF2C-2548-BAF8-86EF14959FFE}"/>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3FBA4380-EA86-5F46-8D46-212CE71EF2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5943600"/>
          </a:xfrm>
          <a:prstGeom prst="rect">
            <a:avLst/>
          </a:prstGeom>
        </p:spPr>
      </p:pic>
      <p:sp>
        <p:nvSpPr>
          <p:cNvPr id="4" name="Flowchart: Merge 3">
            <a:extLst>
              <a:ext uri="{FF2B5EF4-FFF2-40B4-BE49-F238E27FC236}">
                <a16:creationId xmlns:a16="http://schemas.microsoft.com/office/drawing/2014/main" id="{6C98E9F3-3207-4040-9208-EA44277A2176}"/>
              </a:ext>
            </a:extLst>
          </p:cNvPr>
          <p:cNvSpPr/>
          <p:nvPr/>
        </p:nvSpPr>
        <p:spPr>
          <a:xfrm rot="17362089">
            <a:off x="10986181" y="1548688"/>
            <a:ext cx="678810" cy="76713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6" name="TextBox 5">
            <a:extLst>
              <a:ext uri="{FF2B5EF4-FFF2-40B4-BE49-F238E27FC236}">
                <a16:creationId xmlns:a16="http://schemas.microsoft.com/office/drawing/2014/main" id="{C2CEA56C-94CA-44DA-B06C-8833ED204B93}"/>
              </a:ext>
            </a:extLst>
          </p:cNvPr>
          <p:cNvSpPr txBox="1"/>
          <p:nvPr/>
        </p:nvSpPr>
        <p:spPr>
          <a:xfrm>
            <a:off x="10924032" y="1770081"/>
            <a:ext cx="5821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2284C"/>
                </a:solidFill>
                <a:effectLst/>
                <a:uLnTx/>
                <a:uFillTx/>
                <a:latin typeface="Open Sans Light"/>
                <a:ea typeface="+mn-ea"/>
                <a:cs typeface="+mn-cs"/>
              </a:rPr>
              <a:t>25%</a:t>
            </a:r>
          </a:p>
        </p:txBody>
      </p:sp>
      <p:sp>
        <p:nvSpPr>
          <p:cNvPr id="7" name="Flowchart: Merge 6">
            <a:extLst>
              <a:ext uri="{FF2B5EF4-FFF2-40B4-BE49-F238E27FC236}">
                <a16:creationId xmlns:a16="http://schemas.microsoft.com/office/drawing/2014/main" id="{6D9D1E1A-2C7C-4FAD-A89C-7978EB430D81}"/>
              </a:ext>
            </a:extLst>
          </p:cNvPr>
          <p:cNvSpPr/>
          <p:nvPr/>
        </p:nvSpPr>
        <p:spPr>
          <a:xfrm>
            <a:off x="1883664" y="1889402"/>
            <a:ext cx="832104" cy="82296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8" name="TextBox 7">
            <a:extLst>
              <a:ext uri="{FF2B5EF4-FFF2-40B4-BE49-F238E27FC236}">
                <a16:creationId xmlns:a16="http://schemas.microsoft.com/office/drawing/2014/main" id="{F9980AF4-F394-43B1-BCE8-80C8CAE49AED}"/>
              </a:ext>
            </a:extLst>
          </p:cNvPr>
          <p:cNvSpPr txBox="1"/>
          <p:nvPr/>
        </p:nvSpPr>
        <p:spPr>
          <a:xfrm>
            <a:off x="2025994" y="2063056"/>
            <a:ext cx="5577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2284C"/>
                </a:solidFill>
                <a:effectLst/>
                <a:uLnTx/>
                <a:uFillTx/>
                <a:latin typeface="Open Sans Light"/>
                <a:ea typeface="+mn-ea"/>
                <a:cs typeface="+mn-cs"/>
              </a:rPr>
              <a:t>57%</a:t>
            </a:r>
          </a:p>
        </p:txBody>
      </p:sp>
      <p:sp>
        <p:nvSpPr>
          <p:cNvPr id="9" name="Flowchart: Merge 8">
            <a:extLst>
              <a:ext uri="{FF2B5EF4-FFF2-40B4-BE49-F238E27FC236}">
                <a16:creationId xmlns:a16="http://schemas.microsoft.com/office/drawing/2014/main" id="{B76E785B-210D-457E-BF11-C4BA6F5718C8}"/>
              </a:ext>
            </a:extLst>
          </p:cNvPr>
          <p:cNvSpPr/>
          <p:nvPr/>
        </p:nvSpPr>
        <p:spPr>
          <a:xfrm>
            <a:off x="1014984" y="1932253"/>
            <a:ext cx="668110" cy="929819"/>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0" name="TextBox 9">
            <a:extLst>
              <a:ext uri="{FF2B5EF4-FFF2-40B4-BE49-F238E27FC236}">
                <a16:creationId xmlns:a16="http://schemas.microsoft.com/office/drawing/2014/main" id="{18FC5498-143E-4E23-BB79-62DA256D0AFC}"/>
              </a:ext>
            </a:extLst>
          </p:cNvPr>
          <p:cNvSpPr txBox="1"/>
          <p:nvPr/>
        </p:nvSpPr>
        <p:spPr>
          <a:xfrm>
            <a:off x="1088622" y="2063057"/>
            <a:ext cx="5352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2284C"/>
                </a:solidFill>
                <a:effectLst/>
                <a:uLnTx/>
                <a:uFillTx/>
                <a:latin typeface="Open Sans Light"/>
                <a:ea typeface="+mn-ea"/>
                <a:cs typeface="+mn-cs"/>
              </a:rPr>
              <a:t>62%</a:t>
            </a:r>
          </a:p>
        </p:txBody>
      </p:sp>
      <p:sp>
        <p:nvSpPr>
          <p:cNvPr id="11" name="Flowchart: Extract 10">
            <a:extLst>
              <a:ext uri="{FF2B5EF4-FFF2-40B4-BE49-F238E27FC236}">
                <a16:creationId xmlns:a16="http://schemas.microsoft.com/office/drawing/2014/main" id="{D2F9A556-D9FC-4069-8F54-C228EBEAD8A0}"/>
              </a:ext>
            </a:extLst>
          </p:cNvPr>
          <p:cNvSpPr/>
          <p:nvPr/>
        </p:nvSpPr>
        <p:spPr>
          <a:xfrm>
            <a:off x="1014984" y="3244417"/>
            <a:ext cx="668110" cy="929819"/>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2" name="TextBox 11">
            <a:extLst>
              <a:ext uri="{FF2B5EF4-FFF2-40B4-BE49-F238E27FC236}">
                <a16:creationId xmlns:a16="http://schemas.microsoft.com/office/drawing/2014/main" id="{2C9D2C70-0887-4311-9D41-6FC0EFDE090A}"/>
              </a:ext>
            </a:extLst>
          </p:cNvPr>
          <p:cNvSpPr txBox="1"/>
          <p:nvPr/>
        </p:nvSpPr>
        <p:spPr>
          <a:xfrm>
            <a:off x="1084339" y="3810000"/>
            <a:ext cx="5757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2284C"/>
                </a:solidFill>
                <a:effectLst/>
                <a:uLnTx/>
                <a:uFillTx/>
                <a:latin typeface="Open Sans Light"/>
                <a:ea typeface="+mn-ea"/>
                <a:cs typeface="+mn-cs"/>
              </a:rPr>
              <a:t>47%</a:t>
            </a:r>
          </a:p>
        </p:txBody>
      </p:sp>
    </p:spTree>
    <p:extLst>
      <p:ext uri="{BB962C8B-B14F-4D97-AF65-F5344CB8AC3E}">
        <p14:creationId xmlns:p14="http://schemas.microsoft.com/office/powerpoint/2010/main" val="1607407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P spid="11"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5540C0-38CD-AC49-ACB6-5A9F52683F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11168209" cy="6282118"/>
          </a:xfrm>
          <a:prstGeom prst="rect">
            <a:avLst/>
          </a:prstGeom>
        </p:spPr>
      </p:pic>
    </p:spTree>
    <p:extLst>
      <p:ext uri="{BB962C8B-B14F-4D97-AF65-F5344CB8AC3E}">
        <p14:creationId xmlns:p14="http://schemas.microsoft.com/office/powerpoint/2010/main" val="1358441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D3F367-3394-734D-8906-EF2543B98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9350"/>
            <a:ext cx="12039600" cy="5962511"/>
          </a:xfrm>
          <a:prstGeom prst="rect">
            <a:avLst/>
          </a:prstGeom>
        </p:spPr>
      </p:pic>
    </p:spTree>
    <p:extLst>
      <p:ext uri="{BB962C8B-B14F-4D97-AF65-F5344CB8AC3E}">
        <p14:creationId xmlns:p14="http://schemas.microsoft.com/office/powerpoint/2010/main" val="1575815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Jn.VGQMwELzBTj3NJQisH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50ptpA3KcBZoNrwUiKpPmw"/>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tTDtGJTaiOQYTLQvSWNW.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Jmq52i6slvNkJoliNZj3a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uf_WujoTo5KRDV_PYLVWF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UNx2KpoBbMt.HOprmXxXb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wOuHBGbibgvvpK56Saqn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CrgzG8tzl.5s9x.ukGc8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dvoYOSat1MeR7nqf8VTWL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80UqjbmFrwstuyWHp6H4D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YZ.UQDOC6Ao7Sow105Ol3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OuvWXnQsumT5xRDWykfI5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bFpyH.YODIdUaFE_ypUkG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IGJx9pxFA6RFIQXSgs63m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3mx4eX2IVgh9oMdV63oJd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ljOxYT1NKey64BpdlkCmO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f9x.aGgjjOayUIF_217Ez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JOWwB2sP4aGOBqSbHlpdO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XB8NjCCV._XNC28edWXI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Uco6yHtamVO8l_Mk5E4OZ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zamQn1QySpJER3FoGPwTp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lJ5XV2Gg7HWc1kF6VUIyA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IlTxgc391lKxCoMhEowXz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I.vweUEfPVFHCG1NIbhoN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pvj8iDa6.EPrde9aqA_UC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TL8MGKdlZBjRILQpEcR.P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qOqBHE04CUH2aP_KLSgWf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zjUp4PH2oOgt3.9qQuDhF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F6a32GJPz6SGE5LwXAyz1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WLLEs1Q1KuVmUuDggIiIx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e9Wzck3pp2Xq2FiC2Q6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SgD0xmVml4Ulf5z4xbC5K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8nu590Gwza1Nv1hEYFfAk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vzPM.DkrTwpHbUXYlqkoL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d5XeWISotczCENkf35RB5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LWF0PrXw0BriN9712EXoO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90ECzuHwnfLX.UUQVFL4T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Bdrul12loz.kszXsLyZMq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ewRhrOeyvSHt6gM.mlln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KansansCAN-Blank-Template">
  <a:themeElements>
    <a:clrScheme name="KS Can Color Scheme">
      <a:dk1>
        <a:sysClr val="windowText" lastClr="000000"/>
      </a:dk1>
      <a:lt1>
        <a:srgbClr val="FFFFFF"/>
      </a:lt1>
      <a:dk2>
        <a:srgbClr val="15254B"/>
      </a:dk2>
      <a:lt2>
        <a:srgbClr val="FFA300"/>
      </a:lt2>
      <a:accent1>
        <a:srgbClr val="9CFF1A"/>
      </a:accent1>
      <a:accent2>
        <a:srgbClr val="FEF600"/>
      </a:accent2>
      <a:accent3>
        <a:srgbClr val="22D9E5"/>
      </a:accent3>
      <a:accent4>
        <a:srgbClr val="0D6F75"/>
      </a:accent4>
      <a:accent5>
        <a:srgbClr val="7F7F7F"/>
      </a:accent5>
      <a:accent6>
        <a:srgbClr val="4F8C00"/>
      </a:accent6>
      <a:hlink>
        <a:srgbClr val="00B0F0"/>
      </a:hlink>
      <a:folHlink>
        <a:srgbClr val="CF100A"/>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KSDE">
      <a:dk1>
        <a:srgbClr val="12284C"/>
      </a:dk1>
      <a:lt1>
        <a:sysClr val="window" lastClr="FFFFFF"/>
      </a:lt1>
      <a:dk2>
        <a:srgbClr val="12284C"/>
      </a:dk2>
      <a:lt2>
        <a:srgbClr val="E7E6E6"/>
      </a:lt2>
      <a:accent1>
        <a:srgbClr val="FFA400"/>
      </a:accent1>
      <a:accent2>
        <a:srgbClr val="12284C"/>
      </a:accent2>
      <a:accent3>
        <a:srgbClr val="00B796"/>
      </a:accent3>
      <a:accent4>
        <a:srgbClr val="005587"/>
      </a:accent4>
      <a:accent5>
        <a:srgbClr val="D50032"/>
      </a:accent5>
      <a:accent6>
        <a:srgbClr val="3E4043"/>
      </a:accent6>
      <a:hlink>
        <a:srgbClr val="12284C"/>
      </a:hlink>
      <a:folHlink>
        <a:srgbClr val="53565A"/>
      </a:folHlink>
    </a:clrScheme>
    <a:fontScheme name="KSDE Open 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sas Grid 16:9 - 12912">
  <a:themeElements>
    <a:clrScheme name="Grid based thme color">
      <a:dk1>
        <a:sysClr val="windowText" lastClr="000000"/>
      </a:dk1>
      <a:lt1>
        <a:sysClr val="window" lastClr="FFFFFF"/>
      </a:lt1>
      <a:dk2>
        <a:srgbClr val="051934"/>
      </a:dk2>
      <a:lt2>
        <a:srgbClr val="F2F2F2"/>
      </a:lt2>
      <a:accent1>
        <a:srgbClr val="082A58"/>
      </a:accent1>
      <a:accent2>
        <a:srgbClr val="0A3774"/>
      </a:accent2>
      <a:accent3>
        <a:srgbClr val="EDAE1D"/>
      </a:accent3>
      <a:accent4>
        <a:srgbClr val="2B7EED"/>
      </a:accent4>
      <a:accent5>
        <a:srgbClr val="ADADAD"/>
      </a:accent5>
      <a:accent6>
        <a:srgbClr val="D16656"/>
      </a:accent6>
      <a:hlink>
        <a:srgbClr val="F06E02"/>
      </a:hlink>
      <a:folHlink>
        <a:srgbClr val="FEA358"/>
      </a:folHlink>
    </a:clrScheme>
    <a:fontScheme name="Custom 11">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xxx" id="{68A82696-83F9-41F8-97AB-2419ECB0BA7C}" vid="{A7515B15-C783-4D74-9968-DEEAD6A72523}"/>
    </a:ext>
  </a:extLst>
</a:theme>
</file>

<file path=ppt/theme/theme5.xml><?xml version="1.0" encoding="utf-8"?>
<a:theme xmlns:a="http://schemas.openxmlformats.org/drawingml/2006/main" name="4_Custom Design">
  <a:themeElements>
    <a:clrScheme name="KSDE">
      <a:dk1>
        <a:srgbClr val="12284C"/>
      </a:dk1>
      <a:lt1>
        <a:sysClr val="window" lastClr="FFFFFF"/>
      </a:lt1>
      <a:dk2>
        <a:srgbClr val="12284C"/>
      </a:dk2>
      <a:lt2>
        <a:srgbClr val="E7E6E6"/>
      </a:lt2>
      <a:accent1>
        <a:srgbClr val="FFA400"/>
      </a:accent1>
      <a:accent2>
        <a:srgbClr val="12284C"/>
      </a:accent2>
      <a:accent3>
        <a:srgbClr val="00B796"/>
      </a:accent3>
      <a:accent4>
        <a:srgbClr val="005587"/>
      </a:accent4>
      <a:accent5>
        <a:srgbClr val="D50032"/>
      </a:accent5>
      <a:accent6>
        <a:srgbClr val="3E4043"/>
      </a:accent6>
      <a:hlink>
        <a:srgbClr val="12284C"/>
      </a:hlink>
      <a:folHlink>
        <a:srgbClr val="53565A"/>
      </a:folHlink>
    </a:clrScheme>
    <a:fontScheme name="KSDE Open 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ite Template" id="{3F6FE892-DA12-4C81-AA5A-446CD67FAB0A}" vid="{65E85907-513D-47EC-BC1E-D81300383C2A}"/>
    </a:ext>
  </a:extLst>
</a:theme>
</file>

<file path=ppt/theme/theme6.xml><?xml version="1.0" encoding="utf-8"?>
<a:theme xmlns:a="http://schemas.openxmlformats.org/drawingml/2006/main" name="Office Theme">
  <a:themeElements>
    <a:clrScheme name="Custom 1">
      <a:dk1>
        <a:srgbClr val="002E5D"/>
      </a:dk1>
      <a:lt1>
        <a:srgbClr val="FFFFFF"/>
      </a:lt1>
      <a:dk2>
        <a:srgbClr val="449CDE"/>
      </a:dk2>
      <a:lt2>
        <a:srgbClr val="D9D9D6"/>
      </a:lt2>
      <a:accent1>
        <a:srgbClr val="CB333B"/>
      </a:accent1>
      <a:accent2>
        <a:srgbClr val="7CD1E7"/>
      </a:accent2>
      <a:accent3>
        <a:srgbClr val="00978D"/>
      </a:accent3>
      <a:accent4>
        <a:srgbClr val="FFB94E"/>
      </a:accent4>
      <a:accent5>
        <a:srgbClr val="98579C"/>
      </a:accent5>
      <a:accent6>
        <a:srgbClr val="00968D"/>
      </a:accent6>
      <a:hlink>
        <a:srgbClr val="7BD0E6"/>
      </a:hlink>
      <a:folHlink>
        <a:srgbClr val="FFA3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7534DC2A-8DDF-4A9C-9813-6115CD0FE50F}" vid="{E36294D9-EB65-4B14-9A70-EFB2A360982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133289</TotalTime>
  <Words>864</Words>
  <Application>Microsoft Office PowerPoint</Application>
  <PresentationFormat>Widescreen</PresentationFormat>
  <Paragraphs>123</Paragraphs>
  <Slides>27</Slides>
  <Notes>18</Notes>
  <HiddenSlides>0</HiddenSlides>
  <MMClips>0</MMClips>
  <ScaleCrop>false</ScaleCrop>
  <HeadingPairs>
    <vt:vector size="8" baseType="variant">
      <vt:variant>
        <vt:lpstr>Fonts Used</vt:lpstr>
      </vt:variant>
      <vt:variant>
        <vt:i4>18</vt:i4>
      </vt:variant>
      <vt:variant>
        <vt:lpstr>Theme</vt:lpstr>
      </vt:variant>
      <vt:variant>
        <vt:i4>6</vt:i4>
      </vt:variant>
      <vt:variant>
        <vt:lpstr>Embedded OLE Servers</vt:lpstr>
      </vt:variant>
      <vt:variant>
        <vt:i4>1</vt:i4>
      </vt:variant>
      <vt:variant>
        <vt:lpstr>Slide Titles</vt:lpstr>
      </vt:variant>
      <vt:variant>
        <vt:i4>27</vt:i4>
      </vt:variant>
    </vt:vector>
  </HeadingPairs>
  <TitlesOfParts>
    <vt:vector size="52" baseType="lpstr">
      <vt:lpstr>Arial</vt:lpstr>
      <vt:lpstr>Calibri</vt:lpstr>
      <vt:lpstr>Calibri Light</vt:lpstr>
      <vt:lpstr>Cambria</vt:lpstr>
      <vt:lpstr>Century Gothic</vt:lpstr>
      <vt:lpstr>Courier New</vt:lpstr>
      <vt:lpstr>Montserrat</vt:lpstr>
      <vt:lpstr>Montserrat Black</vt:lpstr>
      <vt:lpstr>Montserrat Classic</vt:lpstr>
      <vt:lpstr>Montserrat ExtraLight</vt:lpstr>
      <vt:lpstr>Montserrat Light</vt:lpstr>
      <vt:lpstr>Montserrat SemiBold</vt:lpstr>
      <vt:lpstr>Open Sans Light</vt:lpstr>
      <vt:lpstr>Open Sans Semibold</vt:lpstr>
      <vt:lpstr>Open Sans Semibold</vt:lpstr>
      <vt:lpstr>Times New Roman</vt:lpstr>
      <vt:lpstr>Trebuchet MS</vt:lpstr>
      <vt:lpstr>Wingdings</vt:lpstr>
      <vt:lpstr>1_KansansCAN-Blank-Template</vt:lpstr>
      <vt:lpstr>Custom Design</vt:lpstr>
      <vt:lpstr>2_Custom Design</vt:lpstr>
      <vt:lpstr>Kansas Grid 16:9 - 12912</vt:lpstr>
      <vt:lpstr>4_Custom Design</vt:lpstr>
      <vt:lpstr>Office Theme</vt:lpstr>
      <vt:lpstr>think-cell Slide</vt:lpstr>
      <vt:lpstr>USA Conference June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States Testing 76-100%* of Students in 2021 Graduating Class</vt:lpstr>
      <vt:lpstr>Kansas, States testing 76%-100% tested, and National Composite Scores by Range</vt:lpstr>
      <vt:lpstr>PowerPoint Presentation</vt:lpstr>
      <vt:lpstr>STAR Recognition</vt:lpstr>
      <vt:lpstr>PowerPoint Presentation</vt:lpstr>
      <vt:lpstr>PowerPoint Presentation</vt:lpstr>
      <vt:lpstr>PowerPoint Presentation</vt:lpstr>
      <vt:lpstr>The business and industry focal groups cited non-academic skills with greater frequency than the community groups:</vt:lpstr>
      <vt:lpstr>What Kansans want from their schools </vt:lpstr>
      <vt:lpstr>PowerPoint Presentation</vt:lpstr>
      <vt:lpstr>Examining the 2021  Success Tour Data  R12 Comprehensive Center - McRel Kansas State University Kansas State Department of Education </vt:lpstr>
      <vt:lpstr>Success Tour Data 2021 </vt:lpstr>
      <vt:lpstr>Statewide glance</vt:lpstr>
      <vt:lpstr>PowerPoint Presentation</vt:lpstr>
      <vt:lpstr>The business and industry focal groups cited non-academic skills with greater frequency than the community groups:</vt:lpstr>
      <vt:lpstr>PowerPoint Presentation</vt:lpstr>
    </vt:vector>
  </TitlesOfParts>
  <Company>KSDE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Franklin</dc:creator>
  <cp:lastModifiedBy>Makayla Auldridge</cp:lastModifiedBy>
  <cp:revision>1560</cp:revision>
  <cp:lastPrinted>2022-02-09T11:54:41Z</cp:lastPrinted>
  <dcterms:created xsi:type="dcterms:W3CDTF">2015-08-04T16:12:34Z</dcterms:created>
  <dcterms:modified xsi:type="dcterms:W3CDTF">2022-06-06T20:30:38Z</dcterms:modified>
</cp:coreProperties>
</file>