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74" r:id="rId4"/>
    <p:sldMasterId id="2147483851" r:id="rId5"/>
    <p:sldMasterId id="2147483874" r:id="rId6"/>
    <p:sldMasterId id="2147483892" r:id="rId7"/>
    <p:sldMasterId id="2147483927" r:id="rId8"/>
  </p:sldMasterIdLst>
  <p:notesMasterIdLst>
    <p:notesMasterId r:id="rId28"/>
  </p:notesMasterIdLst>
  <p:handoutMasterIdLst>
    <p:handoutMasterId r:id="rId29"/>
  </p:handoutMasterIdLst>
  <p:sldIdLst>
    <p:sldId id="457" r:id="rId9"/>
    <p:sldId id="1040" r:id="rId10"/>
    <p:sldId id="868" r:id="rId11"/>
    <p:sldId id="1045" r:id="rId12"/>
    <p:sldId id="1059" r:id="rId13"/>
    <p:sldId id="1058" r:id="rId14"/>
    <p:sldId id="1047" r:id="rId15"/>
    <p:sldId id="1048" r:id="rId16"/>
    <p:sldId id="1046" r:id="rId17"/>
    <p:sldId id="969" r:id="rId18"/>
    <p:sldId id="971" r:id="rId19"/>
    <p:sldId id="972" r:id="rId20"/>
    <p:sldId id="973" r:id="rId21"/>
    <p:sldId id="1056" r:id="rId22"/>
    <p:sldId id="1057" r:id="rId23"/>
    <p:sldId id="1039" r:id="rId24"/>
    <p:sldId id="274" r:id="rId25"/>
    <p:sldId id="949" r:id="rId26"/>
    <p:sldId id="456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4" autoAdjust="0"/>
    <p:restoredTop sz="96437" autoAdjust="0"/>
  </p:normalViewPr>
  <p:slideViewPr>
    <p:cSldViewPr snapToGrid="0" snapToObjects="1">
      <p:cViewPr varScale="1">
        <p:scale>
          <a:sx n="102" d="100"/>
          <a:sy n="102" d="100"/>
        </p:scale>
        <p:origin x="95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2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78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67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7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https://www.mentimeter.com/s/df652e81addc2a6dfbab29171ebd66cc/b98c0d6972b6/edit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0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0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45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0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https://www.mentimeter.com/s/df652e81addc2a6dfbab29171ebd66cc/053e1d28429f/edit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6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https://www.mentimeter.com/s/df652e81addc2a6dfbab29171ebd66cc/4f24dd70786a/edit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3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0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0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5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2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4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210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67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0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4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90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881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6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845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6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289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3312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3360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6078"/>
            <a:ext cx="8686800" cy="3775472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4B4B4D"/>
              </a:buClr>
              <a:buSzPct val="125000"/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120000"/>
              <a:defRPr/>
            </a:lvl2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1">
                  <a:lumMod val="85000"/>
                </a:schemeClr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9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5684" y="1047749"/>
            <a:ext cx="6038315" cy="2666999"/>
          </a:xfrm>
          <a:solidFill>
            <a:schemeClr val="accent1"/>
          </a:solidFill>
        </p:spPr>
        <p:txBody>
          <a:bodyPr wrap="square" lIns="365760" rIns="9144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1" y="3257550"/>
            <a:ext cx="5943600" cy="685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87329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www.ksde.org7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90600" y="3768916"/>
            <a:ext cx="7132320" cy="153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00" y="3714749"/>
            <a:ext cx="11329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788188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13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95350"/>
            <a:ext cx="4040188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8084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895350"/>
            <a:ext cx="4041775" cy="914400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8084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718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5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7770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0"/>
            <a:ext cx="8153400" cy="304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>
                <a:solidFill>
                  <a:schemeClr val="bg1"/>
                </a:solidFill>
              </a:defRPr>
            </a:lvl2pPr>
            <a:lvl3pPr marL="914400" indent="0" algn="ctr">
              <a:buNone/>
              <a:defRPr i="1">
                <a:solidFill>
                  <a:schemeClr val="bg1"/>
                </a:solidFill>
              </a:defRPr>
            </a:lvl3pPr>
            <a:lvl4pPr marL="1371600" indent="0" algn="ctr">
              <a:buNone/>
              <a:defRPr i="1">
                <a:solidFill>
                  <a:schemeClr val="bg1"/>
                </a:solidFill>
              </a:defRPr>
            </a:lvl4pPr>
            <a:lvl5pPr marL="1828800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47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1620" cy="590549"/>
          </a:xfrm>
          <a:solidFill>
            <a:schemeClr val="tx1"/>
          </a:solidFill>
        </p:spPr>
        <p:txBody>
          <a:bodyPr lIns="274320" tIns="91440" rIns="91440"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5787470" cy="228370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590550"/>
            <a:ext cx="1981199" cy="40040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2550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49" y="3600450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50"/>
            <a:ext cx="8991600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949" y="4025503"/>
            <a:ext cx="8301851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833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4B4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064" y="865585"/>
            <a:ext cx="6270935" cy="341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209550"/>
            <a:ext cx="8762999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742950"/>
            <a:ext cx="23622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954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123950"/>
            <a:ext cx="74676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04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1550"/>
            <a:ext cx="9144000" cy="3603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9043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5181600" y="0"/>
            <a:ext cx="3962400" cy="45749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200" y="666750"/>
            <a:ext cx="5105399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666750"/>
            <a:ext cx="3772272" cy="3908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38100" y="0"/>
            <a:ext cx="9220200" cy="59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133351"/>
            <a:ext cx="8953872" cy="457199"/>
          </a:xfrm>
        </p:spPr>
        <p:txBody>
          <a:bodyPr bIns="91440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34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85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9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83063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7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299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328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3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784165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9741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5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50572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6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6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42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892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5211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1065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8704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0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479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085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0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37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5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540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4861994"/>
            <a:ext cx="2933700" cy="149869"/>
            <a:chOff x="304800" y="3712219"/>
            <a:chExt cx="6248400" cy="2286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04800" y="3712219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71500" y="3712219"/>
              <a:ext cx="2286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8200" y="3712219"/>
              <a:ext cx="5715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KANSAS CHILDREN</a:t>
              </a:r>
              <a:r>
                <a:rPr lang="en-US" sz="800" b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| KANSAS' FUTURE</a:t>
              </a:r>
              <a:endParaRPr lang="en-US" sz="800" b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2436" y="4811808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19" y="971550"/>
            <a:ext cx="8713981" cy="362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  <a:prstGeom prst="rect">
            <a:avLst/>
          </a:prstGeom>
        </p:spPr>
        <p:txBody>
          <a:bodyPr vert="horz" wrap="square" lIns="0" tIns="0" rIns="0" bIns="91440" rtlCol="0" anchor="ctr" anchorCtr="0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4574984"/>
            <a:ext cx="9144000" cy="209848"/>
            <a:chOff x="0" y="4574984"/>
            <a:chExt cx="9144000" cy="209848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115300" y="4574984"/>
              <a:ext cx="1028700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16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://www.menti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to Redesign Schools!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648104" y="1314450"/>
            <a:ext cx="6552341" cy="29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WHAT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SKILLS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DO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BUSINESS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&amp;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INDUSTRY SAY 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ARE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LACKING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IN HIGH SCHOOL, TWO-YEAR and FOUR-YEAR COLLEGE PROGRAM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GRADUATES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?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90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228600" y="114300"/>
            <a:ext cx="8126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3028950" y="992454"/>
            <a:ext cx="577215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4431094" y="4402094"/>
            <a:ext cx="49063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73704" y="66512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2857500" y="1085850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4343400" y="4454521"/>
            <a:ext cx="5029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1117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73705" y="108897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378" rtl="0" eaLnBrk="1" fontAlgn="auto" latinLnBrk="0" hangingPunct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2800350" y="1007895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342892" marR="0" lvl="0" indent="-342892" algn="l" defTabSz="914378" rtl="0" eaLnBrk="1" fontAlgn="auto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Franklin Gothic"/>
              <a:buChar char="▪"/>
              <a:tabLst>
                <a:tab pos="4687771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4425379" y="4417534"/>
            <a:ext cx="5029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marR="0" lvl="4" indent="-12665" algn="l" defTabSz="9143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20871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648104" y="1004167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8036F-11A6-E143-9479-A885A3175739}"/>
              </a:ext>
            </a:extLst>
          </p:cNvPr>
          <p:cNvSpPr/>
          <p:nvPr/>
        </p:nvSpPr>
        <p:spPr>
          <a:xfrm>
            <a:off x="4176685" y="1925825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Ages 5 - 9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445EE-B0D6-6245-89B6-307728DB168F}"/>
              </a:ext>
            </a:extLst>
          </p:cNvPr>
          <p:cNvSpPr/>
          <p:nvPr/>
        </p:nvSpPr>
        <p:spPr>
          <a:xfrm>
            <a:off x="5705266" y="2847483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Ages 10-16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F9DD0-D132-F342-AD9F-128D560F9829}"/>
              </a:ext>
            </a:extLst>
          </p:cNvPr>
          <p:cNvSpPr/>
          <p:nvPr/>
        </p:nvSpPr>
        <p:spPr>
          <a:xfrm>
            <a:off x="7161862" y="3769141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Ages 17-20</a:t>
            </a:r>
          </a:p>
        </p:txBody>
      </p:sp>
    </p:spTree>
    <p:extLst>
      <p:ext uri="{BB962C8B-B14F-4D97-AF65-F5344CB8AC3E}">
        <p14:creationId xmlns:p14="http://schemas.microsoft.com/office/powerpoint/2010/main" val="3467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65BD-7CB4-0247-93B3-F1CA89AB2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1178D-47AD-5447-8224-D443CF7EE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df652e81addc2a6dfbab29171ebd66cc/b98c0d6972b6/edit">
            <a:extLst>
              <a:ext uri="{FF2B5EF4-FFF2-40B4-BE49-F238E27FC236}">
                <a16:creationId xmlns:a16="http://schemas.microsoft.com/office/drawing/2014/main" id="{F46C524F-CE57-0340-A0B7-7157EB73F1C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E47E24-F2D7-0844-ABBA-A7ADB77D7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887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" y="691873"/>
            <a:ext cx="8271578" cy="3773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" y="109660"/>
            <a:ext cx="5235832" cy="702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7" y="4458890"/>
            <a:ext cx="2008280" cy="280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684517"/>
            <a:ext cx="8289076" cy="3781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5"/>
            <a:ext cx="8289075" cy="3781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4" y="4458890"/>
            <a:ext cx="2008280" cy="280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7"/>
            <a:ext cx="8289075" cy="378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1" y="4458890"/>
            <a:ext cx="2008280" cy="280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691377"/>
            <a:ext cx="8289074" cy="378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8" y="4458890"/>
            <a:ext cx="2008280" cy="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89" y="145345"/>
            <a:ext cx="720095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2705101" y="898921"/>
            <a:ext cx="64389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KU freshman are asked to give the ONE word to describe their senior year in high school, it is…..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BORING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asked what in high school prepared them most for success in life, KU students said…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Extra-Curricular Activities</a:t>
            </a: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43" marR="0" lvl="0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future teachers from KU are asked if they learned more about teaching from student teaching or from 4 years of college, they say…</a:t>
            </a:r>
          </a:p>
          <a:p>
            <a:pPr marL="742931" marR="0" lvl="1" indent="-28574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course they said STUDENT TEACHING!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2A551BD-FAED-6D43-A626-ED1AEA15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" y="0"/>
            <a:ext cx="8686800" cy="898921"/>
          </a:xfrm>
        </p:spPr>
        <p:txBody>
          <a:bodyPr/>
          <a:lstStyle/>
          <a:p>
            <a:r>
              <a:rPr lang="en-US" dirty="0"/>
              <a:t>Future Teachers from the University of Kansas…</a:t>
            </a:r>
          </a:p>
        </p:txBody>
      </p:sp>
    </p:spTree>
    <p:extLst>
      <p:ext uri="{BB962C8B-B14F-4D97-AF65-F5344CB8AC3E}">
        <p14:creationId xmlns:p14="http://schemas.microsoft.com/office/powerpoint/2010/main" val="42092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could be done better in High School?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8EB31-4B44-2E4B-B4FF-CCC6428949EE}"/>
              </a:ext>
            </a:extLst>
          </p:cNvPr>
          <p:cNvSpPr txBox="1"/>
          <p:nvPr/>
        </p:nvSpPr>
        <p:spPr>
          <a:xfrm>
            <a:off x="3309386" y="1379913"/>
            <a:ext cx="4535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www.menti.com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Type73 43 42</a:t>
            </a:r>
          </a:p>
        </p:txBody>
      </p:sp>
    </p:spTree>
    <p:extLst>
      <p:ext uri="{BB962C8B-B14F-4D97-AF65-F5344CB8AC3E}">
        <p14:creationId xmlns:p14="http://schemas.microsoft.com/office/powerpoint/2010/main" val="16323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BB26-CC61-5549-8C9D-BB0283C38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565CA-4EED-904A-8583-3E2030B05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df652e81addc2a6dfbab29171ebd66cc/053e1d28429f/edit">
            <a:extLst>
              <a:ext uri="{FF2B5EF4-FFF2-40B4-BE49-F238E27FC236}">
                <a16:creationId xmlns:a16="http://schemas.microsoft.com/office/drawing/2014/main" id="{A7985576-F9CE-1342-BBFC-E05C4845E0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45473" y="0"/>
            <a:ext cx="4929070" cy="855127"/>
          </a:xfrm>
        </p:spPr>
        <p:txBody>
          <a:bodyPr>
            <a:noAutofit/>
          </a:bodyPr>
          <a:lstStyle/>
          <a:p>
            <a:r>
              <a:rPr lang="en-US" sz="2800" dirty="0"/>
              <a:t>Kansans Can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D6FB8-28E6-A04B-8268-39F93A6AB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3987" b="18889"/>
          <a:stretch/>
        </p:blipFill>
        <p:spPr>
          <a:xfrm>
            <a:off x="3483429" y="-72605"/>
            <a:ext cx="5660571" cy="5267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E4981-CE8C-3247-B07F-31B9179DA924}"/>
              </a:ext>
            </a:extLst>
          </p:cNvPr>
          <p:cNvSpPr txBox="1"/>
          <p:nvPr/>
        </p:nvSpPr>
        <p:spPr>
          <a:xfrm>
            <a:off x="2214017" y="3465555"/>
            <a:ext cx="193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www.menti.com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Type73 43 42</a:t>
            </a:r>
          </a:p>
        </p:txBody>
      </p:sp>
    </p:spTree>
    <p:extLst>
      <p:ext uri="{BB962C8B-B14F-4D97-AF65-F5344CB8AC3E}">
        <p14:creationId xmlns:p14="http://schemas.microsoft.com/office/powerpoint/2010/main" val="4468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8CB-D50D-E14F-AE8F-8BFEF36FE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778AD-227E-CD46-92F1-89BA99058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df652e81addc2a6dfbab29171ebd66cc/4f24dd70786a/edit">
            <a:extLst>
              <a:ext uri="{FF2B5EF4-FFF2-40B4-BE49-F238E27FC236}">
                <a16:creationId xmlns:a16="http://schemas.microsoft.com/office/drawing/2014/main" id="{29FF0A9C-11DE-8D42-859E-BED6076297E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C78F8-185B-DA47-9FE3-50F214EB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391"/>
            <a:ext cx="9143999" cy="37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KS Children KS Future">
      <a:dk1>
        <a:sysClr val="windowText" lastClr="000000"/>
      </a:dk1>
      <a:lt1>
        <a:srgbClr val="FFFFFF"/>
      </a:lt1>
      <a:dk2>
        <a:srgbClr val="3F3F3F"/>
      </a:dk2>
      <a:lt2>
        <a:srgbClr val="D8D8D8"/>
      </a:lt2>
      <a:accent1>
        <a:srgbClr val="6CB0CE"/>
      </a:accent1>
      <a:accent2>
        <a:srgbClr val="BED63D"/>
      </a:accent2>
      <a:accent3>
        <a:srgbClr val="F18A40"/>
      </a:accent3>
      <a:accent4>
        <a:srgbClr val="BE0E00"/>
      </a:accent4>
      <a:accent5>
        <a:srgbClr val="FEC22A"/>
      </a:accent5>
      <a:accent6>
        <a:srgbClr val="005158"/>
      </a:accent6>
      <a:hlink>
        <a:srgbClr val="BE0E00"/>
      </a:hlink>
      <a:folHlink>
        <a:srgbClr val="000A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19180</TotalTime>
  <Words>535</Words>
  <Application>Microsoft Office PowerPoint</Application>
  <PresentationFormat>On-screen Show (16:9)</PresentationFormat>
  <Paragraphs>110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Century Gothic</vt:lpstr>
      <vt:lpstr>Franklin Gothic</vt:lpstr>
      <vt:lpstr>MS Mincho</vt:lpstr>
      <vt:lpstr>Open Sans</vt:lpstr>
      <vt:lpstr>Roboto</vt:lpstr>
      <vt:lpstr>Segoe UI</vt:lpstr>
      <vt:lpstr>Times New Roman</vt:lpstr>
      <vt:lpstr>Office Theme</vt:lpstr>
      <vt:lpstr>KansansCAN-Blank-Template</vt:lpstr>
      <vt:lpstr>3_KansansCAN-Blank-Template</vt:lpstr>
      <vt:lpstr>2_Office Theme</vt:lpstr>
      <vt:lpstr>4_KansansCAN-Blank-Template</vt:lpstr>
      <vt:lpstr>5_KansansCAN-Blank-Template</vt:lpstr>
      <vt:lpstr>7_KansansCAN-Blank-Template</vt:lpstr>
      <vt:lpstr>1_Office Theme</vt:lpstr>
      <vt:lpstr>Kansas Leads the World in the Success of Each Student.</vt:lpstr>
      <vt:lpstr>PowerPoint Presentation</vt:lpstr>
      <vt:lpstr>PowerPoint Presentation</vt:lpstr>
      <vt:lpstr>Future Teachers from the University of Kansas…</vt:lpstr>
      <vt:lpstr>PowerPoint Presentation</vt:lpstr>
      <vt:lpstr>PowerPoint Presentation</vt:lpstr>
      <vt:lpstr>Kansans Can Competencies</vt:lpstr>
      <vt:lpstr>PowerPoint Presentation</vt:lpstr>
      <vt:lpstr>Kansans said…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288</cp:revision>
  <dcterms:created xsi:type="dcterms:W3CDTF">2012-10-22T13:49:38Z</dcterms:created>
  <dcterms:modified xsi:type="dcterms:W3CDTF">2019-07-23T19:34:25Z</dcterms:modified>
</cp:coreProperties>
</file>