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heme/themeOverride1.xml" ContentType="application/vnd.openxmlformats-officedocument.themeOverr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6.xml" ContentType="application/vnd.openxmlformats-officedocument.them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heme/themeOverride2.xml" ContentType="application/vnd.openxmlformats-officedocument.themeOverr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4111" r:id="rId3"/>
    <p:sldMasterId id="2147484127" r:id="rId4"/>
    <p:sldMasterId id="2147484203" r:id="rId5"/>
    <p:sldMasterId id="2147484285" r:id="rId6"/>
  </p:sldMasterIdLst>
  <p:notesMasterIdLst>
    <p:notesMasterId r:id="rId15"/>
  </p:notesMasterIdLst>
  <p:handoutMasterIdLst>
    <p:handoutMasterId r:id="rId16"/>
  </p:handoutMasterIdLst>
  <p:sldIdLst>
    <p:sldId id="1374" r:id="rId7"/>
    <p:sldId id="2134806218" r:id="rId8"/>
    <p:sldId id="1459" r:id="rId9"/>
    <p:sldId id="2134806213" r:id="rId10"/>
    <p:sldId id="2134806217" r:id="rId11"/>
    <p:sldId id="2134806219" r:id="rId12"/>
    <p:sldId id="2134806225" r:id="rId13"/>
    <p:sldId id="605" r:id="rId14"/>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 id="1" name="stephanie kuhlmann" initials="sk" lastIdx="37" clrIdx="1">
    <p:extLst>
      <p:ext uri="{19B8F6BF-5375-455C-9EA6-DF929625EA0E}">
        <p15:presenceInfo xmlns:p15="http://schemas.microsoft.com/office/powerpoint/2012/main" userId="cdebdb78e39270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4E5"/>
    <a:srgbClr val="00FB92"/>
    <a:srgbClr val="FFFD78"/>
    <a:srgbClr val="C2DF87"/>
    <a:srgbClr val="941651"/>
    <a:srgbClr val="D25627"/>
    <a:srgbClr val="E57D3C"/>
    <a:srgbClr val="8E88A3"/>
    <a:srgbClr val="8B1C40"/>
    <a:srgbClr val="F63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4" autoAdjust="0"/>
    <p:restoredTop sz="85359" autoAdjust="0"/>
  </p:normalViewPr>
  <p:slideViewPr>
    <p:cSldViewPr>
      <p:cViewPr varScale="1">
        <p:scale>
          <a:sx n="98" d="100"/>
          <a:sy n="98" d="100"/>
        </p:scale>
        <p:origin x="1344" y="78"/>
      </p:cViewPr>
      <p:guideLst>
        <p:guide orient="horz" pos="2160"/>
        <p:guide pos="3840"/>
      </p:guideLst>
    </p:cSldViewPr>
  </p:slideViewPr>
  <p:outlineViewPr>
    <p:cViewPr>
      <p:scale>
        <a:sx n="33" d="100"/>
        <a:sy n="33" d="100"/>
      </p:scale>
      <p:origin x="0" y="-1040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9/29/2021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9/29/2021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a:t>
            </a:fld>
            <a:endParaRPr lang="en-US" dirty="0"/>
          </a:p>
        </p:txBody>
      </p:sp>
    </p:spTree>
    <p:extLst>
      <p:ext uri="{BB962C8B-B14F-4D97-AF65-F5344CB8AC3E}">
        <p14:creationId xmlns:p14="http://schemas.microsoft.com/office/powerpoint/2010/main" val="428022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51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68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19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09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85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41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9.xml"/><Relationship Id="rId1" Type="http://schemas.openxmlformats.org/officeDocument/2006/relationships/vmlDrawing" Target="../drawings/vmlDrawing58.vml"/><Relationship Id="rId5" Type="http://schemas.openxmlformats.org/officeDocument/2006/relationships/image" Target="../media/image24.emf"/><Relationship Id="rId4" Type="http://schemas.openxmlformats.org/officeDocument/2006/relationships/oleObject" Target="../embeddings/oleObject58.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0.xml"/><Relationship Id="rId1" Type="http://schemas.openxmlformats.org/officeDocument/2006/relationships/vmlDrawing" Target="../drawings/vmlDrawing59.vml"/><Relationship Id="rId5" Type="http://schemas.openxmlformats.org/officeDocument/2006/relationships/image" Target="../media/image24.emf"/><Relationship Id="rId4" Type="http://schemas.openxmlformats.org/officeDocument/2006/relationships/oleObject" Target="../embeddings/oleObject59.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1.xml"/><Relationship Id="rId1" Type="http://schemas.openxmlformats.org/officeDocument/2006/relationships/vmlDrawing" Target="../drawings/vmlDrawing60.vml"/><Relationship Id="rId6" Type="http://schemas.openxmlformats.org/officeDocument/2006/relationships/image" Target="../media/image32.png"/><Relationship Id="rId5" Type="http://schemas.openxmlformats.org/officeDocument/2006/relationships/image" Target="../media/image22.emf"/><Relationship Id="rId4" Type="http://schemas.openxmlformats.org/officeDocument/2006/relationships/oleObject" Target="../embeddings/oleObject60.bin"/></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61.vml"/><Relationship Id="rId6" Type="http://schemas.openxmlformats.org/officeDocument/2006/relationships/image" Target="../media/image24.emf"/><Relationship Id="rId5" Type="http://schemas.openxmlformats.org/officeDocument/2006/relationships/oleObject" Target="../embeddings/oleObject61.bin"/><Relationship Id="rId4"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4.xml"/><Relationship Id="rId1" Type="http://schemas.openxmlformats.org/officeDocument/2006/relationships/vmlDrawing" Target="../drawings/vmlDrawing62.vml"/><Relationship Id="rId6" Type="http://schemas.openxmlformats.org/officeDocument/2006/relationships/image" Target="../media/image28.png"/><Relationship Id="rId5" Type="http://schemas.openxmlformats.org/officeDocument/2006/relationships/image" Target="../media/image24.emf"/><Relationship Id="rId4" Type="http://schemas.openxmlformats.org/officeDocument/2006/relationships/oleObject" Target="../embeddings/oleObject62.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5.xml"/><Relationship Id="rId1" Type="http://schemas.openxmlformats.org/officeDocument/2006/relationships/vmlDrawing" Target="../drawings/vmlDrawing63.vml"/><Relationship Id="rId5" Type="http://schemas.openxmlformats.org/officeDocument/2006/relationships/image" Target="../media/image24.emf"/><Relationship Id="rId4" Type="http://schemas.openxmlformats.org/officeDocument/2006/relationships/oleObject" Target="../embeddings/oleObject63.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6.xml"/><Relationship Id="rId1" Type="http://schemas.openxmlformats.org/officeDocument/2006/relationships/vmlDrawing" Target="../drawings/vmlDrawing64.vml"/><Relationship Id="rId5" Type="http://schemas.openxmlformats.org/officeDocument/2006/relationships/image" Target="../media/image24.emf"/><Relationship Id="rId4" Type="http://schemas.openxmlformats.org/officeDocument/2006/relationships/oleObject" Target="../embeddings/oleObject64.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7.xml"/><Relationship Id="rId1" Type="http://schemas.openxmlformats.org/officeDocument/2006/relationships/vmlDrawing" Target="../drawings/vmlDrawing65.vml"/><Relationship Id="rId5" Type="http://schemas.openxmlformats.org/officeDocument/2006/relationships/image" Target="../media/image24.emf"/><Relationship Id="rId4" Type="http://schemas.openxmlformats.org/officeDocument/2006/relationships/oleObject" Target="../embeddings/oleObject65.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8.xml"/><Relationship Id="rId1" Type="http://schemas.openxmlformats.org/officeDocument/2006/relationships/vmlDrawing" Target="../drawings/vmlDrawing66.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66.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vmlDrawing" Target="../drawings/vmlDrawing67.vml"/><Relationship Id="rId5" Type="http://schemas.openxmlformats.org/officeDocument/2006/relationships/image" Target="../media/image24.emf"/><Relationship Id="rId4" Type="http://schemas.openxmlformats.org/officeDocument/2006/relationships/oleObject" Target="../embeddings/oleObject67.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vmlDrawing" Target="../drawings/vmlDrawing68.vml"/><Relationship Id="rId6" Type="http://schemas.openxmlformats.org/officeDocument/2006/relationships/image" Target="../media/image21.emf"/><Relationship Id="rId5" Type="http://schemas.openxmlformats.org/officeDocument/2006/relationships/oleObject" Target="../embeddings/oleObject68.bin"/><Relationship Id="rId4"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vmlDrawing" Target="../drawings/vmlDrawing69.vml"/><Relationship Id="rId5" Type="http://schemas.openxmlformats.org/officeDocument/2006/relationships/image" Target="../media/image21.emf"/><Relationship Id="rId4" Type="http://schemas.openxmlformats.org/officeDocument/2006/relationships/oleObject" Target="../embeddings/oleObject69.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3.xml"/><Relationship Id="rId1" Type="http://schemas.openxmlformats.org/officeDocument/2006/relationships/vmlDrawing" Target="../drawings/vmlDrawing70.vml"/><Relationship Id="rId5" Type="http://schemas.openxmlformats.org/officeDocument/2006/relationships/image" Target="../media/image21.emf"/><Relationship Id="rId4" Type="http://schemas.openxmlformats.org/officeDocument/2006/relationships/oleObject" Target="../embeddings/oleObject70.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vmlDrawing" Target="../drawings/vmlDrawing71.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1.bin"/></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vmlDrawing" Target="../drawings/vmlDrawing72.vml"/><Relationship Id="rId6" Type="http://schemas.openxmlformats.org/officeDocument/2006/relationships/image" Target="../media/image21.emf"/><Relationship Id="rId5" Type="http://schemas.openxmlformats.org/officeDocument/2006/relationships/oleObject" Target="../embeddings/oleObject72.bin"/><Relationship Id="rId4"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vmlDrawing" Target="../drawings/vmlDrawing73.vml"/><Relationship Id="rId5" Type="http://schemas.openxmlformats.org/officeDocument/2006/relationships/image" Target="../media/image21.emf"/><Relationship Id="rId4" Type="http://schemas.openxmlformats.org/officeDocument/2006/relationships/oleObject" Target="../embeddings/oleObject73.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8.xml"/><Relationship Id="rId1" Type="http://schemas.openxmlformats.org/officeDocument/2006/relationships/vmlDrawing" Target="../drawings/vmlDrawing74.vml"/><Relationship Id="rId5" Type="http://schemas.openxmlformats.org/officeDocument/2006/relationships/image" Target="../media/image21.emf"/><Relationship Id="rId4" Type="http://schemas.openxmlformats.org/officeDocument/2006/relationships/oleObject" Target="../embeddings/oleObject74.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9.xml"/><Relationship Id="rId1" Type="http://schemas.openxmlformats.org/officeDocument/2006/relationships/vmlDrawing" Target="../drawings/vmlDrawing75.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75.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0.xml"/><Relationship Id="rId1" Type="http://schemas.openxmlformats.org/officeDocument/2006/relationships/vmlDrawing" Target="../drawings/vmlDrawing76.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oleObject" Target="../embeddings/oleObject76.bin"/></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4.png"/><Relationship Id="rId2" Type="http://schemas.openxmlformats.org/officeDocument/2006/relationships/tags" Target="../tags/tag122.xml"/><Relationship Id="rId1" Type="http://schemas.openxmlformats.org/officeDocument/2006/relationships/vmlDrawing" Target="../drawings/vmlDrawing78.vml"/><Relationship Id="rId6" Type="http://schemas.openxmlformats.org/officeDocument/2006/relationships/image" Target="../media/image22.emf"/><Relationship Id="rId5" Type="http://schemas.openxmlformats.org/officeDocument/2006/relationships/oleObject" Target="../embeddings/oleObject78.bin"/><Relationship Id="rId4"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12.png"/><Relationship Id="rId2" Type="http://schemas.openxmlformats.org/officeDocument/2006/relationships/tags" Target="../tags/tag124.xml"/><Relationship Id="rId1" Type="http://schemas.openxmlformats.org/officeDocument/2006/relationships/vmlDrawing" Target="../drawings/vmlDrawing79.vml"/><Relationship Id="rId6" Type="http://schemas.openxmlformats.org/officeDocument/2006/relationships/image" Target="../media/image22.emf"/><Relationship Id="rId5" Type="http://schemas.openxmlformats.org/officeDocument/2006/relationships/oleObject" Target="../embeddings/oleObject79.bin"/><Relationship Id="rId4"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3.png"/><Relationship Id="rId2" Type="http://schemas.openxmlformats.org/officeDocument/2006/relationships/tags" Target="../tags/tag126.xml"/><Relationship Id="rId1" Type="http://schemas.openxmlformats.org/officeDocument/2006/relationships/vmlDrawing" Target="../drawings/vmlDrawing80.vml"/><Relationship Id="rId6" Type="http://schemas.openxmlformats.org/officeDocument/2006/relationships/image" Target="../media/image22.emf"/><Relationship Id="rId5" Type="http://schemas.openxmlformats.org/officeDocument/2006/relationships/oleObject" Target="../embeddings/oleObject80.bin"/><Relationship Id="rId4"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7.png"/><Relationship Id="rId2" Type="http://schemas.openxmlformats.org/officeDocument/2006/relationships/tags" Target="../tags/tag128.xml"/><Relationship Id="rId1" Type="http://schemas.openxmlformats.org/officeDocument/2006/relationships/vmlDrawing" Target="../drawings/vmlDrawing81.vml"/><Relationship Id="rId6" Type="http://schemas.openxmlformats.org/officeDocument/2006/relationships/image" Target="../media/image22.emf"/><Relationship Id="rId5" Type="http://schemas.openxmlformats.org/officeDocument/2006/relationships/oleObject" Target="../embeddings/oleObject81.bin"/><Relationship Id="rId4"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8.png"/><Relationship Id="rId2" Type="http://schemas.openxmlformats.org/officeDocument/2006/relationships/tags" Target="../tags/tag130.xml"/><Relationship Id="rId1" Type="http://schemas.openxmlformats.org/officeDocument/2006/relationships/vmlDrawing" Target="../drawings/vmlDrawing82.vml"/><Relationship Id="rId6" Type="http://schemas.openxmlformats.org/officeDocument/2006/relationships/image" Target="../media/image22.emf"/><Relationship Id="rId5" Type="http://schemas.openxmlformats.org/officeDocument/2006/relationships/oleObject" Target="../embeddings/oleObject82.bin"/><Relationship Id="rId4"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vmlDrawing" Target="../drawings/vmlDrawing83.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83.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vmlDrawing" Target="../drawings/vmlDrawing8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84.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vmlDrawing" Target="../drawings/vmlDrawing85.vml"/><Relationship Id="rId6" Type="http://schemas.openxmlformats.org/officeDocument/2006/relationships/image" Target="../media/image15.png"/><Relationship Id="rId5" Type="http://schemas.openxmlformats.org/officeDocument/2006/relationships/image" Target="../media/image33.emf"/><Relationship Id="rId4" Type="http://schemas.openxmlformats.org/officeDocument/2006/relationships/oleObject" Target="../embeddings/oleObject85.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5.xml"/><Relationship Id="rId1" Type="http://schemas.openxmlformats.org/officeDocument/2006/relationships/vmlDrawing" Target="../drawings/vmlDrawing86.vml"/><Relationship Id="rId6" Type="http://schemas.openxmlformats.org/officeDocument/2006/relationships/image" Target="../media/image15.png"/><Relationship Id="rId5" Type="http://schemas.openxmlformats.org/officeDocument/2006/relationships/image" Target="../media/image33.emf"/><Relationship Id="rId4" Type="http://schemas.openxmlformats.org/officeDocument/2006/relationships/oleObject" Target="../embeddings/oleObject86.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6.xml"/><Relationship Id="rId1" Type="http://schemas.openxmlformats.org/officeDocument/2006/relationships/vmlDrawing" Target="../drawings/vmlDrawing87.vml"/><Relationship Id="rId6" Type="http://schemas.openxmlformats.org/officeDocument/2006/relationships/image" Target="../media/image19.png"/><Relationship Id="rId5" Type="http://schemas.openxmlformats.org/officeDocument/2006/relationships/image" Target="../media/image33.emf"/><Relationship Id="rId4" Type="http://schemas.openxmlformats.org/officeDocument/2006/relationships/oleObject" Target="../embeddings/oleObject87.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7.xml"/><Relationship Id="rId1" Type="http://schemas.openxmlformats.org/officeDocument/2006/relationships/vmlDrawing" Target="../drawings/vmlDrawing88.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88.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8.xml"/><Relationship Id="rId1" Type="http://schemas.openxmlformats.org/officeDocument/2006/relationships/vmlDrawing" Target="../drawings/vmlDrawing89.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89.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xml"/><Relationship Id="rId1" Type="http://schemas.openxmlformats.org/officeDocument/2006/relationships/vmlDrawing" Target="../drawings/vmlDrawing90.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0.png"/><Relationship Id="rId2" Type="http://schemas.openxmlformats.org/officeDocument/2006/relationships/tags" Target="../tags/tag140.xml"/><Relationship Id="rId1" Type="http://schemas.openxmlformats.org/officeDocument/2006/relationships/vmlDrawing" Target="../drawings/vmlDrawing91.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1.xml"/><Relationship Id="rId1" Type="http://schemas.openxmlformats.org/officeDocument/2006/relationships/vmlDrawing" Target="../drawings/vmlDrawing92.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2.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2.xml"/><Relationship Id="rId1" Type="http://schemas.openxmlformats.org/officeDocument/2006/relationships/vmlDrawing" Target="../drawings/vmlDrawing93.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3.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3.xml"/><Relationship Id="rId1" Type="http://schemas.openxmlformats.org/officeDocument/2006/relationships/vmlDrawing" Target="../drawings/vmlDrawing9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4.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4.xml"/><Relationship Id="rId1" Type="http://schemas.openxmlformats.org/officeDocument/2006/relationships/vmlDrawing" Target="../drawings/vmlDrawing95.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5.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5.xml"/><Relationship Id="rId1" Type="http://schemas.openxmlformats.org/officeDocument/2006/relationships/vmlDrawing" Target="../drawings/vmlDrawing96.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6.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46.xml"/><Relationship Id="rId1" Type="http://schemas.openxmlformats.org/officeDocument/2006/relationships/vmlDrawing" Target="../drawings/vmlDrawing97.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97.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47.xml"/><Relationship Id="rId1" Type="http://schemas.openxmlformats.org/officeDocument/2006/relationships/vmlDrawing" Target="../drawings/vmlDrawing98.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98.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48.xml"/><Relationship Id="rId1" Type="http://schemas.openxmlformats.org/officeDocument/2006/relationships/vmlDrawing" Target="../drawings/vmlDrawing99.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99.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49.xml"/><Relationship Id="rId1" Type="http://schemas.openxmlformats.org/officeDocument/2006/relationships/vmlDrawing" Target="../drawings/vmlDrawing100.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00.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50.xml"/><Relationship Id="rId1" Type="http://schemas.openxmlformats.org/officeDocument/2006/relationships/vmlDrawing" Target="../drawings/vmlDrawing101.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01.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51.xml"/><Relationship Id="rId1" Type="http://schemas.openxmlformats.org/officeDocument/2006/relationships/vmlDrawing" Target="../drawings/vmlDrawing102.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0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52.xml"/><Relationship Id="rId1" Type="http://schemas.openxmlformats.org/officeDocument/2006/relationships/vmlDrawing" Target="../drawings/vmlDrawing103.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03.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53.xml"/><Relationship Id="rId1" Type="http://schemas.openxmlformats.org/officeDocument/2006/relationships/vmlDrawing" Target="../drawings/vmlDrawing104.v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10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54.xml"/><Relationship Id="rId1" Type="http://schemas.openxmlformats.org/officeDocument/2006/relationships/vmlDrawing" Target="../drawings/vmlDrawing105.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05.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55.xml"/><Relationship Id="rId1" Type="http://schemas.openxmlformats.org/officeDocument/2006/relationships/vmlDrawing" Target="../drawings/vmlDrawing106.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06.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56.xml"/><Relationship Id="rId1" Type="http://schemas.openxmlformats.org/officeDocument/2006/relationships/vmlDrawing" Target="../drawings/vmlDrawing107.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07.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57.xml"/><Relationship Id="rId1" Type="http://schemas.openxmlformats.org/officeDocument/2006/relationships/vmlDrawing" Target="../drawings/vmlDrawing108.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08.bin"/></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58.xml"/><Relationship Id="rId1" Type="http://schemas.openxmlformats.org/officeDocument/2006/relationships/vmlDrawing" Target="../drawings/vmlDrawing109.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09.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9.xml"/><Relationship Id="rId1" Type="http://schemas.openxmlformats.org/officeDocument/2006/relationships/vmlDrawing" Target="../drawings/vmlDrawing110.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0.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0.xml"/><Relationship Id="rId1" Type="http://schemas.openxmlformats.org/officeDocument/2006/relationships/vmlDrawing" Target="../drawings/vmlDrawing111.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1.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61.xml"/><Relationship Id="rId1" Type="http://schemas.openxmlformats.org/officeDocument/2006/relationships/vmlDrawing" Target="../drawings/vmlDrawing112.vml"/><Relationship Id="rId6" Type="http://schemas.openxmlformats.org/officeDocument/2006/relationships/image" Target="../media/image32.png"/><Relationship Id="rId5" Type="http://schemas.openxmlformats.org/officeDocument/2006/relationships/image" Target="../media/image30.emf"/><Relationship Id="rId4" Type="http://schemas.openxmlformats.org/officeDocument/2006/relationships/oleObject" Target="../embeddings/oleObject112.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2.xml"/><Relationship Id="rId1" Type="http://schemas.openxmlformats.org/officeDocument/2006/relationships/vmlDrawing" Target="../drawings/vmlDrawing113.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3.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3.xml"/><Relationship Id="rId1" Type="http://schemas.openxmlformats.org/officeDocument/2006/relationships/vmlDrawing" Target="../drawings/vmlDrawing11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4.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4.xml"/><Relationship Id="rId1" Type="http://schemas.openxmlformats.org/officeDocument/2006/relationships/vmlDrawing" Target="../drawings/vmlDrawing115.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5.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5.xml"/><Relationship Id="rId1" Type="http://schemas.openxmlformats.org/officeDocument/2006/relationships/vmlDrawing" Target="../drawings/vmlDrawing116.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6.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6.xml"/><Relationship Id="rId1" Type="http://schemas.openxmlformats.org/officeDocument/2006/relationships/vmlDrawing" Target="../drawings/vmlDrawing117.vml"/><Relationship Id="rId6" Type="http://schemas.openxmlformats.org/officeDocument/2006/relationships/image" Target="../media/image12.png"/><Relationship Id="rId5" Type="http://schemas.openxmlformats.org/officeDocument/2006/relationships/image" Target="../media/image22.emf"/><Relationship Id="rId4" Type="http://schemas.openxmlformats.org/officeDocument/2006/relationships/oleObject" Target="../embeddings/oleObject117.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7.xml"/><Relationship Id="rId1" Type="http://schemas.openxmlformats.org/officeDocument/2006/relationships/vmlDrawing" Target="../drawings/vmlDrawing118.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8.bin"/></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14.png"/><Relationship Id="rId2" Type="http://schemas.openxmlformats.org/officeDocument/2006/relationships/tags" Target="../tags/tag168.xml"/><Relationship Id="rId1" Type="http://schemas.openxmlformats.org/officeDocument/2006/relationships/vmlDrawing" Target="../drawings/vmlDrawing119.vml"/><Relationship Id="rId6" Type="http://schemas.openxmlformats.org/officeDocument/2006/relationships/image" Target="../media/image22.emf"/><Relationship Id="rId5" Type="http://schemas.openxmlformats.org/officeDocument/2006/relationships/oleObject" Target="../embeddings/oleObject119.bin"/><Relationship Id="rId4"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0.xml"/><Relationship Id="rId1" Type="http://schemas.openxmlformats.org/officeDocument/2006/relationships/vmlDrawing" Target="../drawings/vmlDrawing120.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0.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1.xml"/><Relationship Id="rId1" Type="http://schemas.openxmlformats.org/officeDocument/2006/relationships/vmlDrawing" Target="../drawings/vmlDrawing121.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1.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2.xml"/><Relationship Id="rId1" Type="http://schemas.openxmlformats.org/officeDocument/2006/relationships/vmlDrawing" Target="../drawings/vmlDrawing122.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2.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3.xml"/><Relationship Id="rId1" Type="http://schemas.openxmlformats.org/officeDocument/2006/relationships/vmlDrawing" Target="../drawings/vmlDrawing123.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3.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4.xml"/><Relationship Id="rId1" Type="http://schemas.openxmlformats.org/officeDocument/2006/relationships/vmlDrawing" Target="../drawings/vmlDrawing12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4.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75.xml"/><Relationship Id="rId1" Type="http://schemas.openxmlformats.org/officeDocument/2006/relationships/vmlDrawing" Target="../drawings/vmlDrawing125.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5.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76.xml"/><Relationship Id="rId1" Type="http://schemas.openxmlformats.org/officeDocument/2006/relationships/vmlDrawing" Target="../drawings/vmlDrawing126.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6.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77.xml"/><Relationship Id="rId1" Type="http://schemas.openxmlformats.org/officeDocument/2006/relationships/vmlDrawing" Target="../drawings/vmlDrawing127.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7.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78.xml"/><Relationship Id="rId1" Type="http://schemas.openxmlformats.org/officeDocument/2006/relationships/vmlDrawing" Target="../drawings/vmlDrawing128.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8.bin"/></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79.xml"/><Relationship Id="rId1" Type="http://schemas.openxmlformats.org/officeDocument/2006/relationships/vmlDrawing" Target="../drawings/vmlDrawing129.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9.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80.xml"/><Relationship Id="rId1" Type="http://schemas.openxmlformats.org/officeDocument/2006/relationships/vmlDrawing" Target="../drawings/vmlDrawing130.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30.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81.xml"/><Relationship Id="rId1" Type="http://schemas.openxmlformats.org/officeDocument/2006/relationships/vmlDrawing" Target="../drawings/vmlDrawing131.vml"/><Relationship Id="rId6" Type="http://schemas.openxmlformats.org/officeDocument/2006/relationships/image" Target="../media/image28.png"/><Relationship Id="rId5" Type="http://schemas.openxmlformats.org/officeDocument/2006/relationships/image" Target="../media/image30.emf"/><Relationship Id="rId4" Type="http://schemas.openxmlformats.org/officeDocument/2006/relationships/oleObject" Target="../embeddings/oleObject131.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82.xml"/><Relationship Id="rId1" Type="http://schemas.openxmlformats.org/officeDocument/2006/relationships/vmlDrawing" Target="../drawings/vmlDrawing132.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32.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83.xml"/><Relationship Id="rId1" Type="http://schemas.openxmlformats.org/officeDocument/2006/relationships/vmlDrawing" Target="../drawings/vmlDrawing133.vml"/><Relationship Id="rId6" Type="http://schemas.openxmlformats.org/officeDocument/2006/relationships/image" Target="../media/image31.png"/><Relationship Id="rId5" Type="http://schemas.openxmlformats.org/officeDocument/2006/relationships/image" Target="../media/image33.emf"/><Relationship Id="rId4" Type="http://schemas.openxmlformats.org/officeDocument/2006/relationships/oleObject" Target="../embeddings/oleObject133.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84.xml"/><Relationship Id="rId1" Type="http://schemas.openxmlformats.org/officeDocument/2006/relationships/vmlDrawing" Target="../drawings/vmlDrawing134.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34.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85.xml"/><Relationship Id="rId1" Type="http://schemas.openxmlformats.org/officeDocument/2006/relationships/vmlDrawing" Target="../drawings/vmlDrawing135.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35.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86.xml"/><Relationship Id="rId1" Type="http://schemas.openxmlformats.org/officeDocument/2006/relationships/vmlDrawing" Target="../drawings/vmlDrawing136.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36.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87.xml"/><Relationship Id="rId1" Type="http://schemas.openxmlformats.org/officeDocument/2006/relationships/vmlDrawing" Target="../drawings/vmlDrawing137.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37.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88.xml"/><Relationship Id="rId1" Type="http://schemas.openxmlformats.org/officeDocument/2006/relationships/vmlDrawing" Target="../drawings/vmlDrawing138.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3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9.xml"/><Relationship Id="rId1" Type="http://schemas.openxmlformats.org/officeDocument/2006/relationships/vmlDrawing" Target="../drawings/vmlDrawing139.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39.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0.xml"/><Relationship Id="rId1" Type="http://schemas.openxmlformats.org/officeDocument/2006/relationships/vmlDrawing" Target="../drawings/vmlDrawing140.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0.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91.xml"/><Relationship Id="rId1" Type="http://schemas.openxmlformats.org/officeDocument/2006/relationships/vmlDrawing" Target="../drawings/vmlDrawing141.vml"/><Relationship Id="rId6" Type="http://schemas.openxmlformats.org/officeDocument/2006/relationships/image" Target="../media/image32.png"/><Relationship Id="rId5" Type="http://schemas.openxmlformats.org/officeDocument/2006/relationships/image" Target="../media/image22.emf"/><Relationship Id="rId4" Type="http://schemas.openxmlformats.org/officeDocument/2006/relationships/oleObject" Target="../embeddings/oleObject141.bin"/></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34.png"/><Relationship Id="rId2" Type="http://schemas.openxmlformats.org/officeDocument/2006/relationships/vmlDrawing" Target="../drawings/vmlDrawing142.vml"/><Relationship Id="rId1" Type="http://schemas.openxmlformats.org/officeDocument/2006/relationships/themeOverride" Target="../theme/themeOverride1.xml"/><Relationship Id="rId6" Type="http://schemas.openxmlformats.org/officeDocument/2006/relationships/image" Target="../media/image33.emf"/><Relationship Id="rId5" Type="http://schemas.openxmlformats.org/officeDocument/2006/relationships/oleObject" Target="../embeddings/oleObject142.bin"/><Relationship Id="rId4"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193.xml"/><Relationship Id="rId1" Type="http://schemas.openxmlformats.org/officeDocument/2006/relationships/vmlDrawing" Target="../drawings/vmlDrawing143.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43.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4.xml"/><Relationship Id="rId1" Type="http://schemas.openxmlformats.org/officeDocument/2006/relationships/vmlDrawing" Target="../drawings/vmlDrawing14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4.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5.xml"/><Relationship Id="rId1" Type="http://schemas.openxmlformats.org/officeDocument/2006/relationships/vmlDrawing" Target="../drawings/vmlDrawing145.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5.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6.xml"/><Relationship Id="rId1" Type="http://schemas.openxmlformats.org/officeDocument/2006/relationships/vmlDrawing" Target="../drawings/vmlDrawing146.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6.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vmlDrawing" Target="../drawings/vmlDrawing147.vml"/><Relationship Id="rId6" Type="http://schemas.openxmlformats.org/officeDocument/2006/relationships/image" Target="../media/image12.png"/><Relationship Id="rId5" Type="http://schemas.openxmlformats.org/officeDocument/2006/relationships/image" Target="../media/image22.emf"/><Relationship Id="rId4" Type="http://schemas.openxmlformats.org/officeDocument/2006/relationships/oleObject" Target="../embeddings/oleObject147.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8.xml"/><Relationship Id="rId1" Type="http://schemas.openxmlformats.org/officeDocument/2006/relationships/vmlDrawing" Target="../drawings/vmlDrawing148.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34.png"/><Relationship Id="rId2" Type="http://schemas.openxmlformats.org/officeDocument/2006/relationships/tags" Target="../tags/tag199.xml"/><Relationship Id="rId1" Type="http://schemas.openxmlformats.org/officeDocument/2006/relationships/vmlDrawing" Target="../drawings/vmlDrawing149.vml"/><Relationship Id="rId6" Type="http://schemas.openxmlformats.org/officeDocument/2006/relationships/image" Target="../media/image21.emf"/><Relationship Id="rId5" Type="http://schemas.openxmlformats.org/officeDocument/2006/relationships/oleObject" Target="../embeddings/oleObject149.bin"/><Relationship Id="rId4"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1.xml"/><Relationship Id="rId1" Type="http://schemas.openxmlformats.org/officeDocument/2006/relationships/vmlDrawing" Target="../drawings/vmlDrawing150.vml"/><Relationship Id="rId6" Type="http://schemas.openxmlformats.org/officeDocument/2006/relationships/image" Target="../media/image34.png"/><Relationship Id="rId5" Type="http://schemas.openxmlformats.org/officeDocument/2006/relationships/image" Target="../media/image21.emf"/><Relationship Id="rId4" Type="http://schemas.openxmlformats.org/officeDocument/2006/relationships/oleObject" Target="../embeddings/oleObject150.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2.xml"/><Relationship Id="rId1" Type="http://schemas.openxmlformats.org/officeDocument/2006/relationships/vmlDrawing" Target="../drawings/vmlDrawing151.vml"/><Relationship Id="rId6" Type="http://schemas.openxmlformats.org/officeDocument/2006/relationships/image" Target="../media/image34.png"/><Relationship Id="rId5" Type="http://schemas.openxmlformats.org/officeDocument/2006/relationships/image" Target="../media/image21.emf"/><Relationship Id="rId4" Type="http://schemas.openxmlformats.org/officeDocument/2006/relationships/oleObject" Target="../embeddings/oleObject151.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203.xml"/><Relationship Id="rId1" Type="http://schemas.openxmlformats.org/officeDocument/2006/relationships/vmlDrawing" Target="../drawings/vmlDrawing152.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152.bin"/></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34.png"/><Relationship Id="rId2" Type="http://schemas.openxmlformats.org/officeDocument/2006/relationships/tags" Target="../tags/tag204.xml"/><Relationship Id="rId1" Type="http://schemas.openxmlformats.org/officeDocument/2006/relationships/vmlDrawing" Target="../drawings/vmlDrawing153.vml"/><Relationship Id="rId6" Type="http://schemas.openxmlformats.org/officeDocument/2006/relationships/image" Target="../media/image21.emf"/><Relationship Id="rId5" Type="http://schemas.openxmlformats.org/officeDocument/2006/relationships/oleObject" Target="../embeddings/oleObject153.bin"/><Relationship Id="rId4"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6.xml"/><Relationship Id="rId1" Type="http://schemas.openxmlformats.org/officeDocument/2006/relationships/vmlDrawing" Target="../drawings/vmlDrawing154.vml"/><Relationship Id="rId6" Type="http://schemas.openxmlformats.org/officeDocument/2006/relationships/image" Target="../media/image34.png"/><Relationship Id="rId5" Type="http://schemas.openxmlformats.org/officeDocument/2006/relationships/image" Target="../media/image21.emf"/><Relationship Id="rId4" Type="http://schemas.openxmlformats.org/officeDocument/2006/relationships/oleObject" Target="../embeddings/oleObject154.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7.xml"/><Relationship Id="rId1" Type="http://schemas.openxmlformats.org/officeDocument/2006/relationships/vmlDrawing" Target="../drawings/vmlDrawing155.vml"/><Relationship Id="rId6" Type="http://schemas.openxmlformats.org/officeDocument/2006/relationships/image" Target="../media/image34.png"/><Relationship Id="rId5" Type="http://schemas.openxmlformats.org/officeDocument/2006/relationships/image" Target="../media/image21.emf"/><Relationship Id="rId4" Type="http://schemas.openxmlformats.org/officeDocument/2006/relationships/oleObject" Target="../embeddings/oleObject155.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208.xml"/><Relationship Id="rId1" Type="http://schemas.openxmlformats.org/officeDocument/2006/relationships/vmlDrawing" Target="../drawings/vmlDrawing156.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156.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4.png"/><Relationship Id="rId2" Type="http://schemas.openxmlformats.org/officeDocument/2006/relationships/tags" Target="../tags/tag209.xml"/><Relationship Id="rId1" Type="http://schemas.openxmlformats.org/officeDocument/2006/relationships/vmlDrawing" Target="../drawings/vmlDrawing157.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oleObject" Target="../embeddings/oleObject157.bin"/></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14.png"/><Relationship Id="rId2" Type="http://schemas.openxmlformats.org/officeDocument/2006/relationships/tags" Target="../tags/tag211.xml"/><Relationship Id="rId1" Type="http://schemas.openxmlformats.org/officeDocument/2006/relationships/vmlDrawing" Target="../drawings/vmlDrawing159.vml"/><Relationship Id="rId6" Type="http://schemas.openxmlformats.org/officeDocument/2006/relationships/image" Target="../media/image22.emf"/><Relationship Id="rId5" Type="http://schemas.openxmlformats.org/officeDocument/2006/relationships/oleObject" Target="../embeddings/oleObject78.bin"/><Relationship Id="rId4"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12.png"/><Relationship Id="rId2" Type="http://schemas.openxmlformats.org/officeDocument/2006/relationships/tags" Target="../tags/tag213.xml"/><Relationship Id="rId1" Type="http://schemas.openxmlformats.org/officeDocument/2006/relationships/vmlDrawing" Target="../drawings/vmlDrawing160.vml"/><Relationship Id="rId6" Type="http://schemas.openxmlformats.org/officeDocument/2006/relationships/image" Target="../media/image22.emf"/><Relationship Id="rId5" Type="http://schemas.openxmlformats.org/officeDocument/2006/relationships/oleObject" Target="../embeddings/oleObject79.bin"/><Relationship Id="rId4"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13.png"/><Relationship Id="rId2" Type="http://schemas.openxmlformats.org/officeDocument/2006/relationships/tags" Target="../tags/tag215.xml"/><Relationship Id="rId1" Type="http://schemas.openxmlformats.org/officeDocument/2006/relationships/vmlDrawing" Target="../drawings/vmlDrawing161.vml"/><Relationship Id="rId6" Type="http://schemas.openxmlformats.org/officeDocument/2006/relationships/image" Target="../media/image22.emf"/><Relationship Id="rId5" Type="http://schemas.openxmlformats.org/officeDocument/2006/relationships/oleObject" Target="../embeddings/oleObject80.bin"/><Relationship Id="rId4"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image" Target="../media/image17.png"/><Relationship Id="rId2" Type="http://schemas.openxmlformats.org/officeDocument/2006/relationships/tags" Target="../tags/tag217.xml"/><Relationship Id="rId1" Type="http://schemas.openxmlformats.org/officeDocument/2006/relationships/vmlDrawing" Target="../drawings/vmlDrawing162.vml"/><Relationship Id="rId6" Type="http://schemas.openxmlformats.org/officeDocument/2006/relationships/image" Target="../media/image22.emf"/><Relationship Id="rId5" Type="http://schemas.openxmlformats.org/officeDocument/2006/relationships/oleObject" Target="../embeddings/oleObject81.bin"/><Relationship Id="rId4"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image" Target="../media/image18.png"/><Relationship Id="rId2" Type="http://schemas.openxmlformats.org/officeDocument/2006/relationships/tags" Target="../tags/tag219.xml"/><Relationship Id="rId1" Type="http://schemas.openxmlformats.org/officeDocument/2006/relationships/vmlDrawing" Target="../drawings/vmlDrawing163.vml"/><Relationship Id="rId6" Type="http://schemas.openxmlformats.org/officeDocument/2006/relationships/image" Target="../media/image22.emf"/><Relationship Id="rId5" Type="http://schemas.openxmlformats.org/officeDocument/2006/relationships/oleObject" Target="../embeddings/oleObject82.bin"/><Relationship Id="rId4"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1.xml"/><Relationship Id="rId1" Type="http://schemas.openxmlformats.org/officeDocument/2006/relationships/vmlDrawing" Target="../drawings/vmlDrawing16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83.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2.xml"/><Relationship Id="rId1" Type="http://schemas.openxmlformats.org/officeDocument/2006/relationships/vmlDrawing" Target="../drawings/vmlDrawing165.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84.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3.xml"/><Relationship Id="rId1" Type="http://schemas.openxmlformats.org/officeDocument/2006/relationships/vmlDrawing" Target="../drawings/vmlDrawing166.vml"/><Relationship Id="rId6" Type="http://schemas.openxmlformats.org/officeDocument/2006/relationships/image" Target="../media/image15.png"/><Relationship Id="rId5" Type="http://schemas.openxmlformats.org/officeDocument/2006/relationships/image" Target="../media/image33.emf"/><Relationship Id="rId4" Type="http://schemas.openxmlformats.org/officeDocument/2006/relationships/oleObject" Target="../embeddings/oleObject85.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4.xml"/><Relationship Id="rId1" Type="http://schemas.openxmlformats.org/officeDocument/2006/relationships/vmlDrawing" Target="../drawings/vmlDrawing167.vml"/><Relationship Id="rId6" Type="http://schemas.openxmlformats.org/officeDocument/2006/relationships/image" Target="../media/image15.png"/><Relationship Id="rId5" Type="http://schemas.openxmlformats.org/officeDocument/2006/relationships/image" Target="../media/image33.emf"/><Relationship Id="rId4" Type="http://schemas.openxmlformats.org/officeDocument/2006/relationships/oleObject" Target="../embeddings/oleObject86.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5.xml"/><Relationship Id="rId1" Type="http://schemas.openxmlformats.org/officeDocument/2006/relationships/vmlDrawing" Target="../drawings/vmlDrawing168.vml"/><Relationship Id="rId6" Type="http://schemas.openxmlformats.org/officeDocument/2006/relationships/image" Target="../media/image19.png"/><Relationship Id="rId5" Type="http://schemas.openxmlformats.org/officeDocument/2006/relationships/image" Target="../media/image33.emf"/><Relationship Id="rId4" Type="http://schemas.openxmlformats.org/officeDocument/2006/relationships/oleObject" Target="../embeddings/oleObject87.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6.xml"/><Relationship Id="rId1" Type="http://schemas.openxmlformats.org/officeDocument/2006/relationships/vmlDrawing" Target="../drawings/vmlDrawing169.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88.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7.xml"/><Relationship Id="rId1" Type="http://schemas.openxmlformats.org/officeDocument/2006/relationships/vmlDrawing" Target="../drawings/vmlDrawing170.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89.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8.xml"/><Relationship Id="rId1" Type="http://schemas.openxmlformats.org/officeDocument/2006/relationships/vmlDrawing" Target="../drawings/vmlDrawing171.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0.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0.png"/><Relationship Id="rId2" Type="http://schemas.openxmlformats.org/officeDocument/2006/relationships/tags" Target="../tags/tag229.xml"/><Relationship Id="rId1" Type="http://schemas.openxmlformats.org/officeDocument/2006/relationships/vmlDrawing" Target="../drawings/vmlDrawing172.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1.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0.xml"/><Relationship Id="rId1" Type="http://schemas.openxmlformats.org/officeDocument/2006/relationships/vmlDrawing" Target="../drawings/vmlDrawing173.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2.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1.xml"/><Relationship Id="rId1" Type="http://schemas.openxmlformats.org/officeDocument/2006/relationships/vmlDrawing" Target="../drawings/vmlDrawing17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3.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2.xml"/><Relationship Id="rId1" Type="http://schemas.openxmlformats.org/officeDocument/2006/relationships/vmlDrawing" Target="../drawings/vmlDrawing175.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4.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3.xml"/><Relationship Id="rId1" Type="http://schemas.openxmlformats.org/officeDocument/2006/relationships/vmlDrawing" Target="../drawings/vmlDrawing176.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5.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4.xml"/><Relationship Id="rId1" Type="http://schemas.openxmlformats.org/officeDocument/2006/relationships/vmlDrawing" Target="../drawings/vmlDrawing177.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96.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35.xml"/><Relationship Id="rId1" Type="http://schemas.openxmlformats.org/officeDocument/2006/relationships/vmlDrawing" Target="../drawings/vmlDrawing178.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97.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36.xml"/><Relationship Id="rId1" Type="http://schemas.openxmlformats.org/officeDocument/2006/relationships/vmlDrawing" Target="../drawings/vmlDrawing179.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98.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37.xml"/><Relationship Id="rId1" Type="http://schemas.openxmlformats.org/officeDocument/2006/relationships/vmlDrawing" Target="../drawings/vmlDrawing180.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99.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38.xml"/><Relationship Id="rId1" Type="http://schemas.openxmlformats.org/officeDocument/2006/relationships/vmlDrawing" Target="../drawings/vmlDrawing181.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00.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39.xml"/><Relationship Id="rId1" Type="http://schemas.openxmlformats.org/officeDocument/2006/relationships/vmlDrawing" Target="../drawings/vmlDrawing182.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01.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40.xml"/><Relationship Id="rId1" Type="http://schemas.openxmlformats.org/officeDocument/2006/relationships/vmlDrawing" Target="../drawings/vmlDrawing183.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02.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41.xml"/><Relationship Id="rId1" Type="http://schemas.openxmlformats.org/officeDocument/2006/relationships/vmlDrawing" Target="../drawings/vmlDrawing184.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03.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42.xml"/><Relationship Id="rId1" Type="http://schemas.openxmlformats.org/officeDocument/2006/relationships/vmlDrawing" Target="../drawings/vmlDrawing185.v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104.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43.xml"/><Relationship Id="rId1" Type="http://schemas.openxmlformats.org/officeDocument/2006/relationships/vmlDrawing" Target="../drawings/vmlDrawing186.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05.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44.xml"/><Relationship Id="rId1" Type="http://schemas.openxmlformats.org/officeDocument/2006/relationships/vmlDrawing" Target="../drawings/vmlDrawing187.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06.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45.xml"/><Relationship Id="rId1" Type="http://schemas.openxmlformats.org/officeDocument/2006/relationships/vmlDrawing" Target="../drawings/vmlDrawing188.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07.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46.xml"/><Relationship Id="rId1" Type="http://schemas.openxmlformats.org/officeDocument/2006/relationships/vmlDrawing" Target="../drawings/vmlDrawing189.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08.bin"/></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47.xml"/><Relationship Id="rId1" Type="http://schemas.openxmlformats.org/officeDocument/2006/relationships/vmlDrawing" Target="../drawings/vmlDrawing190.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09.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8.xml"/><Relationship Id="rId1" Type="http://schemas.openxmlformats.org/officeDocument/2006/relationships/vmlDrawing" Target="../drawings/vmlDrawing191.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0.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9.xml"/><Relationship Id="rId1" Type="http://schemas.openxmlformats.org/officeDocument/2006/relationships/vmlDrawing" Target="../drawings/vmlDrawing192.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1.bin"/></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50.xml"/><Relationship Id="rId1" Type="http://schemas.openxmlformats.org/officeDocument/2006/relationships/vmlDrawing" Target="../drawings/vmlDrawing193.vml"/><Relationship Id="rId6" Type="http://schemas.openxmlformats.org/officeDocument/2006/relationships/image" Target="../media/image32.png"/><Relationship Id="rId5" Type="http://schemas.openxmlformats.org/officeDocument/2006/relationships/image" Target="../media/image30.emf"/><Relationship Id="rId4" Type="http://schemas.openxmlformats.org/officeDocument/2006/relationships/oleObject" Target="../embeddings/oleObject112.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1.xml"/><Relationship Id="rId1" Type="http://schemas.openxmlformats.org/officeDocument/2006/relationships/vmlDrawing" Target="../drawings/vmlDrawing19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3.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2.xml"/><Relationship Id="rId1" Type="http://schemas.openxmlformats.org/officeDocument/2006/relationships/vmlDrawing" Target="../drawings/vmlDrawing195.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4.bin"/></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3.xml"/><Relationship Id="rId1" Type="http://schemas.openxmlformats.org/officeDocument/2006/relationships/vmlDrawing" Target="../drawings/vmlDrawing196.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5.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4.xml"/><Relationship Id="rId1" Type="http://schemas.openxmlformats.org/officeDocument/2006/relationships/vmlDrawing" Target="../drawings/vmlDrawing197.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6.bin"/></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5.xml"/><Relationship Id="rId1" Type="http://schemas.openxmlformats.org/officeDocument/2006/relationships/vmlDrawing" Target="../drawings/vmlDrawing198.vml"/><Relationship Id="rId6" Type="http://schemas.openxmlformats.org/officeDocument/2006/relationships/image" Target="../media/image12.png"/><Relationship Id="rId5" Type="http://schemas.openxmlformats.org/officeDocument/2006/relationships/image" Target="../media/image22.emf"/><Relationship Id="rId4" Type="http://schemas.openxmlformats.org/officeDocument/2006/relationships/oleObject" Target="../embeddings/oleObject117.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6.xml"/><Relationship Id="rId1" Type="http://schemas.openxmlformats.org/officeDocument/2006/relationships/vmlDrawing" Target="../drawings/vmlDrawing199.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18.bin"/></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image" Target="../media/image14.png"/><Relationship Id="rId2" Type="http://schemas.openxmlformats.org/officeDocument/2006/relationships/tags" Target="../tags/tag257.xml"/><Relationship Id="rId1" Type="http://schemas.openxmlformats.org/officeDocument/2006/relationships/vmlDrawing" Target="../drawings/vmlDrawing200.vml"/><Relationship Id="rId6" Type="http://schemas.openxmlformats.org/officeDocument/2006/relationships/image" Target="../media/image22.emf"/><Relationship Id="rId5" Type="http://schemas.openxmlformats.org/officeDocument/2006/relationships/oleObject" Target="../embeddings/oleObject119.bin"/><Relationship Id="rId4"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9.xml"/><Relationship Id="rId1" Type="http://schemas.openxmlformats.org/officeDocument/2006/relationships/vmlDrawing" Target="../drawings/vmlDrawing201.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0.bin"/></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0.xml"/><Relationship Id="rId1" Type="http://schemas.openxmlformats.org/officeDocument/2006/relationships/vmlDrawing" Target="../drawings/vmlDrawing202.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1.bin"/></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1.xml"/><Relationship Id="rId1" Type="http://schemas.openxmlformats.org/officeDocument/2006/relationships/vmlDrawing" Target="../drawings/vmlDrawing203.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2.bin"/></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2.xml"/><Relationship Id="rId1" Type="http://schemas.openxmlformats.org/officeDocument/2006/relationships/vmlDrawing" Target="../drawings/vmlDrawing20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3.xml"/><Relationship Id="rId1" Type="http://schemas.openxmlformats.org/officeDocument/2006/relationships/vmlDrawing" Target="../drawings/vmlDrawing205.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24.bin"/></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64.xml"/><Relationship Id="rId1" Type="http://schemas.openxmlformats.org/officeDocument/2006/relationships/vmlDrawing" Target="../drawings/vmlDrawing206.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5.bin"/></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65.xml"/><Relationship Id="rId1" Type="http://schemas.openxmlformats.org/officeDocument/2006/relationships/vmlDrawing" Target="../drawings/vmlDrawing207.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6.bin"/></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66.xml"/><Relationship Id="rId1" Type="http://schemas.openxmlformats.org/officeDocument/2006/relationships/vmlDrawing" Target="../drawings/vmlDrawing208.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7.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67.xml"/><Relationship Id="rId1" Type="http://schemas.openxmlformats.org/officeDocument/2006/relationships/vmlDrawing" Target="../drawings/vmlDrawing209.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8.bin"/></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68.xml"/><Relationship Id="rId1" Type="http://schemas.openxmlformats.org/officeDocument/2006/relationships/vmlDrawing" Target="../drawings/vmlDrawing210.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29.bin"/></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69.xml"/><Relationship Id="rId1" Type="http://schemas.openxmlformats.org/officeDocument/2006/relationships/vmlDrawing" Target="../drawings/vmlDrawing211.v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30.bin"/></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70.xml"/><Relationship Id="rId1" Type="http://schemas.openxmlformats.org/officeDocument/2006/relationships/vmlDrawing" Target="../drawings/vmlDrawing212.vml"/><Relationship Id="rId6" Type="http://schemas.openxmlformats.org/officeDocument/2006/relationships/image" Target="../media/image28.png"/><Relationship Id="rId5" Type="http://schemas.openxmlformats.org/officeDocument/2006/relationships/image" Target="../media/image30.emf"/><Relationship Id="rId4" Type="http://schemas.openxmlformats.org/officeDocument/2006/relationships/oleObject" Target="../embeddings/oleObject131.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71.xml"/><Relationship Id="rId1" Type="http://schemas.openxmlformats.org/officeDocument/2006/relationships/vmlDrawing" Target="../drawings/vmlDrawing213.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32.bin"/></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72.xml"/><Relationship Id="rId1" Type="http://schemas.openxmlformats.org/officeDocument/2006/relationships/vmlDrawing" Target="../drawings/vmlDrawing214.vml"/><Relationship Id="rId6" Type="http://schemas.openxmlformats.org/officeDocument/2006/relationships/image" Target="../media/image31.png"/><Relationship Id="rId5" Type="http://schemas.openxmlformats.org/officeDocument/2006/relationships/image" Target="../media/image33.emf"/><Relationship Id="rId4" Type="http://schemas.openxmlformats.org/officeDocument/2006/relationships/oleObject" Target="../embeddings/oleObject133.bin"/></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73.xml"/><Relationship Id="rId1" Type="http://schemas.openxmlformats.org/officeDocument/2006/relationships/vmlDrawing" Target="../drawings/vmlDrawing215.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34.bin"/></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74.xml"/><Relationship Id="rId1" Type="http://schemas.openxmlformats.org/officeDocument/2006/relationships/vmlDrawing" Target="../drawings/vmlDrawing216.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35.bin"/></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75.xml"/><Relationship Id="rId1" Type="http://schemas.openxmlformats.org/officeDocument/2006/relationships/vmlDrawing" Target="../drawings/vmlDrawing217.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36.bin"/></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76.xml"/><Relationship Id="rId1" Type="http://schemas.openxmlformats.org/officeDocument/2006/relationships/vmlDrawing" Target="../drawings/vmlDrawing218.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37.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77.xml"/><Relationship Id="rId1" Type="http://schemas.openxmlformats.org/officeDocument/2006/relationships/vmlDrawing" Target="../drawings/vmlDrawing219.vml"/><Relationship Id="rId6" Type="http://schemas.openxmlformats.org/officeDocument/2006/relationships/image" Target="../media/image29.png"/><Relationship Id="rId5" Type="http://schemas.openxmlformats.org/officeDocument/2006/relationships/image" Target="../media/image33.emf"/><Relationship Id="rId4" Type="http://schemas.openxmlformats.org/officeDocument/2006/relationships/oleObject" Target="../embeddings/oleObject138.bin"/></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8.xml"/><Relationship Id="rId1" Type="http://schemas.openxmlformats.org/officeDocument/2006/relationships/vmlDrawing" Target="../drawings/vmlDrawing220.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39.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9.xml"/><Relationship Id="rId1" Type="http://schemas.openxmlformats.org/officeDocument/2006/relationships/vmlDrawing" Target="../drawings/vmlDrawing221.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0.bin"/></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80.xml"/><Relationship Id="rId1" Type="http://schemas.openxmlformats.org/officeDocument/2006/relationships/vmlDrawing" Target="../drawings/vmlDrawing222.vml"/><Relationship Id="rId6" Type="http://schemas.openxmlformats.org/officeDocument/2006/relationships/image" Target="../media/image32.png"/><Relationship Id="rId5" Type="http://schemas.openxmlformats.org/officeDocument/2006/relationships/image" Target="../media/image22.emf"/><Relationship Id="rId4" Type="http://schemas.openxmlformats.org/officeDocument/2006/relationships/oleObject" Target="../embeddings/oleObject141.bin"/></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281.xml"/><Relationship Id="rId7" Type="http://schemas.openxmlformats.org/officeDocument/2006/relationships/image" Target="../media/image34.png"/><Relationship Id="rId2" Type="http://schemas.openxmlformats.org/officeDocument/2006/relationships/vmlDrawing" Target="../drawings/vmlDrawing223.vml"/><Relationship Id="rId1" Type="http://schemas.openxmlformats.org/officeDocument/2006/relationships/themeOverride" Target="../theme/themeOverride2.xml"/><Relationship Id="rId6" Type="http://schemas.openxmlformats.org/officeDocument/2006/relationships/image" Target="../media/image33.emf"/><Relationship Id="rId5" Type="http://schemas.openxmlformats.org/officeDocument/2006/relationships/oleObject" Target="../embeddings/oleObject142.bin"/><Relationship Id="rId4"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82.xml"/><Relationship Id="rId1" Type="http://schemas.openxmlformats.org/officeDocument/2006/relationships/vmlDrawing" Target="../drawings/vmlDrawing224.v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oleObject" Target="../embeddings/oleObject143.bin"/></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3.xml"/><Relationship Id="rId1" Type="http://schemas.openxmlformats.org/officeDocument/2006/relationships/vmlDrawing" Target="../drawings/vmlDrawing225.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4.bin"/></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4.xml"/><Relationship Id="rId1" Type="http://schemas.openxmlformats.org/officeDocument/2006/relationships/vmlDrawing" Target="../drawings/vmlDrawing226.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5.bin"/></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5.xml"/><Relationship Id="rId1" Type="http://schemas.openxmlformats.org/officeDocument/2006/relationships/vmlDrawing" Target="../drawings/vmlDrawing227.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6.bin"/></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6.xml"/><Relationship Id="rId1" Type="http://schemas.openxmlformats.org/officeDocument/2006/relationships/vmlDrawing" Target="../drawings/vmlDrawing228.vml"/><Relationship Id="rId6" Type="http://schemas.openxmlformats.org/officeDocument/2006/relationships/image" Target="../media/image12.png"/><Relationship Id="rId5" Type="http://schemas.openxmlformats.org/officeDocument/2006/relationships/image" Target="../media/image22.emf"/><Relationship Id="rId4" Type="http://schemas.openxmlformats.org/officeDocument/2006/relationships/oleObject" Target="../embeddings/oleObject147.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7.xml"/><Relationship Id="rId1" Type="http://schemas.openxmlformats.org/officeDocument/2006/relationships/vmlDrawing" Target="../drawings/vmlDrawing229.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48.bin"/></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289.xml"/><Relationship Id="rId7" Type="http://schemas.openxmlformats.org/officeDocument/2006/relationships/image" Target="../media/image34.png"/><Relationship Id="rId2" Type="http://schemas.openxmlformats.org/officeDocument/2006/relationships/tags" Target="../tags/tag288.xml"/><Relationship Id="rId1" Type="http://schemas.openxmlformats.org/officeDocument/2006/relationships/vmlDrawing" Target="../drawings/vmlDrawing230.vml"/><Relationship Id="rId6" Type="http://schemas.openxmlformats.org/officeDocument/2006/relationships/image" Target="../media/image21.emf"/><Relationship Id="rId5" Type="http://schemas.openxmlformats.org/officeDocument/2006/relationships/oleObject" Target="../embeddings/oleObject149.bin"/><Relationship Id="rId4"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0.xml"/><Relationship Id="rId1" Type="http://schemas.openxmlformats.org/officeDocument/2006/relationships/vmlDrawing" Target="../drawings/vmlDrawing231.vml"/><Relationship Id="rId6" Type="http://schemas.openxmlformats.org/officeDocument/2006/relationships/image" Target="../media/image34.png"/><Relationship Id="rId5" Type="http://schemas.openxmlformats.org/officeDocument/2006/relationships/image" Target="../media/image21.emf"/><Relationship Id="rId4" Type="http://schemas.openxmlformats.org/officeDocument/2006/relationships/oleObject" Target="../embeddings/oleObject150.bin"/></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1.xml"/><Relationship Id="rId1" Type="http://schemas.openxmlformats.org/officeDocument/2006/relationships/vmlDrawing" Target="../drawings/vmlDrawing232.vml"/><Relationship Id="rId6" Type="http://schemas.openxmlformats.org/officeDocument/2006/relationships/image" Target="../media/image34.png"/><Relationship Id="rId5" Type="http://schemas.openxmlformats.org/officeDocument/2006/relationships/image" Target="../media/image21.emf"/><Relationship Id="rId4" Type="http://schemas.openxmlformats.org/officeDocument/2006/relationships/oleObject" Target="../embeddings/oleObject151.bin"/></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92.xml"/><Relationship Id="rId1" Type="http://schemas.openxmlformats.org/officeDocument/2006/relationships/vmlDrawing" Target="../drawings/vmlDrawing233.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152.bin"/></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294.xml"/><Relationship Id="rId7" Type="http://schemas.openxmlformats.org/officeDocument/2006/relationships/image" Target="../media/image34.png"/><Relationship Id="rId2" Type="http://schemas.openxmlformats.org/officeDocument/2006/relationships/tags" Target="../tags/tag293.xml"/><Relationship Id="rId1" Type="http://schemas.openxmlformats.org/officeDocument/2006/relationships/vmlDrawing" Target="../drawings/vmlDrawing234.vml"/><Relationship Id="rId6" Type="http://schemas.openxmlformats.org/officeDocument/2006/relationships/image" Target="../media/image21.emf"/><Relationship Id="rId5" Type="http://schemas.openxmlformats.org/officeDocument/2006/relationships/oleObject" Target="../embeddings/oleObject153.bin"/><Relationship Id="rId4"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5.xml"/><Relationship Id="rId1" Type="http://schemas.openxmlformats.org/officeDocument/2006/relationships/vmlDrawing" Target="../drawings/vmlDrawing235.vml"/><Relationship Id="rId6" Type="http://schemas.openxmlformats.org/officeDocument/2006/relationships/image" Target="../media/image34.png"/><Relationship Id="rId5" Type="http://schemas.openxmlformats.org/officeDocument/2006/relationships/image" Target="../media/image21.emf"/><Relationship Id="rId4" Type="http://schemas.openxmlformats.org/officeDocument/2006/relationships/oleObject" Target="../embeddings/oleObject154.bin"/></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6.xml"/><Relationship Id="rId1" Type="http://schemas.openxmlformats.org/officeDocument/2006/relationships/vmlDrawing" Target="../drawings/vmlDrawing236.vml"/><Relationship Id="rId6" Type="http://schemas.openxmlformats.org/officeDocument/2006/relationships/image" Target="../media/image34.png"/><Relationship Id="rId5" Type="http://schemas.openxmlformats.org/officeDocument/2006/relationships/image" Target="../media/image21.emf"/><Relationship Id="rId4" Type="http://schemas.openxmlformats.org/officeDocument/2006/relationships/oleObject" Target="../embeddings/oleObject155.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97.xml"/><Relationship Id="rId1" Type="http://schemas.openxmlformats.org/officeDocument/2006/relationships/vmlDrawing" Target="../drawings/vmlDrawing237.v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oleObject" Target="../embeddings/oleObject156.bin"/></Relationships>
</file>

<file path=ppt/slideLayouts/_rels/slideLayout27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4.png"/><Relationship Id="rId2" Type="http://schemas.openxmlformats.org/officeDocument/2006/relationships/tags" Target="../tags/tag298.xml"/><Relationship Id="rId1" Type="http://schemas.openxmlformats.org/officeDocument/2006/relationships/vmlDrawing" Target="../drawings/vmlDrawing238.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oleObject" Target="../embeddings/oleObject157.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5.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5.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5.bin"/></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6.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6.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oleObject" Target="../embeddings/oleObject8.bin"/></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24.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24.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24.emf"/><Relationship Id="rId5" Type="http://schemas.openxmlformats.org/officeDocument/2006/relationships/oleObject" Target="../embeddings/oleObject12.bin"/><Relationship Id="rId4"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24.emf"/><Relationship Id="rId5" Type="http://schemas.openxmlformats.org/officeDocument/2006/relationships/oleObject" Target="../embeddings/oleObject13.bin"/><Relationship Id="rId4"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14.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vmlDrawing" Target="../drawings/vmlDrawing15.vml"/><Relationship Id="rId5" Type="http://schemas.openxmlformats.org/officeDocument/2006/relationships/image" Target="../media/image24.emf"/><Relationship Id="rId4" Type="http://schemas.openxmlformats.org/officeDocument/2006/relationships/oleObject" Target="../embeddings/oleObject15.bin"/></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7.png"/><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24.emf"/><Relationship Id="rId5" Type="http://schemas.openxmlformats.org/officeDocument/2006/relationships/oleObject" Target="../embeddings/oleObject16.bin"/><Relationship Id="rId4"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7.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24.emf"/><Relationship Id="rId5" Type="http://schemas.openxmlformats.org/officeDocument/2006/relationships/oleObject" Target="../embeddings/oleObject17.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27.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24.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7.png"/><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7.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8.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24.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9.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24.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31.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30.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29.png"/><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24.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8.png"/><Relationship Id="rId2" Type="http://schemas.openxmlformats.org/officeDocument/2006/relationships/tags" Target="../tags/tag45.xml"/><Relationship Id="rId1" Type="http://schemas.openxmlformats.org/officeDocument/2006/relationships/vmlDrawing" Target="../drawings/vmlDrawing25.vml"/><Relationship Id="rId6" Type="http://schemas.openxmlformats.org/officeDocument/2006/relationships/image" Target="../media/image24.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9.png"/><Relationship Id="rId2" Type="http://schemas.openxmlformats.org/officeDocument/2006/relationships/tags" Target="../tags/tag47.xml"/><Relationship Id="rId1" Type="http://schemas.openxmlformats.org/officeDocument/2006/relationships/vmlDrawing" Target="../drawings/vmlDrawing26.vml"/><Relationship Id="rId6" Type="http://schemas.openxmlformats.org/officeDocument/2006/relationships/image" Target="../media/image24.emf"/><Relationship Id="rId5" Type="http://schemas.openxmlformats.org/officeDocument/2006/relationships/oleObject" Target="../embeddings/oleObject26.bin"/><Relationship Id="rId4"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8.png"/><Relationship Id="rId2" Type="http://schemas.openxmlformats.org/officeDocument/2006/relationships/tags" Target="../tags/tag49.xml"/><Relationship Id="rId1" Type="http://schemas.openxmlformats.org/officeDocument/2006/relationships/vmlDrawing" Target="../drawings/vmlDrawing27.vml"/><Relationship Id="rId6" Type="http://schemas.openxmlformats.org/officeDocument/2006/relationships/image" Target="../media/image24.emf"/><Relationship Id="rId5" Type="http://schemas.openxmlformats.org/officeDocument/2006/relationships/oleObject" Target="../embeddings/oleObject27.bin"/><Relationship Id="rId4"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29.png"/><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image" Target="../media/image24.emf"/><Relationship Id="rId5" Type="http://schemas.openxmlformats.org/officeDocument/2006/relationships/oleObject" Target="../embeddings/oleObject28.bin"/><Relationship Id="rId4"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29.vml"/><Relationship Id="rId5" Type="http://schemas.openxmlformats.org/officeDocument/2006/relationships/image" Target="../media/image24.emf"/><Relationship Id="rId4" Type="http://schemas.openxmlformats.org/officeDocument/2006/relationships/oleObject" Target="../embeddings/oleObject29.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30.vml"/><Relationship Id="rId5" Type="http://schemas.openxmlformats.org/officeDocument/2006/relationships/image" Target="../media/image24.emf"/><Relationship Id="rId4" Type="http://schemas.openxmlformats.org/officeDocument/2006/relationships/oleObject" Target="../embeddings/oleObject30.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32.png"/><Relationship Id="rId5" Type="http://schemas.openxmlformats.org/officeDocument/2006/relationships/image" Target="../media/image30.emf"/><Relationship Id="rId4" Type="http://schemas.openxmlformats.org/officeDocument/2006/relationships/oleObject" Target="../embeddings/oleObject31.bin"/></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32.vml"/><Relationship Id="rId6" Type="http://schemas.openxmlformats.org/officeDocument/2006/relationships/image" Target="../media/image24.emf"/><Relationship Id="rId5" Type="http://schemas.openxmlformats.org/officeDocument/2006/relationships/oleObject" Target="../embeddings/oleObject32.bin"/><Relationship Id="rId4"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vmlDrawing" Target="../drawings/vmlDrawing33.vml"/><Relationship Id="rId5" Type="http://schemas.openxmlformats.org/officeDocument/2006/relationships/image" Target="../media/image24.emf"/><Relationship Id="rId4" Type="http://schemas.openxmlformats.org/officeDocument/2006/relationships/oleObject" Target="../embeddings/oleObject33.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9.xml"/><Relationship Id="rId1" Type="http://schemas.openxmlformats.org/officeDocument/2006/relationships/vmlDrawing" Target="../drawings/vmlDrawing34.vml"/><Relationship Id="rId5" Type="http://schemas.openxmlformats.org/officeDocument/2006/relationships/image" Target="../media/image24.emf"/><Relationship Id="rId4" Type="http://schemas.openxmlformats.org/officeDocument/2006/relationships/oleObject" Target="../embeddings/oleObject34.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vmlDrawing" Target="../drawings/vmlDrawing35.vml"/><Relationship Id="rId5" Type="http://schemas.openxmlformats.org/officeDocument/2006/relationships/image" Target="../media/image24.emf"/><Relationship Id="rId4" Type="http://schemas.openxmlformats.org/officeDocument/2006/relationships/oleObject" Target="../embeddings/oleObject35.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1.xml"/><Relationship Id="rId1" Type="http://schemas.openxmlformats.org/officeDocument/2006/relationships/vmlDrawing" Target="../drawings/vmlDrawing36.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6.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2.xml"/><Relationship Id="rId1" Type="http://schemas.openxmlformats.org/officeDocument/2006/relationships/vmlDrawing" Target="../drawings/vmlDrawing37.vml"/><Relationship Id="rId5" Type="http://schemas.openxmlformats.org/officeDocument/2006/relationships/image" Target="../media/image24.emf"/><Relationship Id="rId4" Type="http://schemas.openxmlformats.org/officeDocument/2006/relationships/oleObject" Target="../embeddings/oleObject37.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3.xml"/><Relationship Id="rId1" Type="http://schemas.openxmlformats.org/officeDocument/2006/relationships/vmlDrawing" Target="../drawings/vmlDrawing38.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8.bin"/></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9.vml"/><Relationship Id="rId6" Type="http://schemas.openxmlformats.org/officeDocument/2006/relationships/image" Target="../media/image24.emf"/><Relationship Id="rId5" Type="http://schemas.openxmlformats.org/officeDocument/2006/relationships/oleObject" Target="../embeddings/oleObject39.bin"/><Relationship Id="rId4"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6.xml"/><Relationship Id="rId1" Type="http://schemas.openxmlformats.org/officeDocument/2006/relationships/vmlDrawing" Target="../drawings/vmlDrawing40.vml"/><Relationship Id="rId5" Type="http://schemas.openxmlformats.org/officeDocument/2006/relationships/image" Target="../media/image24.emf"/><Relationship Id="rId4" Type="http://schemas.openxmlformats.org/officeDocument/2006/relationships/oleObject" Target="../embeddings/oleObject40.bin"/></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41.vml"/><Relationship Id="rId6" Type="http://schemas.openxmlformats.org/officeDocument/2006/relationships/image" Target="../media/image24.emf"/><Relationship Id="rId5" Type="http://schemas.openxmlformats.org/officeDocument/2006/relationships/oleObject" Target="../embeddings/oleObject41.bin"/><Relationship Id="rId4"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vmlDrawing" Target="../drawings/vmlDrawing42.vml"/><Relationship Id="rId5" Type="http://schemas.openxmlformats.org/officeDocument/2006/relationships/image" Target="../media/image24.emf"/><Relationship Id="rId4" Type="http://schemas.openxmlformats.org/officeDocument/2006/relationships/oleObject" Target="../embeddings/oleObject42.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vmlDrawing" Target="../drawings/vmlDrawing43.vml"/><Relationship Id="rId5" Type="http://schemas.openxmlformats.org/officeDocument/2006/relationships/image" Target="../media/image24.emf"/><Relationship Id="rId4" Type="http://schemas.openxmlformats.org/officeDocument/2006/relationships/oleObject" Target="../embeddings/oleObject43.bin"/></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7.png"/><Relationship Id="rId2" Type="http://schemas.openxmlformats.org/officeDocument/2006/relationships/tags" Target="../tags/tag71.xml"/><Relationship Id="rId1" Type="http://schemas.openxmlformats.org/officeDocument/2006/relationships/vmlDrawing" Target="../drawings/vmlDrawing44.vml"/><Relationship Id="rId6" Type="http://schemas.openxmlformats.org/officeDocument/2006/relationships/image" Target="../media/image24.emf"/><Relationship Id="rId5" Type="http://schemas.openxmlformats.org/officeDocument/2006/relationships/oleObject" Target="../embeddings/oleObject44.bin"/><Relationship Id="rId4"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27.png"/><Relationship Id="rId2" Type="http://schemas.openxmlformats.org/officeDocument/2006/relationships/tags" Target="../tags/tag73.xml"/><Relationship Id="rId1" Type="http://schemas.openxmlformats.org/officeDocument/2006/relationships/vmlDrawing" Target="../drawings/vmlDrawing45.vml"/><Relationship Id="rId6" Type="http://schemas.openxmlformats.org/officeDocument/2006/relationships/image" Target="../media/image24.emf"/><Relationship Id="rId5" Type="http://schemas.openxmlformats.org/officeDocument/2006/relationships/oleObject" Target="../embeddings/oleObject45.bin"/><Relationship Id="rId4"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27.png"/><Relationship Id="rId2" Type="http://schemas.openxmlformats.org/officeDocument/2006/relationships/tags" Target="../tags/tag75.xml"/><Relationship Id="rId1" Type="http://schemas.openxmlformats.org/officeDocument/2006/relationships/vmlDrawing" Target="../drawings/vmlDrawing46.vml"/><Relationship Id="rId6" Type="http://schemas.openxmlformats.org/officeDocument/2006/relationships/image" Target="../media/image24.emf"/><Relationship Id="rId5" Type="http://schemas.openxmlformats.org/officeDocument/2006/relationships/oleObject" Target="../embeddings/oleObject46.bin"/><Relationship Id="rId4"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27.png"/><Relationship Id="rId2" Type="http://schemas.openxmlformats.org/officeDocument/2006/relationships/tags" Target="../tags/tag77.xml"/><Relationship Id="rId1" Type="http://schemas.openxmlformats.org/officeDocument/2006/relationships/vmlDrawing" Target="../drawings/vmlDrawing47.vml"/><Relationship Id="rId6" Type="http://schemas.openxmlformats.org/officeDocument/2006/relationships/image" Target="../media/image24.emf"/><Relationship Id="rId5" Type="http://schemas.openxmlformats.org/officeDocument/2006/relationships/oleObject" Target="../embeddings/oleObject47.bin"/><Relationship Id="rId4"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27.png"/><Relationship Id="rId2" Type="http://schemas.openxmlformats.org/officeDocument/2006/relationships/tags" Target="../tags/tag79.xml"/><Relationship Id="rId1" Type="http://schemas.openxmlformats.org/officeDocument/2006/relationships/vmlDrawing" Target="../drawings/vmlDrawing48.vml"/><Relationship Id="rId6" Type="http://schemas.openxmlformats.org/officeDocument/2006/relationships/image" Target="../media/image24.emf"/><Relationship Id="rId5" Type="http://schemas.openxmlformats.org/officeDocument/2006/relationships/oleObject" Target="../embeddings/oleObject48.bin"/><Relationship Id="rId4"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27.png"/><Relationship Id="rId2" Type="http://schemas.openxmlformats.org/officeDocument/2006/relationships/tags" Target="../tags/tag81.xml"/><Relationship Id="rId1" Type="http://schemas.openxmlformats.org/officeDocument/2006/relationships/vmlDrawing" Target="../drawings/vmlDrawing49.vml"/><Relationship Id="rId6" Type="http://schemas.openxmlformats.org/officeDocument/2006/relationships/image" Target="../media/image24.emf"/><Relationship Id="rId5" Type="http://schemas.openxmlformats.org/officeDocument/2006/relationships/oleObject" Target="../embeddings/oleObject49.bin"/><Relationship Id="rId4"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28.png"/><Relationship Id="rId2" Type="http://schemas.openxmlformats.org/officeDocument/2006/relationships/tags" Target="../tags/tag83.xml"/><Relationship Id="rId1" Type="http://schemas.openxmlformats.org/officeDocument/2006/relationships/vmlDrawing" Target="../drawings/vmlDrawing50.vml"/><Relationship Id="rId6" Type="http://schemas.openxmlformats.org/officeDocument/2006/relationships/image" Target="../media/image30.emf"/><Relationship Id="rId5" Type="http://schemas.openxmlformats.org/officeDocument/2006/relationships/oleObject" Target="../embeddings/oleObject50.bin"/><Relationship Id="rId4"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29.png"/><Relationship Id="rId2" Type="http://schemas.openxmlformats.org/officeDocument/2006/relationships/tags" Target="../tags/tag85.xml"/><Relationship Id="rId1" Type="http://schemas.openxmlformats.org/officeDocument/2006/relationships/vmlDrawing" Target="../drawings/vmlDrawing51.vml"/><Relationship Id="rId6" Type="http://schemas.openxmlformats.org/officeDocument/2006/relationships/image" Target="../media/image24.emf"/><Relationship Id="rId5" Type="http://schemas.openxmlformats.org/officeDocument/2006/relationships/oleObject" Target="../embeddings/oleObject51.bin"/><Relationship Id="rId4"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31.png"/><Relationship Id="rId2" Type="http://schemas.openxmlformats.org/officeDocument/2006/relationships/tags" Target="../tags/tag87.xml"/><Relationship Id="rId1" Type="http://schemas.openxmlformats.org/officeDocument/2006/relationships/vmlDrawing" Target="../drawings/vmlDrawing52.vml"/><Relationship Id="rId6" Type="http://schemas.openxmlformats.org/officeDocument/2006/relationships/image" Target="../media/image24.emf"/><Relationship Id="rId5" Type="http://schemas.openxmlformats.org/officeDocument/2006/relationships/oleObject" Target="../embeddings/oleObject52.bin"/><Relationship Id="rId4"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29.png"/><Relationship Id="rId2" Type="http://schemas.openxmlformats.org/officeDocument/2006/relationships/tags" Target="../tags/tag89.xml"/><Relationship Id="rId1" Type="http://schemas.openxmlformats.org/officeDocument/2006/relationships/vmlDrawing" Target="../drawings/vmlDrawing53.vml"/><Relationship Id="rId6" Type="http://schemas.openxmlformats.org/officeDocument/2006/relationships/image" Target="../media/image24.emf"/><Relationship Id="rId5" Type="http://schemas.openxmlformats.org/officeDocument/2006/relationships/oleObject" Target="../embeddings/oleObject53.bin"/><Relationship Id="rId4"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28.png"/><Relationship Id="rId2" Type="http://schemas.openxmlformats.org/officeDocument/2006/relationships/tags" Target="../tags/tag91.xml"/><Relationship Id="rId1" Type="http://schemas.openxmlformats.org/officeDocument/2006/relationships/vmlDrawing" Target="../drawings/vmlDrawing54.vml"/><Relationship Id="rId6" Type="http://schemas.openxmlformats.org/officeDocument/2006/relationships/image" Target="../media/image24.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29.png"/><Relationship Id="rId2" Type="http://schemas.openxmlformats.org/officeDocument/2006/relationships/tags" Target="../tags/tag93.xml"/><Relationship Id="rId1" Type="http://schemas.openxmlformats.org/officeDocument/2006/relationships/vmlDrawing" Target="../drawings/vmlDrawing55.vml"/><Relationship Id="rId6" Type="http://schemas.openxmlformats.org/officeDocument/2006/relationships/image" Target="../media/image24.emf"/><Relationship Id="rId5" Type="http://schemas.openxmlformats.org/officeDocument/2006/relationships/oleObject" Target="../embeddings/oleObject55.bin"/><Relationship Id="rId4"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28.png"/><Relationship Id="rId2" Type="http://schemas.openxmlformats.org/officeDocument/2006/relationships/tags" Target="../tags/tag95.xml"/><Relationship Id="rId1" Type="http://schemas.openxmlformats.org/officeDocument/2006/relationships/vmlDrawing" Target="../drawings/vmlDrawing56.vml"/><Relationship Id="rId6" Type="http://schemas.openxmlformats.org/officeDocument/2006/relationships/image" Target="../media/image24.emf"/><Relationship Id="rId5" Type="http://schemas.openxmlformats.org/officeDocument/2006/relationships/oleObject" Target="../embeddings/oleObject56.bin"/><Relationship Id="rId4"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29.png"/><Relationship Id="rId2" Type="http://schemas.openxmlformats.org/officeDocument/2006/relationships/tags" Target="../tags/tag97.xml"/><Relationship Id="rId1" Type="http://schemas.openxmlformats.org/officeDocument/2006/relationships/vmlDrawing" Target="../drawings/vmlDrawing57.vml"/><Relationship Id="rId6" Type="http://schemas.openxmlformats.org/officeDocument/2006/relationships/image" Target="../media/image24.emf"/><Relationship Id="rId5" Type="http://schemas.openxmlformats.org/officeDocument/2006/relationships/oleObject" Target="../embeddings/oleObject57.bin"/><Relationship Id="rId4"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748398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722710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47"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1107053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1"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839321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5"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144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1232147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3"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494304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3173842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1"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2" name="Rectangle 11">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7" name="Straight Connector 16">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2905647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2969782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3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342967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6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152744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78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581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1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650899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3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3402369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5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25807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8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475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0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469548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3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978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09766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197467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66379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2421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62063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95948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98626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1958609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51404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4866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775849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9"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94571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570162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3"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0437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634884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7"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1794071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2057809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1"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atin typeface="+mn-lt"/>
                <a:ea typeface="+mn-ea"/>
                <a:cs typeface="+mn-cs"/>
              </a:defRPr>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806256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730533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5"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atin typeface="+mn-lt"/>
                <a:ea typeface="+mn-ea"/>
                <a:cs typeface="+mn-cs"/>
              </a:defRPr>
            </a:lvl1pPr>
          </a:lstStyle>
          <a:p>
            <a:r>
              <a:rPr lang="en-US"/>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mj-lt"/>
                <a:ea typeface="+mj-ea"/>
                <a:cs typeface="+mj-cs"/>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465319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613983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9"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latin typeface="+mn-lt"/>
                <a:ea typeface="+mn-ea"/>
                <a:cs typeface="+mn-cs"/>
              </a:defRPr>
            </a:lvl1pPr>
          </a:lstStyle>
          <a:p>
            <a:r>
              <a:rPr lang="en-US"/>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2859496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4163903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3"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atin typeface="+mn-lt"/>
                <a:ea typeface="+mn-ea"/>
                <a:cs typeface="+mn-cs"/>
              </a:defRPr>
            </a:lvl1pPr>
            <a:lvl2pPr marL="685800" indent="-228600">
              <a:lnSpc>
                <a:spcPct val="90000"/>
              </a:lnSpc>
              <a:spcBef>
                <a:spcPts val="500"/>
              </a:spcBef>
              <a:spcAft>
                <a:spcPts val="0"/>
              </a:spcAft>
              <a:buClr>
                <a:srgbClr val="FFA400"/>
              </a:buClr>
              <a:defRPr sz="28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4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2000" b="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20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643046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927291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7"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atin typeface="+mn-lt"/>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382505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8343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1"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2284C"/>
                </a:solidFill>
                <a:effectLst/>
                <a:uLnTx/>
                <a:uFillTx/>
                <a:latin typeface="+mn-lt"/>
                <a:ea typeface="+mn-ea"/>
                <a:cs typeface="+mn-cs"/>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071275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78311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13640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10842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26755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93064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a:solidFill>
                <a:srgbClr val="FFFFFF"/>
              </a:solidFill>
              <a:latin typeface="+mn-lt"/>
              <a:ea typeface="+mn-ea"/>
              <a:cs typeface="+mn-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a:solidFill>
                <a:srgbClr val="FFFFFF"/>
              </a:solidFill>
              <a:latin typeface="+mn-lt"/>
              <a:ea typeface="+mn-ea"/>
              <a:cs typeface="+mn-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27910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109615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7"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78966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572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82979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24308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a:solidFill>
                <a:srgbClr val="FFFFFF"/>
              </a:solidFill>
              <a:latin typeface="+mn-lt"/>
              <a:ea typeface="+mn-ea"/>
              <a:cs typeface="+mn-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1901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19493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a:solidFill>
                <a:srgbClr val="FFFFFF"/>
              </a:solidFill>
              <a:latin typeface="+mn-lt"/>
              <a:ea typeface="+mn-ea"/>
              <a:cs typeface="+mn-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5930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6987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628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4571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07066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68961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967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19312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34133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73530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09998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450835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03"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98253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45891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07944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42646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82492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12613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86655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19599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1272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73251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347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74818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7"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34720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75962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7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7519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0129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795"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79344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488822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9"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89270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8996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0496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55668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02607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11316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98201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396422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1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694756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8570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latin typeface="+mn-lt"/>
                <a:ea typeface="+mn-ea"/>
                <a:cs typeface="+mn-cs"/>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a:solidFill>
                  <a:schemeClr val="bg1"/>
                </a:solidFill>
                <a:latin typeface="+mn-lt"/>
                <a:ea typeface="+mn-ea"/>
                <a:cs typeface="+mn-cs"/>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latin typeface="+mn-lt"/>
                <a:ea typeface="+mn-ea"/>
                <a:cs typeface="+mn-cs"/>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1227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0814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63"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953127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42044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8624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871337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1"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27157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86449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9862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43973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11063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80170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6322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56472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30435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9028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14054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18907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89860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53472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93087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20153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98547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87020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56353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3363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51"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16382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63962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8236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1420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2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68777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53380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36904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70256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4379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46237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7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23529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281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78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42214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1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73752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72327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12841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0419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8481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067816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491"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91392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ext uri="{D42A27DB-BD31-4B8C-83A1-F6EECF244321}">
                <p14:modId xmlns:p14="http://schemas.microsoft.com/office/powerpoint/2010/main" val="880046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15"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860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0366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3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77975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31553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85107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4577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587"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3296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0604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1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4450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07929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3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058385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24031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latin typeface="+mn-lt"/>
                <a:ea typeface="+mn-ea"/>
                <a:cs typeface="+mn-cs"/>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a:solidFill>
                  <a:schemeClr val="bg1"/>
                </a:solidFill>
                <a:latin typeface="+mn-lt"/>
                <a:ea typeface="+mn-ea"/>
                <a:cs typeface="+mn-cs"/>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latin typeface="+mn-lt"/>
                <a:ea typeface="+mn-ea"/>
                <a:cs typeface="+mn-cs"/>
                <a:sym typeface="Trebuchet MS" panose="020B0603020202020204" pitchFamily="34" charset="0"/>
              </a:endParaRPr>
            </a:p>
          </p:txBody>
        </p:sp>
      </p:grpSp>
    </p:spTree>
    <p:extLst>
      <p:ext uri="{BB962C8B-B14F-4D97-AF65-F5344CB8AC3E}">
        <p14:creationId xmlns:p14="http://schemas.microsoft.com/office/powerpoint/2010/main" val="330647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355835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8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24000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59290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0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61727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2770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3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885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29667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60849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873158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7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1220467"/>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61143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154283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06150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09111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2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64861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5717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5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00308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731523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7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75102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a:solidFill>
                  <a:srgbClr val="FFFFFF">
                    <a:lumMod val="65000"/>
                  </a:srgbClr>
                </a:solidFill>
                <a:latin typeface="Arial"/>
              </a:rPr>
              <a:t>KANSAS STATE DEPARTMENT OF EDUCATION </a:t>
            </a:r>
            <a:r>
              <a:rPr lang="en-US" sz="933" i="1">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471938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55493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71772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76585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97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52215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01190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99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20409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03160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01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1920101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55883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4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4112472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4204582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67"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08458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983544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091"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89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4033853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115"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2032321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2245408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139"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atin typeface="+mn-lt"/>
                <a:ea typeface="+mn-ea"/>
                <a:cs typeface="+mn-cs"/>
              </a:defRPr>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663057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514963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163"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atin typeface="+mn-lt"/>
                <a:ea typeface="+mn-ea"/>
                <a:cs typeface="+mn-cs"/>
              </a:defRPr>
            </a:lvl1pPr>
          </a:lstStyle>
          <a:p>
            <a:r>
              <a:rPr lang="en-US"/>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mj-lt"/>
                <a:ea typeface="+mj-ea"/>
                <a:cs typeface="+mj-cs"/>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3932733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04166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187"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latin typeface="+mn-lt"/>
                <a:ea typeface="+mn-ea"/>
                <a:cs typeface="+mn-cs"/>
              </a:defRPr>
            </a:lvl1pPr>
          </a:lstStyle>
          <a:p>
            <a:r>
              <a:rPr lang="en-US"/>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2738852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3513739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211"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atin typeface="+mn-lt"/>
                <a:ea typeface="+mn-ea"/>
                <a:cs typeface="+mn-cs"/>
              </a:defRPr>
            </a:lvl1pPr>
            <a:lvl2pPr marL="685800" indent="-228600">
              <a:lnSpc>
                <a:spcPct val="90000"/>
              </a:lnSpc>
              <a:spcBef>
                <a:spcPts val="500"/>
              </a:spcBef>
              <a:spcAft>
                <a:spcPts val="0"/>
              </a:spcAft>
              <a:buClr>
                <a:srgbClr val="FFA400"/>
              </a:buClr>
              <a:defRPr sz="28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4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2000" b="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20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4009358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805994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235"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atin typeface="+mn-lt"/>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Tree>
    <p:extLst>
      <p:ext uri="{BB962C8B-B14F-4D97-AF65-F5344CB8AC3E}">
        <p14:creationId xmlns:p14="http://schemas.microsoft.com/office/powerpoint/2010/main" val="111421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754973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259"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2284C"/>
                </a:solidFill>
                <a:effectLst/>
                <a:uLnTx/>
                <a:uFillTx/>
                <a:latin typeface="+mn-lt"/>
                <a:ea typeface="+mn-ea"/>
                <a:cs typeface="+mn-cs"/>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1686475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8227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8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13371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23737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30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1696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41055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3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a:solidFill>
                <a:srgbClr val="FFFFFF"/>
              </a:solidFill>
              <a:latin typeface="+mn-lt"/>
              <a:ea typeface="+mn-ea"/>
              <a:cs typeface="+mn-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a:solidFill>
                <a:srgbClr val="FFFFFF"/>
              </a:solidFill>
              <a:latin typeface="+mn-lt"/>
              <a:ea typeface="+mn-ea"/>
              <a:cs typeface="+mn-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35054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103624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355"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60109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08089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3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23232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5164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4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a:solidFill>
                <a:srgbClr val="FFFFFF"/>
              </a:solidFill>
              <a:latin typeface="+mn-lt"/>
              <a:ea typeface="+mn-ea"/>
              <a:cs typeface="+mn-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04215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65491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4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a:solidFill>
                <a:srgbClr val="FFFFFF"/>
              </a:solidFill>
              <a:latin typeface="+mn-lt"/>
              <a:ea typeface="+mn-ea"/>
              <a:cs typeface="+mn-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12227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91456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4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2814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34505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4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1416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12176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4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28266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40289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83085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31398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4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61656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465058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1"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35735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11643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59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21320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75194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61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02055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19729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64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83247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1481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6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87498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3752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6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64680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92137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715"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47132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17993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73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41845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390208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3"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81176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040712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787"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7600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15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81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0382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96832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8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2334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65472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98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34557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556889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3"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554006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71188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9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latin typeface="+mn-lt"/>
                <a:ea typeface="+mn-ea"/>
                <a:cs typeface="+mn-cs"/>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a:solidFill>
                  <a:schemeClr val="bg1"/>
                </a:solidFill>
                <a:latin typeface="+mn-lt"/>
                <a:ea typeface="+mn-ea"/>
                <a:cs typeface="+mn-cs"/>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latin typeface="+mn-lt"/>
                <a:ea typeface="+mn-ea"/>
                <a:cs typeface="+mn-cs"/>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04574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81127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931"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3939263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45392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9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78362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25905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979"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880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38114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6985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76701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38861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8589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0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54297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040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0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24730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43749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009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06539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52751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2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37684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46003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1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60488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45081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1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80646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93640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19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13052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81448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521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87789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3854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4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11037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63508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2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2241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19406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2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32247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77355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1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93753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6813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3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95738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780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36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76370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07930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38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47804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28082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1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59116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35307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85688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280076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5459"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20393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ext uri="{D42A27DB-BD31-4B8C-83A1-F6EECF244321}">
                <p14:modId xmlns:p14="http://schemas.microsoft.com/office/powerpoint/2010/main" val="353735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83"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20785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07230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07"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26035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474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53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8933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1866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555"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02629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75844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57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36543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95498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1603"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191352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4991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6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latin typeface="+mn-lt"/>
                <a:ea typeface="+mn-ea"/>
                <a:cs typeface="+mn-cs"/>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lt"/>
                <a:ea typeface="+mn-ea"/>
                <a:cs typeface="+mn-cs"/>
              </a:endParaRPr>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a:solidFill>
                  <a:schemeClr val="bg1"/>
                </a:solidFill>
                <a:latin typeface="+mn-lt"/>
                <a:ea typeface="+mn-ea"/>
                <a:cs typeface="+mn-cs"/>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latin typeface="+mn-lt"/>
                <a:ea typeface="+mn-ea"/>
                <a:cs typeface="+mn-cs"/>
                <a:sym typeface="Trebuchet MS" panose="020B0603020202020204" pitchFamily="34" charset="0"/>
              </a:endParaRPr>
            </a:p>
          </p:txBody>
        </p:sp>
      </p:grpSp>
    </p:spTree>
    <p:extLst>
      <p:ext uri="{BB962C8B-B14F-4D97-AF65-F5344CB8AC3E}">
        <p14:creationId xmlns:p14="http://schemas.microsoft.com/office/powerpoint/2010/main" val="3066474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01708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365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54053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53172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467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44793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137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569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9687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1378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03979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365560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74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1220467"/>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5101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446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7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99128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220190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7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17014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7425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08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4997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55926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18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53962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a:solidFill>
                  <a:srgbClr val="FFFFFF">
                    <a:lumMod val="65000"/>
                  </a:srgbClr>
                </a:solidFill>
                <a:latin typeface="Arial"/>
              </a:rPr>
              <a:t>KANSAS STATE DEPARTMENT OF EDUCATION </a:t>
            </a:r>
            <a:r>
              <a:rPr lang="en-US" sz="933" i="1">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4807670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9/29/2021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51514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25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60146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810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98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15948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951315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0342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5430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804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183285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86304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31342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9/29/2021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92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38" name="Picture 3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39" name="Rectangle 38">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44" name="Straight Connector 43">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45"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36"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37"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318195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ient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9"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24347"/>
          <a:stretch/>
        </p:blipFill>
        <p:spPr>
          <a:xfrm>
            <a:off x="-1" y="507851"/>
            <a:ext cx="4206363"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0" y="649895"/>
            <a:ext cx="4206362"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a:extLst>
              <a:ext uri="{FF2B5EF4-FFF2-40B4-BE49-F238E27FC236}">
                <a16:creationId xmlns:a16="http://schemas.microsoft.com/office/drawing/2014/main" id="{773C75AE-9566-4E3B-8ABC-6E24FB4BE25B}"/>
              </a:ext>
            </a:extLst>
          </p:cNvPr>
          <p:cNvGrpSpPr/>
          <p:nvPr userDrawn="1"/>
        </p:nvGrpSpPr>
        <p:grpSpPr>
          <a:xfrm>
            <a:off x="3724275" y="1070092"/>
            <a:ext cx="8544665" cy="97898"/>
            <a:chOff x="3724275" y="1070092"/>
            <a:chExt cx="8544665" cy="97898"/>
          </a:xfrm>
        </p:grpSpPr>
        <p:cxnSp>
          <p:nvCxnSpPr>
            <p:cNvPr id="12" name="Straight Connector 11">
              <a:extLst>
                <a:ext uri="{FF2B5EF4-FFF2-40B4-BE49-F238E27FC236}">
                  <a16:creationId xmlns:a16="http://schemas.microsoft.com/office/drawing/2014/main" id="{E5832262-43E3-4A07-82F9-44A3C389201E}"/>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3" name="Rectangle 11">
              <a:extLst>
                <a:ext uri="{FF2B5EF4-FFF2-40B4-BE49-F238E27FC236}">
                  <a16:creationId xmlns:a16="http://schemas.microsoft.com/office/drawing/2014/main" id="{5065A4B8-5F15-4D02-9448-AB93774FE071}"/>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8E9294F-BB5D-46ED-B464-54CBD1CF8C8D}"/>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0A5D17E-15DF-4C7D-8634-463BF7667DBC}"/>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D4801302-3D6B-4CBE-AB1F-66B2163E9DE9}"/>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3" name="Title 2"/>
          <p:cNvSpPr>
            <a:spLocks noGrp="1"/>
          </p:cNvSpPr>
          <p:nvPr>
            <p:ph type="title" hasCustomPrompt="1"/>
          </p:nvPr>
        </p:nvSpPr>
        <p:spPr>
          <a:xfrm>
            <a:off x="4500978" y="682294"/>
            <a:ext cx="7402544"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4262178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ient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3"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20"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chemeClr val="bg1"/>
                </a:solidFill>
              </a:defRPr>
            </a:lvl1pPr>
          </a:lstStyle>
          <a:p>
            <a:pPr lvl="0"/>
            <a:r>
              <a:rPr lang="en-US" dirty="0"/>
              <a:t>Title</a:t>
            </a:r>
          </a:p>
        </p:txBody>
      </p:sp>
    </p:spTree>
    <p:extLst>
      <p:ext uri="{BB962C8B-B14F-4D97-AF65-F5344CB8AC3E}">
        <p14:creationId xmlns:p14="http://schemas.microsoft.com/office/powerpoint/2010/main" val="375379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ient 3">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0519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051934"/>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a:solidFill>
                <a:srgbClr val="051934"/>
              </a:solidFill>
            </a:ln>
          </p:spPr>
          <p:style>
            <a:lnRef idx="1">
              <a:schemeClr val="accent4"/>
            </a:lnRef>
            <a:fillRef idx="0">
              <a:schemeClr val="accent4"/>
            </a:fillRef>
            <a:effectRef idx="0">
              <a:schemeClr val="accent4"/>
            </a:effectRef>
            <a:fontRef idx="minor">
              <a:schemeClr val="tx1"/>
            </a:fontRef>
          </p:style>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051934"/>
            </a:solidFill>
            <a:ln>
              <a:solidFill>
                <a:srgbClr val="051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rgbClr val="575757"/>
                </a:solidFill>
              </a:defRPr>
            </a:lvl1pPr>
          </a:lstStyle>
          <a:p>
            <a:pPr lvl="0"/>
            <a:r>
              <a:rPr lang="en-US" dirty="0"/>
              <a:t>Title</a:t>
            </a:r>
          </a:p>
        </p:txBody>
      </p:sp>
    </p:spTree>
    <p:extLst>
      <p:ext uri="{BB962C8B-B14F-4D97-AF65-F5344CB8AC3E}">
        <p14:creationId xmlns:p14="http://schemas.microsoft.com/office/powerpoint/2010/main" val="2997360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ient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1"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17"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id="{E2B21D19-2C3D-44F2-BD7B-B357A1D0C7A4}"/>
              </a:ext>
            </a:extLst>
          </p:cNvPr>
          <p:cNvSpPr/>
          <p:nvPr userDrawn="1"/>
        </p:nvSpPr>
        <p:spPr>
          <a:xfrm>
            <a:off x="283028" y="5268686"/>
            <a:ext cx="1445051" cy="1445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cxnSp>
        <p:nvCxnSpPr>
          <p:cNvPr id="22" name="Straight Connector 21">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23"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sp>
        <p:nvSpPr>
          <p:cNvPr id="29" name="Title 2"/>
          <p:cNvSpPr>
            <a:spLocks noGrp="1"/>
          </p:cNvSpPr>
          <p:nvPr userDrawn="1">
            <p:ph type="title" hasCustomPrompt="1"/>
          </p:nvPr>
        </p:nvSpPr>
        <p:spPr>
          <a:xfrm>
            <a:off x="1059732" y="682294"/>
            <a:ext cx="10843790"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162948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ient 5">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5"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6"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a:extLst>
              <a:ext uri="{FF2B5EF4-FFF2-40B4-BE49-F238E27FC236}">
                <a16:creationId xmlns:a16="http://schemas.microsoft.com/office/drawing/2014/main" id="{2F8C7957-DB72-4CA6-AB40-261946F24E10}"/>
              </a:ext>
            </a:extLst>
          </p:cNvPr>
          <p:cNvGrpSpPr/>
          <p:nvPr userDrawn="1"/>
        </p:nvGrpSpPr>
        <p:grpSpPr>
          <a:xfrm>
            <a:off x="1963091" y="1070092"/>
            <a:ext cx="11778343" cy="97898"/>
            <a:chOff x="283028" y="1070092"/>
            <a:chExt cx="11778343" cy="97898"/>
          </a:xfrm>
        </p:grpSpPr>
        <p:cxnSp>
          <p:nvCxnSpPr>
            <p:cNvPr id="10" name="Straight Connector 9">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11"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6" name="Oval 15">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19" name="Title 2"/>
          <p:cNvSpPr>
            <a:spLocks noGrp="1"/>
          </p:cNvSpPr>
          <p:nvPr>
            <p:ph type="title" hasCustomPrompt="1"/>
          </p:nvPr>
        </p:nvSpPr>
        <p:spPr>
          <a:xfrm>
            <a:off x="2739795" y="682294"/>
            <a:ext cx="9163727"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138547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ient 6">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grpSp>
        <p:nvGrpSpPr>
          <p:cNvPr id="6" name="Group 5">
            <a:extLst>
              <a:ext uri="{FF2B5EF4-FFF2-40B4-BE49-F238E27FC236}">
                <a16:creationId xmlns:a16="http://schemas.microsoft.com/office/drawing/2014/main" id="{2F8C7957-DB72-4CA6-AB40-261946F24E10}"/>
              </a:ext>
            </a:extLst>
          </p:cNvPr>
          <p:cNvGrpSpPr/>
          <p:nvPr userDrawn="1"/>
        </p:nvGrpSpPr>
        <p:grpSpPr>
          <a:xfrm rot="5400000">
            <a:off x="-3773681" y="6033979"/>
            <a:ext cx="11778343" cy="97898"/>
            <a:chOff x="283028" y="1070092"/>
            <a:chExt cx="11778343" cy="97898"/>
          </a:xfrm>
        </p:grpSpPr>
        <p:cxnSp>
          <p:nvCxnSpPr>
            <p:cNvPr id="8" name="Straight Connector 7">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9"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4" name="Oval 13">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6"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4" name="Text Placeholder 3"/>
          <p:cNvSpPr>
            <a:spLocks noGrp="1"/>
          </p:cNvSpPr>
          <p:nvPr>
            <p:ph type="body" sz="quarter" idx="11" hasCustomPrompt="1"/>
          </p:nvPr>
        </p:nvSpPr>
        <p:spPr>
          <a:xfrm>
            <a:off x="2344477" y="590132"/>
            <a:ext cx="9228229" cy="584775"/>
          </a:xfrm>
        </p:spPr>
        <p:txBody>
          <a:bodyPr lIns="91440" tIns="45720" rIns="91440" bIns="45720"/>
          <a:lstStyle>
            <a:lvl1pPr marL="0" algn="l" defTabSz="914400" rtl="0" eaLnBrk="1" latinLnBrk="0" hangingPunct="1">
              <a:defRPr lang="en-US" sz="3200" kern="1200" dirty="0">
                <a:solidFill>
                  <a:schemeClr val="tx2"/>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1109863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ient 7">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3"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25" name="Rectangle 6">
            <a:extLst>
              <a:ext uri="{FF2B5EF4-FFF2-40B4-BE49-F238E27FC236}">
                <a16:creationId xmlns:a16="http://schemas.microsoft.com/office/drawing/2014/main" id="{BD0CCF64-679E-4CB8-8048-AF2370333156}"/>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8C2FB08-5927-4322-9E4D-942431372235}"/>
              </a:ext>
            </a:extLst>
          </p:cNvPr>
          <p:cNvSpPr/>
          <p:nvPr userDrawn="1"/>
        </p:nvSpPr>
        <p:spPr>
          <a:xfrm>
            <a:off x="6670551" y="5850386"/>
            <a:ext cx="5521449"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p:cNvSpPr>
            <a:spLocks noGrp="1"/>
          </p:cNvSpPr>
          <p:nvPr>
            <p:ph type="title" hasCustomPrompt="1"/>
          </p:nvPr>
        </p:nvSpPr>
        <p:spPr>
          <a:xfrm>
            <a:off x="1289412" y="682294"/>
            <a:ext cx="10614110" cy="387798"/>
          </a:xfrm>
        </p:spPr>
        <p:txBody>
          <a:bodyPr anchor="b"/>
          <a:lstStyle>
            <a:lvl1pPr>
              <a:defRPr sz="2800"/>
            </a:lvl1pPr>
          </a:lstStyle>
          <a:p>
            <a:r>
              <a:rPr lang="en-US" dirty="0"/>
              <a:t>Click to add title</a:t>
            </a:r>
          </a:p>
        </p:txBody>
      </p:sp>
      <p:grpSp>
        <p:nvGrpSpPr>
          <p:cNvPr id="4" name="Group 3"/>
          <p:cNvGrpSpPr/>
          <p:nvPr userDrawn="1"/>
        </p:nvGrpSpPr>
        <p:grpSpPr>
          <a:xfrm>
            <a:off x="191589" y="1070092"/>
            <a:ext cx="11869783" cy="97898"/>
            <a:chOff x="191589" y="1070092"/>
            <a:chExt cx="11869783" cy="97898"/>
          </a:xfrm>
        </p:grpSpPr>
        <p:sp>
          <p:nvSpPr>
            <p:cNvPr id="21" name="Rectangle 11">
              <a:extLst>
                <a:ext uri="{FF2B5EF4-FFF2-40B4-BE49-F238E27FC236}">
                  <a16:creationId xmlns:a16="http://schemas.microsoft.com/office/drawing/2014/main" id="{3BEE02AA-3F87-4005-8099-FBC9718DDD55}"/>
                </a:ext>
              </a:extLst>
            </p:cNvPr>
            <p:cNvSpPr/>
            <p:nvPr/>
          </p:nvSpPr>
          <p:spPr>
            <a:xfrm>
              <a:off x="746937" y="1070092"/>
              <a:ext cx="485500"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C11E594-9CD6-4AA3-963B-7D63B33A4A51}"/>
                </a:ext>
              </a:extLst>
            </p:cNvPr>
            <p:cNvCxnSpPr/>
            <p:nvPr/>
          </p:nvCxnSpPr>
          <p:spPr>
            <a:xfrm flipH="1">
              <a:off x="191589" y="1070092"/>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E58C44-C5E8-4F2A-8768-7B02C6FA32F7}"/>
                </a:ext>
              </a:extLst>
            </p:cNvPr>
            <p:cNvCxnSpPr/>
            <p:nvPr/>
          </p:nvCxnSpPr>
          <p:spPr>
            <a:xfrm flipH="1">
              <a:off x="262269" y="1122066"/>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5D2565-0252-40A1-9AF8-9A87442F6F08}"/>
                </a:ext>
              </a:extLst>
            </p:cNvPr>
            <p:cNvCxnSpPr/>
            <p:nvPr/>
          </p:nvCxnSpPr>
          <p:spPr>
            <a:xfrm flipH="1">
              <a:off x="191589" y="1167990"/>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32262-43E3-4A07-82F9-44A3C389201E}"/>
                </a:ext>
              </a:extLst>
            </p:cNvPr>
            <p:cNvCxnSpPr>
              <a:cxnSpLocks/>
            </p:cNvCxnSpPr>
            <p:nvPr userDrawn="1"/>
          </p:nvCxnSpPr>
          <p:spPr>
            <a:xfrm>
              <a:off x="1289412" y="1118586"/>
              <a:ext cx="10771960" cy="0"/>
            </a:xfrm>
            <a:prstGeom prst="line">
              <a:avLst/>
            </a:prstGeom>
            <a:noFill/>
            <a:ln w="12700" cap="flat" cmpd="sng" algn="ctr">
              <a:solidFill>
                <a:srgbClr val="FFC000"/>
              </a:solidFill>
              <a:prstDash val="solid"/>
              <a:miter lim="800000"/>
            </a:ln>
            <a:effectLst/>
          </p:spPr>
        </p:cxnSp>
      </p:grpSp>
    </p:spTree>
    <p:extLst>
      <p:ext uri="{BB962C8B-B14F-4D97-AF65-F5344CB8AC3E}">
        <p14:creationId xmlns:p14="http://schemas.microsoft.com/office/powerpoint/2010/main" val="4106768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ient 8">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7"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28" name="Title 2"/>
          <p:cNvSpPr>
            <a:spLocks noGrp="1"/>
          </p:cNvSpPr>
          <p:nvPr>
            <p:ph type="title" hasCustomPrompt="1"/>
          </p:nvPr>
        </p:nvSpPr>
        <p:spPr>
          <a:xfrm>
            <a:off x="1058257" y="644194"/>
            <a:ext cx="10845265" cy="387798"/>
          </a:xfrm>
        </p:spPr>
        <p:txBody>
          <a:bodyPr anchor="b"/>
          <a:lstStyle>
            <a:lvl1pPr>
              <a:defRPr sz="2800"/>
            </a:lvl1pPr>
          </a:lstStyle>
          <a:p>
            <a:r>
              <a:rPr lang="en-US" dirty="0"/>
              <a:t>Click to add title</a:t>
            </a:r>
          </a:p>
        </p:txBody>
      </p:sp>
      <p:grpSp>
        <p:nvGrpSpPr>
          <p:cNvPr id="33" name="Group 32">
            <a:extLst>
              <a:ext uri="{FF2B5EF4-FFF2-40B4-BE49-F238E27FC236}">
                <a16:creationId xmlns:a16="http://schemas.microsoft.com/office/drawing/2014/main" id="{6E542512-36EF-412B-B089-57D5D6F17427}"/>
              </a:ext>
            </a:extLst>
          </p:cNvPr>
          <p:cNvGrpSpPr/>
          <p:nvPr userDrawn="1"/>
        </p:nvGrpSpPr>
        <p:grpSpPr>
          <a:xfrm>
            <a:off x="281553" y="998742"/>
            <a:ext cx="11778343" cy="97898"/>
            <a:chOff x="283028" y="1070092"/>
            <a:chExt cx="11778343" cy="97898"/>
          </a:xfrm>
        </p:grpSpPr>
        <p:cxnSp>
          <p:nvCxnSpPr>
            <p:cNvPr id="34" name="Straight Connector 33">
              <a:extLst>
                <a:ext uri="{FF2B5EF4-FFF2-40B4-BE49-F238E27FC236}">
                  <a16:creationId xmlns:a16="http://schemas.microsoft.com/office/drawing/2014/main" id="{CCB2A574-04D4-4196-9FFB-2730EAB13081}"/>
                </a:ext>
              </a:extLst>
            </p:cNvPr>
            <p:cNvCxnSpPr>
              <a:cxnSpLocks/>
            </p:cNvCxnSpPr>
            <p:nvPr/>
          </p:nvCxnSpPr>
          <p:spPr>
            <a:xfrm>
              <a:off x="1059732" y="1118586"/>
              <a:ext cx="11001639" cy="0"/>
            </a:xfrm>
            <a:prstGeom prst="line">
              <a:avLst/>
            </a:prstGeom>
            <a:ln w="12700">
              <a:solidFill>
                <a:schemeClr val="accent3"/>
              </a:solidFill>
            </a:ln>
          </p:spPr>
          <p:style>
            <a:lnRef idx="1">
              <a:schemeClr val="accent4"/>
            </a:lnRef>
            <a:fillRef idx="0">
              <a:schemeClr val="accent4"/>
            </a:fillRef>
            <a:effectRef idx="0">
              <a:schemeClr val="accent4"/>
            </a:effectRef>
            <a:fontRef idx="minor">
              <a:schemeClr val="tx1"/>
            </a:fontRef>
          </p:style>
        </p:cxnSp>
        <p:sp>
          <p:nvSpPr>
            <p:cNvPr id="35" name="Rectangle 11">
              <a:extLst>
                <a:ext uri="{FF2B5EF4-FFF2-40B4-BE49-F238E27FC236}">
                  <a16:creationId xmlns:a16="http://schemas.microsoft.com/office/drawing/2014/main" id="{5B3F89F9-A56C-4B93-916D-17D734A8A350}"/>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E342FA8D-39D5-4A0E-B424-B6C5CF82D2AB}"/>
                </a:ext>
              </a:extLst>
            </p:cNvPr>
            <p:cNvCxnSpPr/>
            <p:nvPr/>
          </p:nvCxnSpPr>
          <p:spPr>
            <a:xfrm flipH="1">
              <a:off x="283028"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FFE91A-B89F-4F15-B45A-2DDB75C8CD66}"/>
                </a:ext>
              </a:extLst>
            </p:cNvPr>
            <p:cNvCxnSpPr/>
            <p:nvPr/>
          </p:nvCxnSpPr>
          <p:spPr>
            <a:xfrm flipH="1">
              <a:off x="333034"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3F1C8E-2570-41A9-A43D-120A0A2FE922}"/>
                </a:ext>
              </a:extLst>
            </p:cNvPr>
            <p:cNvCxnSpPr/>
            <p:nvPr/>
          </p:nvCxnSpPr>
          <p:spPr>
            <a:xfrm flipH="1">
              <a:off x="283028"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9523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5"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106082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88478" y="2085628"/>
            <a:ext cx="1161504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9"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694280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288478" y="1544274"/>
            <a:ext cx="3793922"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1048292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3" name="think-cell Slide" r:id="rId4" imgW="352" imgH="355" progId="TCLayout.ActiveDocument.1">
                  <p:embed/>
                </p:oleObj>
              </mc:Choice>
              <mc:Fallback>
                <p:oleObj name="think-cell Slide" r:id="rId4" imgW="352" imgH="355"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116040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16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852195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574570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126840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3285293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14" name="Title 1"/>
          <p:cNvSpPr>
            <a:spLocks noGrp="1"/>
          </p:cNvSpPr>
          <p:nvPr>
            <p:ph type="title" hasCustomPrompt="1"/>
          </p:nvPr>
        </p:nvSpPr>
        <p:spPr bwMode="blackWhite">
          <a:xfrm>
            <a:off x="288478" y="1804650"/>
            <a:ext cx="6589075"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86705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288478" y="2764203"/>
            <a:ext cx="2820160"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152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288478" y="2764203"/>
            <a:ext cx="2820160"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352621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9"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56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923754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hasCustomPrompt="1"/>
          </p:nvPr>
        </p:nvSpPr>
        <p:spPr>
          <a:xfrm>
            <a:off x="288478" y="622800"/>
            <a:ext cx="5015168"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947383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itle 4"/>
          <p:cNvSpPr>
            <a:spLocks noGrp="1"/>
          </p:cNvSpPr>
          <p:nvPr>
            <p:ph type="title" hasCustomPrompt="1"/>
          </p:nvPr>
        </p:nvSpPr>
        <p:spPr>
          <a:xfrm>
            <a:off x="288478" y="583120"/>
            <a:ext cx="5015168"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79543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755744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4"/>
          <p:cNvSpPr>
            <a:spLocks noGrp="1"/>
          </p:cNvSpPr>
          <p:nvPr>
            <p:ph type="title" hasCustomPrompt="1"/>
          </p:nvPr>
        </p:nvSpPr>
        <p:spPr>
          <a:xfrm>
            <a:off x="288478" y="583120"/>
            <a:ext cx="6598322"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366371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3"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542458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7"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181329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1"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3189815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5"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8" name="Title 4"/>
          <p:cNvSpPr>
            <a:spLocks noGrp="1"/>
          </p:cNvSpPr>
          <p:nvPr>
            <p:ph type="title" hasCustomPrompt="1"/>
          </p:nvPr>
        </p:nvSpPr>
        <p:spPr>
          <a:xfrm>
            <a:off x="288478" y="583120"/>
            <a:ext cx="11615045"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14677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3612606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1343229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3904272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1"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26" name="Rectangle 25">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31" name="Straight Connector 30">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2"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4147891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a:t>
              </a:r>
              <a:r>
                <a:rPr kumimoji="0" lang="en-US" sz="1000" b="0" i="0" u="none" strike="noStrike" kern="1200" cap="none" spc="0" normalizeH="0" baseline="0" noProof="0" dirty="0" err="1">
                  <a:ln>
                    <a:noFill/>
                  </a:ln>
                  <a:solidFill>
                    <a:schemeClr val="bg1">
                      <a:lumMod val="50000"/>
                    </a:schemeClr>
                  </a:solidFill>
                  <a:effectLst/>
                  <a:uLnTx/>
                  <a:uFillTx/>
                  <a:latin typeface="+mn-lt"/>
                  <a:ea typeface="+mn-ea"/>
                  <a:cs typeface="+mn-cs"/>
                  <a:sym typeface="+mn-lt"/>
                </a:rPr>
                <a:t>xxxx</a:t>
              </a: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2390036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9/29/2021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9"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1" name="Rectangle 10">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6" name="Straight Connector 15">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7"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22"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23"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557172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3" name="think-cell Slide" r:id="rId5" imgW="352" imgH="355" progId="TCLayout.ActiveDocument.1">
                  <p:embed/>
                </p:oleObj>
              </mc:Choice>
              <mc:Fallback>
                <p:oleObj name="think-cell Slide" r:id="rId5" imgW="352" imgH="355" progId="TCLayout.ActiveDocument.1">
                  <p:embed/>
                  <p:pic>
                    <p:nvPicPr>
                      <p:cNvPr id="29" name="Object 2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9"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882092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7"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88478" y="2085628"/>
            <a:ext cx="1161504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253872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288478" y="2158987"/>
            <a:ext cx="4085522"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288478" y="1227048"/>
            <a:ext cx="4085522"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735740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3106933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772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7619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2" name="Title 4"/>
          <p:cNvSpPr>
            <a:spLocks noGrp="1"/>
          </p:cNvSpPr>
          <p:nvPr>
            <p:ph type="title" hasCustomPrompt="1"/>
          </p:nvPr>
        </p:nvSpPr>
        <p:spPr>
          <a:xfrm>
            <a:off x="288478" y="721619"/>
            <a:ext cx="6618051"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849390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7" y="721619"/>
            <a:ext cx="8443106"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737393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350732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290613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5" name="Title 1"/>
          <p:cNvSpPr>
            <a:spLocks noGrp="1"/>
          </p:cNvSpPr>
          <p:nvPr>
            <p:ph type="title" hasCustomPrompt="1"/>
          </p:nvPr>
        </p:nvSpPr>
        <p:spPr bwMode="black">
          <a:xfrm>
            <a:off x="288478" y="1785600"/>
            <a:ext cx="6590010"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250564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07"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288478" y="2764203"/>
            <a:ext cx="2820160"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48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288478" y="2764203"/>
            <a:ext cx="2820160"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119997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36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794298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606751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473426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778159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51557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69.xml"/><Relationship Id="rId21" Type="http://schemas.openxmlformats.org/officeDocument/2006/relationships/slideLayout" Target="../slideLayouts/slideLayout64.xml"/><Relationship Id="rId42" Type="http://schemas.openxmlformats.org/officeDocument/2006/relationships/slideLayout" Target="../slideLayouts/slideLayout85.xml"/><Relationship Id="rId47" Type="http://schemas.openxmlformats.org/officeDocument/2006/relationships/slideLayout" Target="../slideLayouts/slideLayout90.xml"/><Relationship Id="rId63" Type="http://schemas.openxmlformats.org/officeDocument/2006/relationships/slideLayout" Target="../slideLayouts/slideLayout106.xml"/><Relationship Id="rId68" Type="http://schemas.openxmlformats.org/officeDocument/2006/relationships/slideLayout" Target="../slideLayouts/slideLayout111.xml"/><Relationship Id="rId16" Type="http://schemas.openxmlformats.org/officeDocument/2006/relationships/slideLayout" Target="../slideLayouts/slideLayout59.xml"/><Relationship Id="rId11" Type="http://schemas.openxmlformats.org/officeDocument/2006/relationships/slideLayout" Target="../slideLayouts/slideLayout54.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53" Type="http://schemas.openxmlformats.org/officeDocument/2006/relationships/slideLayout" Target="../slideLayouts/slideLayout96.xml"/><Relationship Id="rId58" Type="http://schemas.openxmlformats.org/officeDocument/2006/relationships/slideLayout" Target="../slideLayouts/slideLayout101.xml"/><Relationship Id="rId74" Type="http://schemas.openxmlformats.org/officeDocument/2006/relationships/slideLayout" Target="../slideLayouts/slideLayout117.xml"/><Relationship Id="rId79" Type="http://schemas.openxmlformats.org/officeDocument/2006/relationships/tags" Target="../tags/tag2.xml"/><Relationship Id="rId5" Type="http://schemas.openxmlformats.org/officeDocument/2006/relationships/slideLayout" Target="../slideLayouts/slideLayout48.xml"/><Relationship Id="rId61" Type="http://schemas.openxmlformats.org/officeDocument/2006/relationships/slideLayout" Target="../slideLayouts/slideLayout104.xml"/><Relationship Id="rId19" Type="http://schemas.openxmlformats.org/officeDocument/2006/relationships/slideLayout" Target="../slideLayouts/slideLayout6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 Id="rId48" Type="http://schemas.openxmlformats.org/officeDocument/2006/relationships/slideLayout" Target="../slideLayouts/slideLayout91.xml"/><Relationship Id="rId56" Type="http://schemas.openxmlformats.org/officeDocument/2006/relationships/slideLayout" Target="../slideLayouts/slideLayout99.xml"/><Relationship Id="rId64" Type="http://schemas.openxmlformats.org/officeDocument/2006/relationships/slideLayout" Target="../slideLayouts/slideLayout107.xml"/><Relationship Id="rId69" Type="http://schemas.openxmlformats.org/officeDocument/2006/relationships/slideLayout" Target="../slideLayouts/slideLayout112.xml"/><Relationship Id="rId77" Type="http://schemas.openxmlformats.org/officeDocument/2006/relationships/vmlDrawing" Target="../drawings/vmlDrawing1.vml"/><Relationship Id="rId8" Type="http://schemas.openxmlformats.org/officeDocument/2006/relationships/slideLayout" Target="../slideLayouts/slideLayout51.xml"/><Relationship Id="rId51" Type="http://schemas.openxmlformats.org/officeDocument/2006/relationships/slideLayout" Target="../slideLayouts/slideLayout94.xml"/><Relationship Id="rId72" Type="http://schemas.openxmlformats.org/officeDocument/2006/relationships/slideLayout" Target="../slideLayouts/slideLayout115.xml"/><Relationship Id="rId80" Type="http://schemas.openxmlformats.org/officeDocument/2006/relationships/oleObject" Target="../embeddings/oleObject1.bin"/><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46" Type="http://schemas.openxmlformats.org/officeDocument/2006/relationships/slideLayout" Target="../slideLayouts/slideLayout89.xml"/><Relationship Id="rId59" Type="http://schemas.openxmlformats.org/officeDocument/2006/relationships/slideLayout" Target="../slideLayouts/slideLayout102.xml"/><Relationship Id="rId67" Type="http://schemas.openxmlformats.org/officeDocument/2006/relationships/slideLayout" Target="../slideLayouts/slideLayout110.xml"/><Relationship Id="rId20" Type="http://schemas.openxmlformats.org/officeDocument/2006/relationships/slideLayout" Target="../slideLayouts/slideLayout63.xml"/><Relationship Id="rId41" Type="http://schemas.openxmlformats.org/officeDocument/2006/relationships/slideLayout" Target="../slideLayouts/slideLayout84.xml"/><Relationship Id="rId54" Type="http://schemas.openxmlformats.org/officeDocument/2006/relationships/slideLayout" Target="../slideLayouts/slideLayout97.xml"/><Relationship Id="rId62" Type="http://schemas.openxmlformats.org/officeDocument/2006/relationships/slideLayout" Target="../slideLayouts/slideLayout105.xml"/><Relationship Id="rId70" Type="http://schemas.openxmlformats.org/officeDocument/2006/relationships/slideLayout" Target="../slideLayouts/slideLayout113.xml"/><Relationship Id="rId75" Type="http://schemas.openxmlformats.org/officeDocument/2006/relationships/slideLayout" Target="../slideLayouts/slideLayout118.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49" Type="http://schemas.openxmlformats.org/officeDocument/2006/relationships/slideLayout" Target="../slideLayouts/slideLayout92.xml"/><Relationship Id="rId57" Type="http://schemas.openxmlformats.org/officeDocument/2006/relationships/slideLayout" Target="../slideLayouts/slideLayout100.xml"/><Relationship Id="rId10" Type="http://schemas.openxmlformats.org/officeDocument/2006/relationships/slideLayout" Target="../slideLayouts/slideLayout53.xml"/><Relationship Id="rId31" Type="http://schemas.openxmlformats.org/officeDocument/2006/relationships/slideLayout" Target="../slideLayouts/slideLayout74.xml"/><Relationship Id="rId44" Type="http://schemas.openxmlformats.org/officeDocument/2006/relationships/slideLayout" Target="../slideLayouts/slideLayout87.xml"/><Relationship Id="rId52" Type="http://schemas.openxmlformats.org/officeDocument/2006/relationships/slideLayout" Target="../slideLayouts/slideLayout95.xml"/><Relationship Id="rId60" Type="http://schemas.openxmlformats.org/officeDocument/2006/relationships/slideLayout" Target="../slideLayouts/slideLayout103.xml"/><Relationship Id="rId65" Type="http://schemas.openxmlformats.org/officeDocument/2006/relationships/slideLayout" Target="../slideLayouts/slideLayout108.xml"/><Relationship Id="rId73" Type="http://schemas.openxmlformats.org/officeDocument/2006/relationships/slideLayout" Target="../slideLayouts/slideLayout116.xml"/><Relationship Id="rId78" Type="http://schemas.openxmlformats.org/officeDocument/2006/relationships/tags" Target="../tags/tag1.xml"/><Relationship Id="rId81" Type="http://schemas.openxmlformats.org/officeDocument/2006/relationships/image" Target="../media/image21.emf"/><Relationship Id="rId4" Type="http://schemas.openxmlformats.org/officeDocument/2006/relationships/slideLayout" Target="../slideLayouts/slideLayout47.xml"/><Relationship Id="rId9" Type="http://schemas.openxmlformats.org/officeDocument/2006/relationships/slideLayout" Target="../slideLayouts/slideLayout52.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9" Type="http://schemas.openxmlformats.org/officeDocument/2006/relationships/slideLayout" Target="../slideLayouts/slideLayout82.xml"/><Relationship Id="rId34" Type="http://schemas.openxmlformats.org/officeDocument/2006/relationships/slideLayout" Target="../slideLayouts/slideLayout77.xml"/><Relationship Id="rId50" Type="http://schemas.openxmlformats.org/officeDocument/2006/relationships/slideLayout" Target="../slideLayouts/slideLayout93.xml"/><Relationship Id="rId55" Type="http://schemas.openxmlformats.org/officeDocument/2006/relationships/slideLayout" Target="../slideLayouts/slideLayout98.xml"/><Relationship Id="rId76" Type="http://schemas.openxmlformats.org/officeDocument/2006/relationships/theme" Target="../theme/theme4.xml"/><Relationship Id="rId7" Type="http://schemas.openxmlformats.org/officeDocument/2006/relationships/slideLayout" Target="../slideLayouts/slideLayout50.xml"/><Relationship Id="rId71" Type="http://schemas.openxmlformats.org/officeDocument/2006/relationships/slideLayout" Target="../slideLayouts/slideLayout114.xml"/><Relationship Id="rId2" Type="http://schemas.openxmlformats.org/officeDocument/2006/relationships/slideLayout" Target="../slideLayouts/slideLayout45.xml"/><Relationship Id="rId29" Type="http://schemas.openxmlformats.org/officeDocument/2006/relationships/slideLayout" Target="../slideLayouts/slideLayout72.xml"/><Relationship Id="rId24" Type="http://schemas.openxmlformats.org/officeDocument/2006/relationships/slideLayout" Target="../slideLayouts/slideLayout67.xml"/><Relationship Id="rId40" Type="http://schemas.openxmlformats.org/officeDocument/2006/relationships/slideLayout" Target="../slideLayouts/slideLayout83.xml"/><Relationship Id="rId45" Type="http://schemas.openxmlformats.org/officeDocument/2006/relationships/slideLayout" Target="../slideLayouts/slideLayout88.xml"/><Relationship Id="rId66" Type="http://schemas.openxmlformats.org/officeDocument/2006/relationships/slideLayout" Target="../slideLayouts/slideLayout109.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44.xml"/><Relationship Id="rId21" Type="http://schemas.openxmlformats.org/officeDocument/2006/relationships/slideLayout" Target="../slideLayouts/slideLayout139.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63" Type="http://schemas.openxmlformats.org/officeDocument/2006/relationships/slideLayout" Target="../slideLayouts/slideLayout181.xml"/><Relationship Id="rId68" Type="http://schemas.openxmlformats.org/officeDocument/2006/relationships/slideLayout" Target="../slideLayouts/slideLayout186.xml"/><Relationship Id="rId84" Type="http://schemas.openxmlformats.org/officeDocument/2006/relationships/tags" Target="../tags/tag121.xml"/><Relationship Id="rId16" Type="http://schemas.openxmlformats.org/officeDocument/2006/relationships/slideLayout" Target="../slideLayouts/slideLayout134.xml"/><Relationship Id="rId11" Type="http://schemas.openxmlformats.org/officeDocument/2006/relationships/slideLayout" Target="../slideLayouts/slideLayout129.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74" Type="http://schemas.openxmlformats.org/officeDocument/2006/relationships/slideLayout" Target="../slideLayouts/slideLayout192.xml"/><Relationship Id="rId79" Type="http://schemas.openxmlformats.org/officeDocument/2006/relationships/slideLayout" Target="../slideLayouts/slideLayout197.xml"/><Relationship Id="rId5" Type="http://schemas.openxmlformats.org/officeDocument/2006/relationships/slideLayout" Target="../slideLayouts/slideLayout123.xml"/><Relationship Id="rId19" Type="http://schemas.openxmlformats.org/officeDocument/2006/relationships/slideLayout" Target="../slideLayouts/slideLayout13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64" Type="http://schemas.openxmlformats.org/officeDocument/2006/relationships/slideLayout" Target="../slideLayouts/slideLayout182.xml"/><Relationship Id="rId69" Type="http://schemas.openxmlformats.org/officeDocument/2006/relationships/slideLayout" Target="../slideLayouts/slideLayout187.xml"/><Relationship Id="rId77" Type="http://schemas.openxmlformats.org/officeDocument/2006/relationships/slideLayout" Target="../slideLayouts/slideLayout195.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72" Type="http://schemas.openxmlformats.org/officeDocument/2006/relationships/slideLayout" Target="../slideLayouts/slideLayout190.xml"/><Relationship Id="rId80" Type="http://schemas.openxmlformats.org/officeDocument/2006/relationships/slideLayout" Target="../slideLayouts/slideLayout198.xml"/><Relationship Id="rId85" Type="http://schemas.openxmlformats.org/officeDocument/2006/relationships/oleObject" Target="../embeddings/oleObject77.bin"/><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slideLayout" Target="../slideLayouts/slideLayout177.xml"/><Relationship Id="rId67" Type="http://schemas.openxmlformats.org/officeDocument/2006/relationships/slideLayout" Target="../slideLayouts/slideLayout185.xml"/><Relationship Id="rId20" Type="http://schemas.openxmlformats.org/officeDocument/2006/relationships/slideLayout" Target="../slideLayouts/slideLayout138.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62" Type="http://schemas.openxmlformats.org/officeDocument/2006/relationships/slideLayout" Target="../slideLayouts/slideLayout180.xml"/><Relationship Id="rId70" Type="http://schemas.openxmlformats.org/officeDocument/2006/relationships/slideLayout" Target="../slideLayouts/slideLayout188.xml"/><Relationship Id="rId75" Type="http://schemas.openxmlformats.org/officeDocument/2006/relationships/slideLayout" Target="../slideLayouts/slideLayout193.xml"/><Relationship Id="rId83" Type="http://schemas.openxmlformats.org/officeDocument/2006/relationships/vmlDrawing" Target="../drawings/vmlDrawing77.v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10" Type="http://schemas.openxmlformats.org/officeDocument/2006/relationships/slideLayout" Target="../slideLayouts/slideLayout128.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slideLayout" Target="../slideLayouts/slideLayout178.xml"/><Relationship Id="rId65" Type="http://schemas.openxmlformats.org/officeDocument/2006/relationships/slideLayout" Target="../slideLayouts/slideLayout183.xml"/><Relationship Id="rId73" Type="http://schemas.openxmlformats.org/officeDocument/2006/relationships/slideLayout" Target="../slideLayouts/slideLayout191.xml"/><Relationship Id="rId78" Type="http://schemas.openxmlformats.org/officeDocument/2006/relationships/slideLayout" Target="../slideLayouts/slideLayout196.xml"/><Relationship Id="rId81" Type="http://schemas.openxmlformats.org/officeDocument/2006/relationships/slideLayout" Target="../slideLayouts/slideLayout199.xml"/><Relationship Id="rId86" Type="http://schemas.openxmlformats.org/officeDocument/2006/relationships/image" Target="../media/image21.emf"/><Relationship Id="rId4" Type="http://schemas.openxmlformats.org/officeDocument/2006/relationships/slideLayout" Target="../slideLayouts/slideLayout122.xml"/><Relationship Id="rId9" Type="http://schemas.openxmlformats.org/officeDocument/2006/relationships/slideLayout" Target="../slideLayouts/slideLayout127.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9" Type="http://schemas.openxmlformats.org/officeDocument/2006/relationships/slideLayout" Target="../slideLayouts/slideLayout157.xml"/><Relationship Id="rId34" Type="http://schemas.openxmlformats.org/officeDocument/2006/relationships/slideLayout" Target="../slideLayouts/slideLayout152.xml"/><Relationship Id="rId50" Type="http://schemas.openxmlformats.org/officeDocument/2006/relationships/slideLayout" Target="../slideLayouts/slideLayout168.xml"/><Relationship Id="rId55" Type="http://schemas.openxmlformats.org/officeDocument/2006/relationships/slideLayout" Target="../slideLayouts/slideLayout173.xml"/><Relationship Id="rId76" Type="http://schemas.openxmlformats.org/officeDocument/2006/relationships/slideLayout" Target="../slideLayouts/slideLayout194.xml"/><Relationship Id="rId7" Type="http://schemas.openxmlformats.org/officeDocument/2006/relationships/slideLayout" Target="../slideLayouts/slideLayout125.xml"/><Relationship Id="rId71" Type="http://schemas.openxmlformats.org/officeDocument/2006/relationships/slideLayout" Target="../slideLayouts/slideLayout189.xml"/><Relationship Id="rId2" Type="http://schemas.openxmlformats.org/officeDocument/2006/relationships/slideLayout" Target="../slideLayouts/slideLayout120.xml"/><Relationship Id="rId29" Type="http://schemas.openxmlformats.org/officeDocument/2006/relationships/slideLayout" Target="../slideLayouts/slideLayout147.xml"/><Relationship Id="rId24" Type="http://schemas.openxmlformats.org/officeDocument/2006/relationships/slideLayout" Target="../slideLayouts/slideLayout142.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66" Type="http://schemas.openxmlformats.org/officeDocument/2006/relationships/slideLayout" Target="../slideLayouts/slideLayout184.xml"/><Relationship Id="rId61" Type="http://schemas.openxmlformats.org/officeDocument/2006/relationships/slideLayout" Target="../slideLayouts/slideLayout179.xml"/><Relationship Id="rId8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225.xml"/><Relationship Id="rId21" Type="http://schemas.openxmlformats.org/officeDocument/2006/relationships/slideLayout" Target="../slideLayouts/slideLayout220.xml"/><Relationship Id="rId42" Type="http://schemas.openxmlformats.org/officeDocument/2006/relationships/slideLayout" Target="../slideLayouts/slideLayout241.xml"/><Relationship Id="rId47" Type="http://schemas.openxmlformats.org/officeDocument/2006/relationships/slideLayout" Target="../slideLayouts/slideLayout246.xml"/><Relationship Id="rId63" Type="http://schemas.openxmlformats.org/officeDocument/2006/relationships/slideLayout" Target="../slideLayouts/slideLayout262.xml"/><Relationship Id="rId68" Type="http://schemas.openxmlformats.org/officeDocument/2006/relationships/slideLayout" Target="../slideLayouts/slideLayout267.xml"/><Relationship Id="rId84" Type="http://schemas.openxmlformats.org/officeDocument/2006/relationships/tags" Target="../tags/tag210.xml"/><Relationship Id="rId16" Type="http://schemas.openxmlformats.org/officeDocument/2006/relationships/slideLayout" Target="../slideLayouts/slideLayout215.xml"/><Relationship Id="rId11" Type="http://schemas.openxmlformats.org/officeDocument/2006/relationships/slideLayout" Target="../slideLayouts/slideLayout210.xml"/><Relationship Id="rId32" Type="http://schemas.openxmlformats.org/officeDocument/2006/relationships/slideLayout" Target="../slideLayouts/slideLayout231.xml"/><Relationship Id="rId37" Type="http://schemas.openxmlformats.org/officeDocument/2006/relationships/slideLayout" Target="../slideLayouts/slideLayout236.xml"/><Relationship Id="rId53" Type="http://schemas.openxmlformats.org/officeDocument/2006/relationships/slideLayout" Target="../slideLayouts/slideLayout252.xml"/><Relationship Id="rId58" Type="http://schemas.openxmlformats.org/officeDocument/2006/relationships/slideLayout" Target="../slideLayouts/slideLayout257.xml"/><Relationship Id="rId74" Type="http://schemas.openxmlformats.org/officeDocument/2006/relationships/slideLayout" Target="../slideLayouts/slideLayout273.xml"/><Relationship Id="rId79" Type="http://schemas.openxmlformats.org/officeDocument/2006/relationships/slideLayout" Target="../slideLayouts/slideLayout278.xml"/><Relationship Id="rId5" Type="http://schemas.openxmlformats.org/officeDocument/2006/relationships/slideLayout" Target="../slideLayouts/slideLayout204.xml"/><Relationship Id="rId19" Type="http://schemas.openxmlformats.org/officeDocument/2006/relationships/slideLayout" Target="../slideLayouts/slideLayout21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 Id="rId35" Type="http://schemas.openxmlformats.org/officeDocument/2006/relationships/slideLayout" Target="../slideLayouts/slideLayout234.xml"/><Relationship Id="rId43" Type="http://schemas.openxmlformats.org/officeDocument/2006/relationships/slideLayout" Target="../slideLayouts/slideLayout242.xml"/><Relationship Id="rId48" Type="http://schemas.openxmlformats.org/officeDocument/2006/relationships/slideLayout" Target="../slideLayouts/slideLayout247.xml"/><Relationship Id="rId56" Type="http://schemas.openxmlformats.org/officeDocument/2006/relationships/slideLayout" Target="../slideLayouts/slideLayout255.xml"/><Relationship Id="rId64" Type="http://schemas.openxmlformats.org/officeDocument/2006/relationships/slideLayout" Target="../slideLayouts/slideLayout263.xml"/><Relationship Id="rId69" Type="http://schemas.openxmlformats.org/officeDocument/2006/relationships/slideLayout" Target="../slideLayouts/slideLayout268.xml"/><Relationship Id="rId77" Type="http://schemas.openxmlformats.org/officeDocument/2006/relationships/slideLayout" Target="../slideLayouts/slideLayout276.xml"/><Relationship Id="rId8" Type="http://schemas.openxmlformats.org/officeDocument/2006/relationships/slideLayout" Target="../slideLayouts/slideLayout207.xml"/><Relationship Id="rId51" Type="http://schemas.openxmlformats.org/officeDocument/2006/relationships/slideLayout" Target="../slideLayouts/slideLayout250.xml"/><Relationship Id="rId72" Type="http://schemas.openxmlformats.org/officeDocument/2006/relationships/slideLayout" Target="../slideLayouts/slideLayout271.xml"/><Relationship Id="rId80" Type="http://schemas.openxmlformats.org/officeDocument/2006/relationships/slideLayout" Target="../slideLayouts/slideLayout279.xml"/><Relationship Id="rId85" Type="http://schemas.openxmlformats.org/officeDocument/2006/relationships/oleObject" Target="../embeddings/oleObject77.bin"/><Relationship Id="rId3" Type="http://schemas.openxmlformats.org/officeDocument/2006/relationships/slideLayout" Target="../slideLayouts/slideLayout202.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33" Type="http://schemas.openxmlformats.org/officeDocument/2006/relationships/slideLayout" Target="../slideLayouts/slideLayout232.xml"/><Relationship Id="rId38" Type="http://schemas.openxmlformats.org/officeDocument/2006/relationships/slideLayout" Target="../slideLayouts/slideLayout237.xml"/><Relationship Id="rId46" Type="http://schemas.openxmlformats.org/officeDocument/2006/relationships/slideLayout" Target="../slideLayouts/slideLayout245.xml"/><Relationship Id="rId59" Type="http://schemas.openxmlformats.org/officeDocument/2006/relationships/slideLayout" Target="../slideLayouts/slideLayout258.xml"/><Relationship Id="rId67" Type="http://schemas.openxmlformats.org/officeDocument/2006/relationships/slideLayout" Target="../slideLayouts/slideLayout266.xml"/><Relationship Id="rId20" Type="http://schemas.openxmlformats.org/officeDocument/2006/relationships/slideLayout" Target="../slideLayouts/slideLayout219.xml"/><Relationship Id="rId41" Type="http://schemas.openxmlformats.org/officeDocument/2006/relationships/slideLayout" Target="../slideLayouts/slideLayout240.xml"/><Relationship Id="rId54" Type="http://schemas.openxmlformats.org/officeDocument/2006/relationships/slideLayout" Target="../slideLayouts/slideLayout253.xml"/><Relationship Id="rId62" Type="http://schemas.openxmlformats.org/officeDocument/2006/relationships/slideLayout" Target="../slideLayouts/slideLayout261.xml"/><Relationship Id="rId70" Type="http://schemas.openxmlformats.org/officeDocument/2006/relationships/slideLayout" Target="../slideLayouts/slideLayout269.xml"/><Relationship Id="rId75" Type="http://schemas.openxmlformats.org/officeDocument/2006/relationships/slideLayout" Target="../slideLayouts/slideLayout274.xml"/><Relationship Id="rId83" Type="http://schemas.openxmlformats.org/officeDocument/2006/relationships/vmlDrawing" Target="../drawings/vmlDrawing158.v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36" Type="http://schemas.openxmlformats.org/officeDocument/2006/relationships/slideLayout" Target="../slideLayouts/slideLayout235.xml"/><Relationship Id="rId49" Type="http://schemas.openxmlformats.org/officeDocument/2006/relationships/slideLayout" Target="../slideLayouts/slideLayout248.xml"/><Relationship Id="rId57" Type="http://schemas.openxmlformats.org/officeDocument/2006/relationships/slideLayout" Target="../slideLayouts/slideLayout256.xml"/><Relationship Id="rId10" Type="http://schemas.openxmlformats.org/officeDocument/2006/relationships/slideLayout" Target="../slideLayouts/slideLayout209.xml"/><Relationship Id="rId31" Type="http://schemas.openxmlformats.org/officeDocument/2006/relationships/slideLayout" Target="../slideLayouts/slideLayout230.xml"/><Relationship Id="rId44" Type="http://schemas.openxmlformats.org/officeDocument/2006/relationships/slideLayout" Target="../slideLayouts/slideLayout243.xml"/><Relationship Id="rId52" Type="http://schemas.openxmlformats.org/officeDocument/2006/relationships/slideLayout" Target="../slideLayouts/slideLayout251.xml"/><Relationship Id="rId60" Type="http://schemas.openxmlformats.org/officeDocument/2006/relationships/slideLayout" Target="../slideLayouts/slideLayout259.xml"/><Relationship Id="rId65" Type="http://schemas.openxmlformats.org/officeDocument/2006/relationships/slideLayout" Target="../slideLayouts/slideLayout264.xml"/><Relationship Id="rId73" Type="http://schemas.openxmlformats.org/officeDocument/2006/relationships/slideLayout" Target="../slideLayouts/slideLayout272.xml"/><Relationship Id="rId78" Type="http://schemas.openxmlformats.org/officeDocument/2006/relationships/slideLayout" Target="../slideLayouts/slideLayout277.xml"/><Relationship Id="rId81" Type="http://schemas.openxmlformats.org/officeDocument/2006/relationships/slideLayout" Target="../slideLayouts/slideLayout280.xml"/><Relationship Id="rId86" Type="http://schemas.openxmlformats.org/officeDocument/2006/relationships/image" Target="../media/image21.emf"/><Relationship Id="rId4" Type="http://schemas.openxmlformats.org/officeDocument/2006/relationships/slideLayout" Target="../slideLayouts/slideLayout203.xml"/><Relationship Id="rId9" Type="http://schemas.openxmlformats.org/officeDocument/2006/relationships/slideLayout" Target="../slideLayouts/slideLayout208.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9" Type="http://schemas.openxmlformats.org/officeDocument/2006/relationships/slideLayout" Target="../slideLayouts/slideLayout238.xml"/><Relationship Id="rId34" Type="http://schemas.openxmlformats.org/officeDocument/2006/relationships/slideLayout" Target="../slideLayouts/slideLayout233.xml"/><Relationship Id="rId50" Type="http://schemas.openxmlformats.org/officeDocument/2006/relationships/slideLayout" Target="../slideLayouts/slideLayout249.xml"/><Relationship Id="rId55" Type="http://schemas.openxmlformats.org/officeDocument/2006/relationships/slideLayout" Target="../slideLayouts/slideLayout254.xml"/><Relationship Id="rId76" Type="http://schemas.openxmlformats.org/officeDocument/2006/relationships/slideLayout" Target="../slideLayouts/slideLayout275.xml"/><Relationship Id="rId7" Type="http://schemas.openxmlformats.org/officeDocument/2006/relationships/slideLayout" Target="../slideLayouts/slideLayout206.xml"/><Relationship Id="rId71" Type="http://schemas.openxmlformats.org/officeDocument/2006/relationships/slideLayout" Target="../slideLayouts/slideLayout270.xml"/><Relationship Id="rId2" Type="http://schemas.openxmlformats.org/officeDocument/2006/relationships/slideLayout" Target="../slideLayouts/slideLayout201.xml"/><Relationship Id="rId29" Type="http://schemas.openxmlformats.org/officeDocument/2006/relationships/slideLayout" Target="../slideLayouts/slideLayout228.xml"/><Relationship Id="rId24" Type="http://schemas.openxmlformats.org/officeDocument/2006/relationships/slideLayout" Target="../slideLayouts/slideLayout223.xml"/><Relationship Id="rId40" Type="http://schemas.openxmlformats.org/officeDocument/2006/relationships/slideLayout" Target="../slideLayouts/slideLayout239.xml"/><Relationship Id="rId45" Type="http://schemas.openxmlformats.org/officeDocument/2006/relationships/slideLayout" Target="../slideLayouts/slideLayout244.xml"/><Relationship Id="rId66" Type="http://schemas.openxmlformats.org/officeDocument/2006/relationships/slideLayout" Target="../slideLayouts/slideLayout265.xml"/><Relationship Id="rId61" Type="http://schemas.openxmlformats.org/officeDocument/2006/relationships/slideLayout" Target="../slideLayouts/slideLayout260.xml"/><Relationship Id="rId8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9/29/2021</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9/29/2021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23568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1"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197714877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 id="2147484152" r:id="rId25"/>
    <p:sldLayoutId id="2147484153" r:id="rId26"/>
    <p:sldLayoutId id="2147484154" r:id="rId27"/>
    <p:sldLayoutId id="2147484155" r:id="rId28"/>
    <p:sldLayoutId id="2147484156" r:id="rId29"/>
    <p:sldLayoutId id="2147484157" r:id="rId30"/>
    <p:sldLayoutId id="2147484158" r:id="rId31"/>
    <p:sldLayoutId id="2147484159" r:id="rId32"/>
    <p:sldLayoutId id="2147484160" r:id="rId33"/>
    <p:sldLayoutId id="2147484161" r:id="rId34"/>
    <p:sldLayoutId id="2147484162" r:id="rId35"/>
    <p:sldLayoutId id="2147484163" r:id="rId36"/>
    <p:sldLayoutId id="2147484164" r:id="rId37"/>
    <p:sldLayoutId id="2147484165" r:id="rId38"/>
    <p:sldLayoutId id="2147484166" r:id="rId39"/>
    <p:sldLayoutId id="2147484167" r:id="rId40"/>
    <p:sldLayoutId id="2147484168" r:id="rId41"/>
    <p:sldLayoutId id="2147484169" r:id="rId42"/>
    <p:sldLayoutId id="2147484170" r:id="rId43"/>
    <p:sldLayoutId id="2147484171" r:id="rId44"/>
    <p:sldLayoutId id="2147484172" r:id="rId45"/>
    <p:sldLayoutId id="2147484173" r:id="rId46"/>
    <p:sldLayoutId id="2147484174" r:id="rId47"/>
    <p:sldLayoutId id="2147484175" r:id="rId48"/>
    <p:sldLayoutId id="2147484176" r:id="rId49"/>
    <p:sldLayoutId id="2147484177" r:id="rId50"/>
    <p:sldLayoutId id="2147484178" r:id="rId51"/>
    <p:sldLayoutId id="2147484179" r:id="rId52"/>
    <p:sldLayoutId id="2147484180" r:id="rId53"/>
    <p:sldLayoutId id="2147484181" r:id="rId54"/>
    <p:sldLayoutId id="2147484182" r:id="rId55"/>
    <p:sldLayoutId id="2147484183" r:id="rId56"/>
    <p:sldLayoutId id="2147484184" r:id="rId57"/>
    <p:sldLayoutId id="2147484185" r:id="rId58"/>
    <p:sldLayoutId id="2147484186" r:id="rId59"/>
    <p:sldLayoutId id="2147484187" r:id="rId60"/>
    <p:sldLayoutId id="2147484188" r:id="rId61"/>
    <p:sldLayoutId id="2147484189" r:id="rId62"/>
    <p:sldLayoutId id="2147484190" r:id="rId63"/>
    <p:sldLayoutId id="2147484191" r:id="rId64"/>
    <p:sldLayoutId id="2147484192" r:id="rId65"/>
    <p:sldLayoutId id="2147484193" r:id="rId66"/>
    <p:sldLayoutId id="2147484194" r:id="rId67"/>
    <p:sldLayoutId id="2147484195" r:id="rId68"/>
    <p:sldLayoutId id="2147484196" r:id="rId69"/>
    <p:sldLayoutId id="2147484197" r:id="rId70"/>
    <p:sldLayoutId id="2147484198" r:id="rId71"/>
    <p:sldLayoutId id="2147484199" r:id="rId72"/>
    <p:sldLayoutId id="2147484200" r:id="rId73"/>
    <p:sldLayoutId id="2147484201" r:id="rId74"/>
    <p:sldLayoutId id="2147484202"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4"/>
            </p:custDataLst>
            <p:extLst>
              <p:ext uri="{D42A27DB-BD31-4B8C-83A1-F6EECF244321}">
                <p14:modId xmlns:p14="http://schemas.microsoft.com/office/powerpoint/2010/main" val="3644960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55" name="think-cell Slide" r:id="rId85" imgW="270" imgH="270" progId="TCLayout.ActiveDocument.1">
                  <p:embed/>
                </p:oleObj>
              </mc:Choice>
              <mc:Fallback>
                <p:oleObj name="think-cell Slide" r:id="rId85" imgW="270" imgH="270" progId="TCLayout.ActiveDocument.1">
                  <p:embed/>
                  <p:pic>
                    <p:nvPicPr>
                      <p:cNvPr id="2" name="Object 1" hidden="1"/>
                      <p:cNvPicPr/>
                      <p:nvPr/>
                    </p:nvPicPr>
                    <p:blipFill>
                      <a:blip r:embed="rId86"/>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1999848"/>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 id="2147484220" r:id="rId17"/>
    <p:sldLayoutId id="2147484221" r:id="rId18"/>
    <p:sldLayoutId id="2147484222" r:id="rId19"/>
    <p:sldLayoutId id="2147484223" r:id="rId20"/>
    <p:sldLayoutId id="2147484224" r:id="rId21"/>
    <p:sldLayoutId id="2147484225" r:id="rId22"/>
    <p:sldLayoutId id="2147484226" r:id="rId23"/>
    <p:sldLayoutId id="2147484227" r:id="rId24"/>
    <p:sldLayoutId id="2147484228" r:id="rId25"/>
    <p:sldLayoutId id="2147484229" r:id="rId26"/>
    <p:sldLayoutId id="2147484230" r:id="rId27"/>
    <p:sldLayoutId id="2147484231" r:id="rId28"/>
    <p:sldLayoutId id="2147484232" r:id="rId29"/>
    <p:sldLayoutId id="2147484233" r:id="rId30"/>
    <p:sldLayoutId id="2147484234" r:id="rId31"/>
    <p:sldLayoutId id="2147484235" r:id="rId32"/>
    <p:sldLayoutId id="2147484236" r:id="rId33"/>
    <p:sldLayoutId id="2147484237" r:id="rId34"/>
    <p:sldLayoutId id="2147484238" r:id="rId35"/>
    <p:sldLayoutId id="2147484239" r:id="rId36"/>
    <p:sldLayoutId id="2147484240" r:id="rId37"/>
    <p:sldLayoutId id="2147484241" r:id="rId38"/>
    <p:sldLayoutId id="2147484242" r:id="rId39"/>
    <p:sldLayoutId id="2147484243" r:id="rId40"/>
    <p:sldLayoutId id="2147484244" r:id="rId41"/>
    <p:sldLayoutId id="2147484245" r:id="rId42"/>
    <p:sldLayoutId id="2147484246" r:id="rId43"/>
    <p:sldLayoutId id="2147484247" r:id="rId44"/>
    <p:sldLayoutId id="2147484248" r:id="rId45"/>
    <p:sldLayoutId id="2147484249" r:id="rId46"/>
    <p:sldLayoutId id="2147484250" r:id="rId47"/>
    <p:sldLayoutId id="2147484251" r:id="rId48"/>
    <p:sldLayoutId id="2147484252" r:id="rId49"/>
    <p:sldLayoutId id="2147484253" r:id="rId50"/>
    <p:sldLayoutId id="2147484254" r:id="rId51"/>
    <p:sldLayoutId id="2147484255" r:id="rId52"/>
    <p:sldLayoutId id="2147484256" r:id="rId53"/>
    <p:sldLayoutId id="2147484257" r:id="rId54"/>
    <p:sldLayoutId id="2147484258" r:id="rId55"/>
    <p:sldLayoutId id="2147484259" r:id="rId56"/>
    <p:sldLayoutId id="2147484260" r:id="rId57"/>
    <p:sldLayoutId id="2147484261" r:id="rId58"/>
    <p:sldLayoutId id="2147484262" r:id="rId59"/>
    <p:sldLayoutId id="2147484263" r:id="rId60"/>
    <p:sldLayoutId id="2147484264" r:id="rId61"/>
    <p:sldLayoutId id="2147484265" r:id="rId62"/>
    <p:sldLayoutId id="2147484266" r:id="rId63"/>
    <p:sldLayoutId id="2147484267" r:id="rId64"/>
    <p:sldLayoutId id="2147484268" r:id="rId65"/>
    <p:sldLayoutId id="2147484269" r:id="rId66"/>
    <p:sldLayoutId id="2147484270" r:id="rId67"/>
    <p:sldLayoutId id="2147484271" r:id="rId68"/>
    <p:sldLayoutId id="2147484272" r:id="rId69"/>
    <p:sldLayoutId id="2147484273" r:id="rId70"/>
    <p:sldLayoutId id="2147484274" r:id="rId71"/>
    <p:sldLayoutId id="2147484275" r:id="rId72"/>
    <p:sldLayoutId id="2147484276" r:id="rId73"/>
    <p:sldLayoutId id="2147484277" r:id="rId74"/>
    <p:sldLayoutId id="2147484278" r:id="rId75"/>
    <p:sldLayoutId id="2147484279" r:id="rId76"/>
    <p:sldLayoutId id="2147484280" r:id="rId77"/>
    <p:sldLayoutId id="2147484281" r:id="rId78"/>
    <p:sldLayoutId id="2147484282" r:id="rId79"/>
    <p:sldLayoutId id="2147484283" r:id="rId80"/>
    <p:sldLayoutId id="21474842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4"/>
            </p:custDataLst>
            <p:extLst>
              <p:ext uri="{D42A27DB-BD31-4B8C-83A1-F6EECF244321}">
                <p14:modId xmlns:p14="http://schemas.microsoft.com/office/powerpoint/2010/main" val="4007222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23" name="think-cell Slide" r:id="rId85" imgW="270" imgH="270" progId="TCLayout.ActiveDocument.1">
                  <p:embed/>
                </p:oleObj>
              </mc:Choice>
              <mc:Fallback>
                <p:oleObj name="think-cell Slide" r:id="rId85" imgW="270" imgH="270" progId="TCLayout.ActiveDocument.1">
                  <p:embed/>
                  <p:pic>
                    <p:nvPicPr>
                      <p:cNvPr id="2" name="Object 1" hidden="1"/>
                      <p:cNvPicPr/>
                      <p:nvPr/>
                    </p:nvPicPr>
                    <p:blipFill>
                      <a:blip r:embed="rId86"/>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21827604"/>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 id="2147484303" r:id="rId18"/>
    <p:sldLayoutId id="2147484304" r:id="rId19"/>
    <p:sldLayoutId id="2147484305" r:id="rId20"/>
    <p:sldLayoutId id="2147484306" r:id="rId21"/>
    <p:sldLayoutId id="2147484307" r:id="rId22"/>
    <p:sldLayoutId id="2147484308" r:id="rId23"/>
    <p:sldLayoutId id="2147484309" r:id="rId24"/>
    <p:sldLayoutId id="2147484310" r:id="rId25"/>
    <p:sldLayoutId id="2147484311" r:id="rId26"/>
    <p:sldLayoutId id="2147484312" r:id="rId27"/>
    <p:sldLayoutId id="2147484313" r:id="rId28"/>
    <p:sldLayoutId id="2147484314" r:id="rId29"/>
    <p:sldLayoutId id="2147484315" r:id="rId30"/>
    <p:sldLayoutId id="2147484316" r:id="rId31"/>
    <p:sldLayoutId id="2147484317" r:id="rId32"/>
    <p:sldLayoutId id="2147484318" r:id="rId33"/>
    <p:sldLayoutId id="2147484319" r:id="rId34"/>
    <p:sldLayoutId id="2147484320" r:id="rId35"/>
    <p:sldLayoutId id="2147484321" r:id="rId36"/>
    <p:sldLayoutId id="2147484322" r:id="rId37"/>
    <p:sldLayoutId id="2147484323" r:id="rId38"/>
    <p:sldLayoutId id="2147484324" r:id="rId39"/>
    <p:sldLayoutId id="2147484325" r:id="rId40"/>
    <p:sldLayoutId id="2147484326" r:id="rId41"/>
    <p:sldLayoutId id="2147484327" r:id="rId42"/>
    <p:sldLayoutId id="2147484328" r:id="rId43"/>
    <p:sldLayoutId id="2147484329" r:id="rId44"/>
    <p:sldLayoutId id="2147484330" r:id="rId45"/>
    <p:sldLayoutId id="2147484331" r:id="rId46"/>
    <p:sldLayoutId id="2147484332" r:id="rId47"/>
    <p:sldLayoutId id="2147484333" r:id="rId48"/>
    <p:sldLayoutId id="2147484334" r:id="rId49"/>
    <p:sldLayoutId id="2147484335" r:id="rId50"/>
    <p:sldLayoutId id="2147484336" r:id="rId51"/>
    <p:sldLayoutId id="2147484337" r:id="rId52"/>
    <p:sldLayoutId id="2147484338" r:id="rId53"/>
    <p:sldLayoutId id="2147484339" r:id="rId54"/>
    <p:sldLayoutId id="2147484340" r:id="rId55"/>
    <p:sldLayoutId id="2147484341" r:id="rId56"/>
    <p:sldLayoutId id="2147484342" r:id="rId57"/>
    <p:sldLayoutId id="2147484343" r:id="rId58"/>
    <p:sldLayoutId id="2147484344" r:id="rId59"/>
    <p:sldLayoutId id="2147484345" r:id="rId60"/>
    <p:sldLayoutId id="2147484346" r:id="rId61"/>
    <p:sldLayoutId id="2147484347" r:id="rId62"/>
    <p:sldLayoutId id="2147484348" r:id="rId63"/>
    <p:sldLayoutId id="2147484349" r:id="rId64"/>
    <p:sldLayoutId id="2147484350" r:id="rId65"/>
    <p:sldLayoutId id="2147484351" r:id="rId66"/>
    <p:sldLayoutId id="2147484352" r:id="rId67"/>
    <p:sldLayoutId id="2147484353" r:id="rId68"/>
    <p:sldLayoutId id="2147484354" r:id="rId69"/>
    <p:sldLayoutId id="2147484355" r:id="rId70"/>
    <p:sldLayoutId id="2147484356" r:id="rId71"/>
    <p:sldLayoutId id="2147484357" r:id="rId72"/>
    <p:sldLayoutId id="2147484358" r:id="rId73"/>
    <p:sldLayoutId id="2147484359" r:id="rId74"/>
    <p:sldLayoutId id="2147484360" r:id="rId75"/>
    <p:sldLayoutId id="2147484361" r:id="rId76"/>
    <p:sldLayoutId id="2147484362" r:id="rId77"/>
    <p:sldLayoutId id="2147484363" r:id="rId78"/>
    <p:sldLayoutId id="2147484364" r:id="rId79"/>
    <p:sldLayoutId id="2147484365" r:id="rId80"/>
    <p:sldLayoutId id="2147484366"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4290581"/>
            <a:ext cx="11811000" cy="891019"/>
          </a:xfrm>
        </p:spPr>
        <p:txBody>
          <a:bodyPr>
            <a:noAutofit/>
          </a:bodyPr>
          <a:lstStyle/>
          <a:p>
            <a:r>
              <a:rPr lang="en-US" sz="2800" b="1" dirty="0">
                <a:latin typeface="+mn-lt"/>
              </a:rPr>
              <a:t>Graduation Task Force Meeting – June 2021</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46973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914400"/>
            <a:ext cx="10515600" cy="625474"/>
          </a:xfrm>
        </p:spPr>
        <p:txBody>
          <a:bodyPr>
            <a:normAutofit/>
          </a:bodyPr>
          <a:lstStyle/>
          <a:p>
            <a:r>
              <a:rPr lang="en-US" sz="2800" dirty="0"/>
              <a:t>Establishment of a Graduation Requirement Task Force</a:t>
            </a:r>
          </a:p>
        </p:txBody>
      </p:sp>
      <p:sp>
        <p:nvSpPr>
          <p:cNvPr id="2" name="TextBox 1">
            <a:extLst>
              <a:ext uri="{FF2B5EF4-FFF2-40B4-BE49-F238E27FC236}">
                <a16:creationId xmlns:a16="http://schemas.microsoft.com/office/drawing/2014/main" id="{93A71439-2591-484B-94DB-14C6EFAD4B60}"/>
              </a:ext>
            </a:extLst>
          </p:cNvPr>
          <p:cNvSpPr txBox="1"/>
          <p:nvPr/>
        </p:nvSpPr>
        <p:spPr>
          <a:xfrm>
            <a:off x="838200" y="1981200"/>
            <a:ext cx="10744200" cy="4524315"/>
          </a:xfrm>
          <a:prstGeom prst="rect">
            <a:avLst/>
          </a:prstGeom>
          <a:noFill/>
        </p:spPr>
        <p:txBody>
          <a:bodyPr wrap="square" rtlCol="0">
            <a:spAutoFit/>
          </a:bodyPr>
          <a:lstStyle/>
          <a:p>
            <a:pPr>
              <a:buClr>
                <a:schemeClr val="accent1"/>
              </a:buClr>
              <a:buSzPct val="125000"/>
            </a:pPr>
            <a:r>
              <a:rPr lang="en-US" dirty="0"/>
              <a:t>Purpose is to examine graduation requirements in Kansas from at least three different lenses:</a:t>
            </a:r>
          </a:p>
          <a:p>
            <a:pPr marL="342900" indent="-342900">
              <a:buClr>
                <a:schemeClr val="accent1"/>
              </a:buClr>
              <a:buSzPct val="125000"/>
              <a:buFont typeface="Arial" panose="020B0604020202020204" pitchFamily="34" charset="0"/>
              <a:buChar char="•"/>
            </a:pPr>
            <a:endParaRPr lang="en-US" dirty="0"/>
          </a:p>
          <a:p>
            <a:pPr marL="952485" lvl="1" indent="-342900">
              <a:buClr>
                <a:schemeClr val="accent1"/>
              </a:buClr>
              <a:buSzPct val="125000"/>
              <a:buFont typeface="Arial" panose="020B0604020202020204" pitchFamily="34" charset="0"/>
              <a:buChar char="•"/>
            </a:pPr>
            <a:r>
              <a:rPr lang="en-US" dirty="0"/>
              <a:t>Additional courses or deletion of courses required for graduation (if any).</a:t>
            </a:r>
          </a:p>
          <a:p>
            <a:pPr marL="952485" lvl="1" indent="-342900">
              <a:buClr>
                <a:schemeClr val="accent1"/>
              </a:buClr>
              <a:buSzPct val="125000"/>
              <a:buFont typeface="Arial" panose="020B0604020202020204" pitchFamily="34" charset="0"/>
              <a:buChar char="•"/>
            </a:pPr>
            <a:endParaRPr lang="en-US" dirty="0"/>
          </a:p>
          <a:p>
            <a:pPr marL="952485" lvl="1" indent="-342900">
              <a:buClr>
                <a:schemeClr val="accent1"/>
              </a:buClr>
              <a:buSzPct val="125000"/>
              <a:buFont typeface="Arial" panose="020B0604020202020204" pitchFamily="34" charset="0"/>
              <a:buChar char="•"/>
            </a:pPr>
            <a:r>
              <a:rPr lang="en-US" dirty="0"/>
              <a:t>Examination of competencies and multiple ways to show mastery of skills which allow students to move at their own pace and time.</a:t>
            </a:r>
          </a:p>
          <a:p>
            <a:pPr lvl="1">
              <a:buClr>
                <a:schemeClr val="accent1"/>
              </a:buClr>
              <a:buSzPct val="125000"/>
            </a:pPr>
            <a:endParaRPr lang="en-US" dirty="0"/>
          </a:p>
          <a:p>
            <a:pPr marL="952485" lvl="1" indent="-342900">
              <a:buClr>
                <a:schemeClr val="accent1"/>
              </a:buClr>
              <a:buSzPct val="125000"/>
              <a:buFont typeface="Arial" panose="020B0604020202020204" pitchFamily="34" charset="0"/>
              <a:buChar char="•"/>
            </a:pPr>
            <a:r>
              <a:rPr lang="en-US" dirty="0"/>
              <a:t>Examination of any additional requirements in addition to the high school diploma (Market Value Assets, Diploma Plus, etc.)</a:t>
            </a:r>
          </a:p>
          <a:p>
            <a:pPr marL="952485" lvl="1" indent="-342900">
              <a:buClr>
                <a:schemeClr val="accent1"/>
              </a:buClr>
              <a:buSzPct val="125000"/>
              <a:buFont typeface="Arial" panose="020B0604020202020204" pitchFamily="34" charset="0"/>
              <a:buChar char="•"/>
            </a:pPr>
            <a:endParaRPr lang="en-US" dirty="0"/>
          </a:p>
        </p:txBody>
      </p:sp>
    </p:spTree>
    <p:extLst>
      <p:ext uri="{BB962C8B-B14F-4D97-AF65-F5344CB8AC3E}">
        <p14:creationId xmlns:p14="http://schemas.microsoft.com/office/powerpoint/2010/main" val="83924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dissolv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1A2F59-F9A9-5B4D-9BD7-4525F1398F4D}"/>
              </a:ext>
            </a:extLst>
          </p:cNvPr>
          <p:cNvSpPr/>
          <p:nvPr/>
        </p:nvSpPr>
        <p:spPr>
          <a:xfrm>
            <a:off x="990600" y="990600"/>
            <a:ext cx="9144000" cy="461665"/>
          </a:xfrm>
          <a:prstGeom prst="rect">
            <a:avLst/>
          </a:prstGeom>
        </p:spPr>
        <p:txBody>
          <a:bodyPr wrap="square">
            <a:spAutoFit/>
          </a:bodyPr>
          <a:lstStyle/>
          <a:p>
            <a:r>
              <a:rPr lang="en-US" b="1" dirty="0"/>
              <a:t>KAR 91-31-35 Kansas State Minimum Graduation Requirements</a:t>
            </a:r>
          </a:p>
        </p:txBody>
      </p:sp>
      <p:sp>
        <p:nvSpPr>
          <p:cNvPr id="3" name="Rectangle 2">
            <a:extLst>
              <a:ext uri="{FF2B5EF4-FFF2-40B4-BE49-F238E27FC236}">
                <a16:creationId xmlns:a16="http://schemas.microsoft.com/office/drawing/2014/main" id="{4AE1D027-1A86-2C4F-B465-2A61C2395961}"/>
              </a:ext>
            </a:extLst>
          </p:cNvPr>
          <p:cNvSpPr/>
          <p:nvPr/>
        </p:nvSpPr>
        <p:spPr>
          <a:xfrm>
            <a:off x="381000" y="2081748"/>
            <a:ext cx="11658600" cy="3785652"/>
          </a:xfrm>
          <a:prstGeom prst="rect">
            <a:avLst/>
          </a:prstGeom>
        </p:spPr>
        <p:txBody>
          <a:bodyPr wrap="square">
            <a:spAutoFit/>
          </a:bodyPr>
          <a:lstStyle/>
          <a:p>
            <a:pPr marL="457200" indent="-457200">
              <a:buAutoNum type="alphaLcParenBoth"/>
            </a:pPr>
            <a:r>
              <a:rPr lang="en-US" sz="2000" dirty="0"/>
              <a:t>Each local board of education shall adopt a written policy specifying that pupils are eligible for graduation only upon completion of at least the following requirements:</a:t>
            </a:r>
          </a:p>
          <a:p>
            <a:endParaRPr lang="en-US" sz="2000" dirty="0"/>
          </a:p>
          <a:p>
            <a:r>
              <a:rPr lang="en-US" sz="2000" dirty="0"/>
              <a:t>	(1) Four units of English language arts, which shall include reading, writing, 	literature, 	communication, and grammar. The building administrator may waive up to one unit of 	this requirement if the administrator determines that a pupil can profit more by taking 	another subject.</a:t>
            </a:r>
          </a:p>
          <a:p>
            <a:endParaRPr lang="en-US" sz="2000" dirty="0"/>
          </a:p>
          <a:p>
            <a:r>
              <a:rPr lang="en-US" sz="2000" dirty="0"/>
              <a:t>	(2) three units of history and government, which shall include world history; 	United States history; United States government, including the Constitution of the United 	States; concepts of economics and geography; and, except as otherwise provided in S.B.R. 	91-31-32, a course of instruction in Kansas history and government.</a:t>
            </a:r>
          </a:p>
        </p:txBody>
      </p:sp>
    </p:spTree>
    <p:extLst>
      <p:ext uri="{BB962C8B-B14F-4D97-AF65-F5344CB8AC3E}">
        <p14:creationId xmlns:p14="http://schemas.microsoft.com/office/powerpoint/2010/main" val="2164738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914400"/>
            <a:ext cx="10515600" cy="649784"/>
          </a:xfrm>
        </p:spPr>
        <p:txBody>
          <a:bodyPr>
            <a:normAutofit/>
          </a:bodyPr>
          <a:lstStyle/>
          <a:p>
            <a:r>
              <a:rPr lang="en-US" sz="2400" b="1" dirty="0"/>
              <a:t>KAR 91-31-35 Kansas State Minimum Graduation Requirements</a:t>
            </a:r>
            <a:endParaRPr lang="en-US" sz="2400" dirty="0"/>
          </a:p>
        </p:txBody>
      </p:sp>
      <p:sp>
        <p:nvSpPr>
          <p:cNvPr id="2" name="Rectangle 1">
            <a:extLst>
              <a:ext uri="{FF2B5EF4-FFF2-40B4-BE49-F238E27FC236}">
                <a16:creationId xmlns:a16="http://schemas.microsoft.com/office/drawing/2014/main" id="{DF7D1727-E336-5240-852C-804A884D0C19}"/>
              </a:ext>
            </a:extLst>
          </p:cNvPr>
          <p:cNvSpPr/>
          <p:nvPr/>
        </p:nvSpPr>
        <p:spPr>
          <a:xfrm>
            <a:off x="838200" y="1905000"/>
            <a:ext cx="11049000" cy="4401205"/>
          </a:xfrm>
          <a:prstGeom prst="rect">
            <a:avLst/>
          </a:prstGeom>
        </p:spPr>
        <p:txBody>
          <a:bodyPr wrap="square">
            <a:spAutoFit/>
          </a:bodyPr>
          <a:lstStyle/>
          <a:p>
            <a:r>
              <a:rPr lang="en-US" sz="2000" dirty="0"/>
              <a:t>(3) three units of science, which shall include physical, biological, and earth and space science concepts and which shall include at least one unit as a laboratory course.</a:t>
            </a:r>
          </a:p>
          <a:p>
            <a:endParaRPr lang="en-US" sz="2000" dirty="0"/>
          </a:p>
          <a:p>
            <a:r>
              <a:rPr lang="en-US" sz="2000" dirty="0"/>
              <a:t>(4) three units of mathematics, including algebraic and geometric concepts.</a:t>
            </a:r>
          </a:p>
          <a:p>
            <a:endParaRPr lang="en-US" sz="2000" dirty="0"/>
          </a:p>
          <a:p>
            <a:r>
              <a:rPr lang="en-US" sz="2000" dirty="0"/>
              <a:t>(5) one unit of physical education, which shall include health and which may include safety, first aid, or physiology. This requirement shall be waived if the school district is provided with either of the following:</a:t>
            </a:r>
          </a:p>
          <a:p>
            <a:endParaRPr lang="en-US" sz="2000" dirty="0"/>
          </a:p>
          <a:p>
            <a:r>
              <a:rPr lang="en-US" sz="2000" dirty="0"/>
              <a:t>	(A) A statement by a licensed physician that a pupil is mentally or physically 	incapable of participating in a regular or modified physical education program; or</a:t>
            </a:r>
          </a:p>
          <a:p>
            <a:endParaRPr lang="en-US" sz="2000" dirty="0"/>
          </a:p>
          <a:p>
            <a:r>
              <a:rPr lang="en-US" sz="2000" dirty="0"/>
              <a:t>	(B) a statement, signed by a lawful custodian of the pupil, indicating that the 	requirement is contrary to the religious teachings of the pupil.</a:t>
            </a:r>
          </a:p>
        </p:txBody>
      </p:sp>
    </p:spTree>
    <p:extLst>
      <p:ext uri="{BB962C8B-B14F-4D97-AF65-F5344CB8AC3E}">
        <p14:creationId xmlns:p14="http://schemas.microsoft.com/office/powerpoint/2010/main" val="1441044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ssolv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dissolv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81CCC1-F9BA-5B41-B164-6D861993F8F2}"/>
              </a:ext>
            </a:extLst>
          </p:cNvPr>
          <p:cNvSpPr/>
          <p:nvPr/>
        </p:nvSpPr>
        <p:spPr>
          <a:xfrm>
            <a:off x="1524000" y="2057400"/>
            <a:ext cx="9067800" cy="3046988"/>
          </a:xfrm>
          <a:prstGeom prst="rect">
            <a:avLst/>
          </a:prstGeom>
        </p:spPr>
        <p:txBody>
          <a:bodyPr wrap="square">
            <a:spAutoFit/>
          </a:bodyPr>
          <a:lstStyle/>
          <a:p>
            <a:r>
              <a:rPr lang="en-US" dirty="0"/>
              <a:t>	(6) one unit of fine arts, which may include art, music, 	dance, theatre, forensics, and other similar studies 	selected by a local board of education.</a:t>
            </a:r>
          </a:p>
          <a:p>
            <a:endParaRPr lang="en-US" dirty="0"/>
          </a:p>
          <a:p>
            <a:r>
              <a:rPr lang="en-US" dirty="0"/>
              <a:t>	(7) six units of elective courses</a:t>
            </a:r>
          </a:p>
          <a:p>
            <a:endParaRPr lang="en-US" dirty="0"/>
          </a:p>
          <a:p>
            <a:r>
              <a:rPr lang="en-US" dirty="0"/>
              <a:t>(b) A minimum of 21 units of credit shall be required for graduation.</a:t>
            </a:r>
          </a:p>
        </p:txBody>
      </p:sp>
      <p:sp>
        <p:nvSpPr>
          <p:cNvPr id="4" name="Title 2">
            <a:extLst>
              <a:ext uri="{FF2B5EF4-FFF2-40B4-BE49-F238E27FC236}">
                <a16:creationId xmlns:a16="http://schemas.microsoft.com/office/drawing/2014/main" id="{A022EAF8-354F-5A44-AA01-6B1D8744AC5D}"/>
              </a:ext>
            </a:extLst>
          </p:cNvPr>
          <p:cNvSpPr>
            <a:spLocks noGrp="1"/>
          </p:cNvSpPr>
          <p:nvPr>
            <p:ph type="title"/>
          </p:nvPr>
        </p:nvSpPr>
        <p:spPr>
          <a:xfrm>
            <a:off x="838200" y="914400"/>
            <a:ext cx="10515600" cy="649784"/>
          </a:xfrm>
        </p:spPr>
        <p:txBody>
          <a:bodyPr>
            <a:normAutofit/>
          </a:bodyPr>
          <a:lstStyle/>
          <a:p>
            <a:r>
              <a:rPr lang="en-US" sz="2400" b="1" dirty="0"/>
              <a:t>KAR 91-31-35 Kansas State Minimum Graduation Requirements</a:t>
            </a:r>
            <a:endParaRPr lang="en-US" sz="2400" dirty="0"/>
          </a:p>
        </p:txBody>
      </p:sp>
    </p:spTree>
    <p:extLst>
      <p:ext uri="{BB962C8B-B14F-4D97-AF65-F5344CB8AC3E}">
        <p14:creationId xmlns:p14="http://schemas.microsoft.com/office/powerpoint/2010/main" val="2221350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97F5BF-F8D0-DD4C-853E-111C8E83F2E3}"/>
              </a:ext>
            </a:extLst>
          </p:cNvPr>
          <p:cNvSpPr/>
          <p:nvPr/>
        </p:nvSpPr>
        <p:spPr>
          <a:xfrm>
            <a:off x="762000" y="2057400"/>
            <a:ext cx="10515600" cy="4154984"/>
          </a:xfrm>
          <a:prstGeom prst="rect">
            <a:avLst/>
          </a:prstGeom>
        </p:spPr>
        <p:txBody>
          <a:bodyPr wrap="square">
            <a:spAutoFit/>
          </a:bodyPr>
          <a:lstStyle/>
          <a:p>
            <a:r>
              <a:rPr lang="en-US" dirty="0"/>
              <a:t>(c) Any local board of education may increase the number of units of credit required for graduation. Any additional requirements of the local board of education that increase the number of units of credit required for graduation shall apply to those students who will enter the ninth grade in the school year following the effective date of the additional requirement.</a:t>
            </a:r>
          </a:p>
          <a:p>
            <a:endParaRPr lang="en-US" dirty="0"/>
          </a:p>
          <a:p>
            <a:r>
              <a:rPr lang="en-US" dirty="0"/>
              <a:t>(d) Unless more stringent requirements are specified by existing local policy, the graduation requirements established by this regulation shall apply to those students who enter the ninth grade in the school year following the effective date of this regulation and to each subsequent class of students.</a:t>
            </a:r>
          </a:p>
        </p:txBody>
      </p:sp>
      <p:sp>
        <p:nvSpPr>
          <p:cNvPr id="4" name="Title 2">
            <a:extLst>
              <a:ext uri="{FF2B5EF4-FFF2-40B4-BE49-F238E27FC236}">
                <a16:creationId xmlns:a16="http://schemas.microsoft.com/office/drawing/2014/main" id="{528BFAFE-3987-AF46-AA4B-D4CEE1F16712}"/>
              </a:ext>
            </a:extLst>
          </p:cNvPr>
          <p:cNvSpPr>
            <a:spLocks noGrp="1"/>
          </p:cNvSpPr>
          <p:nvPr>
            <p:ph type="title"/>
          </p:nvPr>
        </p:nvSpPr>
        <p:spPr>
          <a:xfrm>
            <a:off x="838200" y="914400"/>
            <a:ext cx="10515600" cy="649784"/>
          </a:xfrm>
        </p:spPr>
        <p:txBody>
          <a:bodyPr>
            <a:normAutofit/>
          </a:bodyPr>
          <a:lstStyle/>
          <a:p>
            <a:r>
              <a:rPr lang="en-US" sz="2400" b="1" dirty="0"/>
              <a:t>KAR 91-31-35 Kansas State Minimum Graduation Requirements</a:t>
            </a:r>
            <a:endParaRPr lang="en-US" sz="2400" dirty="0"/>
          </a:p>
        </p:txBody>
      </p:sp>
    </p:spTree>
    <p:extLst>
      <p:ext uri="{BB962C8B-B14F-4D97-AF65-F5344CB8AC3E}">
        <p14:creationId xmlns:p14="http://schemas.microsoft.com/office/powerpoint/2010/main" val="2449136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762000" y="533400"/>
            <a:ext cx="10515600" cy="1149351"/>
          </a:xfrm>
        </p:spPr>
        <p:txBody>
          <a:bodyPr/>
          <a:lstStyle/>
          <a:p>
            <a:r>
              <a:rPr lang="en-US" dirty="0"/>
              <a:t>K.A.R. 91-31-31(p) – Definition of Unit</a:t>
            </a:r>
          </a:p>
        </p:txBody>
      </p:sp>
      <p:sp>
        <p:nvSpPr>
          <p:cNvPr id="2" name="Rectangle 1">
            <a:extLst>
              <a:ext uri="{FF2B5EF4-FFF2-40B4-BE49-F238E27FC236}">
                <a16:creationId xmlns:a16="http://schemas.microsoft.com/office/drawing/2014/main" id="{A6095E3D-A1B8-9F41-8B3E-F4E5FB50BAF3}"/>
              </a:ext>
            </a:extLst>
          </p:cNvPr>
          <p:cNvSpPr/>
          <p:nvPr/>
        </p:nvSpPr>
        <p:spPr>
          <a:xfrm>
            <a:off x="1066800" y="1795972"/>
            <a:ext cx="9906000" cy="4524315"/>
          </a:xfrm>
          <a:prstGeom prst="rect">
            <a:avLst/>
          </a:prstGeom>
        </p:spPr>
        <p:txBody>
          <a:bodyPr wrap="square">
            <a:spAutoFit/>
          </a:bodyPr>
          <a:lstStyle/>
          <a:p>
            <a:pPr marL="342900" indent="-342900">
              <a:buClr>
                <a:schemeClr val="accent1"/>
              </a:buClr>
              <a:buSzPct val="125000"/>
              <a:buFont typeface="Arial" panose="020B0604020202020204" pitchFamily="34" charset="0"/>
              <a:buChar char="•"/>
            </a:pPr>
            <a:r>
              <a:rPr lang="en-US" dirty="0"/>
              <a:t>“unit of credit” is “a measure of credit that may be awarded to a student for satisfactory completion of a particular course or subject.</a:t>
            </a:r>
          </a:p>
          <a:p>
            <a:pPr marL="342900" indent="-342900">
              <a:buClr>
                <a:schemeClr val="accent1"/>
              </a:buClr>
              <a:buSzPct val="125000"/>
              <a:buFont typeface="Arial" panose="020B0604020202020204" pitchFamily="34" charset="0"/>
              <a:buChar char="•"/>
            </a:pPr>
            <a:endParaRPr lang="en-US" dirty="0"/>
          </a:p>
          <a:p>
            <a:pPr marL="342900" indent="-342900">
              <a:buClr>
                <a:schemeClr val="accent1"/>
              </a:buClr>
              <a:buSzPct val="125000"/>
              <a:buFont typeface="Arial" panose="020B0604020202020204" pitchFamily="34" charset="0"/>
              <a:buChar char="•"/>
            </a:pPr>
            <a:r>
              <a:rPr lang="en-US" dirty="0"/>
              <a:t> A full unit of credit is credit that is awarded for completion of a course or subject that is offered for and generally requires 120 clock hours to complete.  Credit may be awarded in increments passed upon the amount of time a course or subject is offered and generally requires to complete.  </a:t>
            </a:r>
          </a:p>
          <a:p>
            <a:pPr marL="342900" indent="-342900">
              <a:buClr>
                <a:schemeClr val="accent1"/>
              </a:buClr>
              <a:buSzPct val="125000"/>
              <a:buFont typeface="Arial" panose="020B0604020202020204" pitchFamily="34" charset="0"/>
              <a:buChar char="•"/>
            </a:pPr>
            <a:endParaRPr lang="en-US" dirty="0"/>
          </a:p>
          <a:p>
            <a:pPr marL="342900" indent="-342900">
              <a:buClr>
                <a:schemeClr val="accent1"/>
              </a:buClr>
              <a:buSzPct val="125000"/>
              <a:buFont typeface="Arial" panose="020B0604020202020204" pitchFamily="34" charset="0"/>
              <a:buChar char="•"/>
            </a:pPr>
            <a:r>
              <a:rPr lang="en-US" b="1" dirty="0"/>
              <a:t>Individual students may be awarded credit upon demonstrated knowledge of the content of a course or subject, regardless of the amount of time spent by the student in the course or subject</a:t>
            </a:r>
            <a:r>
              <a:rPr lang="en-US" dirty="0"/>
              <a:t>.”</a:t>
            </a:r>
          </a:p>
        </p:txBody>
      </p:sp>
    </p:spTree>
    <p:extLst>
      <p:ext uri="{BB962C8B-B14F-4D97-AF65-F5344CB8AC3E}">
        <p14:creationId xmlns:p14="http://schemas.microsoft.com/office/powerpoint/2010/main" val="41893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Jn.VGQMwELzBTj3NJQis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0ptpA3KcBZoNrwUiKpPm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TDtGJTaiOQYTLQvSWNW.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Jmq52i6slvNkJoliNZj3aw"/>
</p:tagLst>
</file>

<file path=ppt/tags/tag20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f_WujoTo5KRDV_PYLVWF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Nx2KpoBbMt.HOprmXxXb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wOuHBGbibgvvpK56Saqn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CrgzG8tzl.5s9x.ukGc8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voYOSat1MeR7nqf8VTWL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80UqjbmFrwstuyWHp6H4D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Z.UQDOC6Ao7Sow105Ol3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uvWXnQsumT5xRDWykfI5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FpyH.YODIdUaFE_ypUkG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GJx9pxFA6RFIQXSgs63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3mx4eX2IVgh9oMdV63oJd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jOxYT1NKey64BpdlkCmO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9x.aGgjjOayUIF_217Ez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OWwB2sP4aGOBqSbHlpd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XB8NjCCV._XNC28edWXI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co6yHtamVO8l_Mk5E4OZ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amQn1QySpJER3FoGPwTp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J5XV2Gg7HWc1kF6VUIyA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lTxgc391lKxCoMhEowXz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vweUEfPVFHCG1NIbho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vj8iDa6.EPrde9aqA_UC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TL8MGKdlZBjRILQpEcR.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OqBHE04CUH2aP_KLSgWf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zjUp4PH2oOgt3.9qQuDhF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6a32GJPz6SGE5LwXAyz1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WLLEs1Q1KuVmUuDggIiIx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9Wzck3pp2Xq2FiC2Q6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gD0xmVml4Ulf5z4xbC5K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nu590Gwza1Nv1hEYFfAk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zPM.DkrTwpHbUXYlqkoL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5XeWISotczCENkf35RB5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LWF0PrXw0BriN9712EXoO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90ECzuHwnfLX.UUQVFL4T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drul12loz.kszXsLyZMq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ewRhrOeyvSHt6gM.mlln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sas Grid 16:9 - 12912">
  <a:themeElements>
    <a:clrScheme name="Grid based thme color">
      <a:dk1>
        <a:sysClr val="windowText" lastClr="000000"/>
      </a:dk1>
      <a:lt1>
        <a:sysClr val="window" lastClr="FFFFFF"/>
      </a:lt1>
      <a:dk2>
        <a:srgbClr val="051934"/>
      </a:dk2>
      <a:lt2>
        <a:srgbClr val="F2F2F2"/>
      </a:lt2>
      <a:accent1>
        <a:srgbClr val="082A58"/>
      </a:accent1>
      <a:accent2>
        <a:srgbClr val="0A3774"/>
      </a:accent2>
      <a:accent3>
        <a:srgbClr val="EDAE1D"/>
      </a:accent3>
      <a:accent4>
        <a:srgbClr val="2B7EED"/>
      </a:accent4>
      <a:accent5>
        <a:srgbClr val="ADADAD"/>
      </a:accent5>
      <a:accent6>
        <a:srgbClr val="D16656"/>
      </a:accent6>
      <a:hlink>
        <a:srgbClr val="F06E02"/>
      </a:hlink>
      <a:folHlink>
        <a:srgbClr val="FEA358"/>
      </a:folHlink>
    </a:clrScheme>
    <a:fontScheme name="Custom 1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xxx" id="{68A82696-83F9-41F8-97AB-2419ECB0BA7C}" vid="{A7515B15-C783-4D74-9968-DEEAD6A72523}"/>
    </a:ext>
  </a:extLst>
</a:theme>
</file>

<file path=ppt/theme/theme5.xml><?xml version="1.0" encoding="utf-8"?>
<a:theme xmlns:a="http://schemas.openxmlformats.org/drawingml/2006/main" name="1_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Open Sans">
      <a:majorFont>
        <a:latin typeface="Open Sans Semibold"/>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2_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Open Sans">
      <a:majorFont>
        <a:latin typeface="Open Sans Semibold"/>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ppt/theme/themeOverride2.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docProps/app.xml><?xml version="1.0" encoding="utf-8"?>
<Properties xmlns="http://schemas.openxmlformats.org/officeDocument/2006/extended-properties" xmlns:vt="http://schemas.openxmlformats.org/officeDocument/2006/docPropsVTypes">
  <TotalTime>120550</TotalTime>
  <Words>777</Words>
  <Application>Microsoft Office PowerPoint</Application>
  <PresentationFormat>Widescreen</PresentationFormat>
  <Paragraphs>51</Paragraphs>
  <Slides>8</Slides>
  <Notes>8</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8</vt:i4>
      </vt:variant>
    </vt:vector>
  </HeadingPairs>
  <TitlesOfParts>
    <vt:vector size="25" baseType="lpstr">
      <vt:lpstr>Arial</vt:lpstr>
      <vt:lpstr>Calibri</vt:lpstr>
      <vt:lpstr>Calibri Light</vt:lpstr>
      <vt:lpstr>Cambria</vt:lpstr>
      <vt:lpstr>Century Gothic</vt:lpstr>
      <vt:lpstr>Open Sans</vt:lpstr>
      <vt:lpstr>Open Sans Light</vt:lpstr>
      <vt:lpstr>Open Sans Semibold</vt:lpstr>
      <vt:lpstr>Open Sans Semibold</vt:lpstr>
      <vt:lpstr>Trebuchet MS</vt:lpstr>
      <vt:lpstr>1_KansansCAN-Blank-Template</vt:lpstr>
      <vt:lpstr>Custom Design</vt:lpstr>
      <vt:lpstr>2_Custom Design</vt:lpstr>
      <vt:lpstr>Kansas Grid 16:9 - 12912</vt:lpstr>
      <vt:lpstr>1_New - Kansas Education Case Template Grid 16:9 - 13720</vt:lpstr>
      <vt:lpstr>2_New - Kansas Education Case Template Grid 16:9 - 13720</vt:lpstr>
      <vt:lpstr>think-cell Slide</vt:lpstr>
      <vt:lpstr>Graduation Task Force Meeting – June 2021</vt:lpstr>
      <vt:lpstr>Establishment of a Graduation Requirement Task Force</vt:lpstr>
      <vt:lpstr>PowerPoint Presentation</vt:lpstr>
      <vt:lpstr>KAR 91-31-35 Kansas State Minimum Graduation Requirements</vt:lpstr>
      <vt:lpstr>KAR 91-31-35 Kansas State Minimum Graduation Requirements</vt:lpstr>
      <vt:lpstr>KAR 91-31-35 Kansas State Minimum Graduation Requirements</vt:lpstr>
      <vt:lpstr>K.A.R. 91-31-31(p) – Definition of Unit</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Makayla Auldridge</cp:lastModifiedBy>
  <cp:revision>1498</cp:revision>
  <cp:lastPrinted>2021-04-13T12:01:51Z</cp:lastPrinted>
  <dcterms:created xsi:type="dcterms:W3CDTF">2015-08-04T16:12:34Z</dcterms:created>
  <dcterms:modified xsi:type="dcterms:W3CDTF">2021-09-29T13:42:14Z</dcterms:modified>
</cp:coreProperties>
</file>