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69" r:id="rId5"/>
    <p:sldMasterId id="2147483770" r:id="rId6"/>
    <p:sldMasterId id="2147483771" r:id="rId7"/>
    <p:sldMasterId id="2147483772"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Lst>
  <p:sldSz cy="5143500" cx="9144000"/>
  <p:notesSz cx="6858000" cy="9144000"/>
  <p:embeddedFontLst>
    <p:embeddedFont>
      <p:font typeface="Roboto Thin"/>
      <p:regular r:id="rId84"/>
      <p:bold r:id="rId85"/>
      <p:italic r:id="rId86"/>
      <p:boldItalic r:id="rId87"/>
    </p:embeddedFont>
    <p:embeddedFont>
      <p:font typeface="Roboto Medium"/>
      <p:regular r:id="rId88"/>
      <p:bold r:id="rId89"/>
      <p:italic r:id="rId90"/>
      <p:boldItalic r:id="rId91"/>
    </p:embeddedFont>
    <p:embeddedFont>
      <p:font typeface="Roboto Light"/>
      <p:regular r:id="rId92"/>
      <p:bold r:id="rId93"/>
      <p:italic r:id="rId94"/>
      <p:boldItalic r:id="rId95"/>
    </p:embeddedFont>
    <p:embeddedFont>
      <p:font typeface="Century Gothic"/>
      <p:regular r:id="rId96"/>
      <p:bold r:id="rId97"/>
      <p:italic r:id="rId98"/>
      <p:boldItalic r:id="rId99"/>
    </p:embeddedFont>
    <p:embeddedFont>
      <p:font typeface="Gentium Book Basic"/>
      <p:regular r:id="rId100"/>
      <p:bold r:id="rId101"/>
      <p:italic r:id="rId102"/>
      <p:boldItalic r:id="rId103"/>
    </p:embeddedFont>
    <p:embeddedFont>
      <p:font typeface="Roboto"/>
      <p:regular r:id="rId104"/>
      <p:bold r:id="rId105"/>
      <p:italic r:id="rId106"/>
      <p:boldItalic r:id="rId107"/>
    </p:embeddedFont>
    <p:embeddedFont>
      <p:font typeface="Arial Narrow"/>
      <p:regular r:id="rId108"/>
      <p:bold r:id="rId109"/>
      <p:italic r:id="rId110"/>
      <p:boldItalic r:id="rId111"/>
    </p:embeddedFont>
    <p:embeddedFont>
      <p:font typeface="Open Sans SemiBold"/>
      <p:regular r:id="rId112"/>
      <p:bold r:id="rId113"/>
      <p:italic r:id="rId114"/>
      <p:boldItalic r:id="rId115"/>
    </p:embeddedFont>
    <p:embeddedFont>
      <p:font typeface="Quattrocento Sans"/>
      <p:regular r:id="rId116"/>
      <p:bold r:id="rId117"/>
      <p:italic r:id="rId118"/>
      <p:boldItalic r:id="rId119"/>
    </p:embeddedFont>
    <p:embeddedFont>
      <p:font typeface="Arial Black"/>
      <p:regular r:id="rId120"/>
    </p:embeddedFont>
    <p:embeddedFont>
      <p:font typeface="Open Sans Light"/>
      <p:regular r:id="rId121"/>
      <p:bold r:id="rId122"/>
      <p:italic r:id="rId123"/>
      <p:boldItalic r:id="rId124"/>
    </p:embeddedFont>
    <p:embeddedFont>
      <p:font typeface="Open Sans"/>
      <p:regular r:id="rId125"/>
      <p:bold r:id="rId126"/>
      <p:italic r:id="rId127"/>
      <p:boldItalic r:id="rId1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72C808D-03EB-4979-AB25-9434B8529938}">
  <a:tblStyle styleId="{772C808D-03EB-4979-AB25-9434B8529938}"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2B86B7E1-8F45-413C-B6F0-3780F5E1D656}"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0B7C05A-32D7-4A03-A55F-45660909E969}"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07" Type="http://schemas.openxmlformats.org/officeDocument/2006/relationships/font" Target="fonts/Roboto-boldItalic.fntdata"/><Relationship Id="rId106" Type="http://schemas.openxmlformats.org/officeDocument/2006/relationships/font" Target="fonts/Roboto-italic.fntdata"/><Relationship Id="rId105" Type="http://schemas.openxmlformats.org/officeDocument/2006/relationships/font" Target="fonts/Roboto-bold.fntdata"/><Relationship Id="rId104" Type="http://schemas.openxmlformats.org/officeDocument/2006/relationships/font" Target="fonts/Roboto-regular.fntdata"/><Relationship Id="rId109" Type="http://schemas.openxmlformats.org/officeDocument/2006/relationships/font" Target="fonts/ArialNarrow-bold.fntdata"/><Relationship Id="rId108" Type="http://schemas.openxmlformats.org/officeDocument/2006/relationships/font" Target="fonts/ArialNarrow-regular.fntdata"/><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103" Type="http://schemas.openxmlformats.org/officeDocument/2006/relationships/font" Target="fonts/GentiumBookBasic-boldItalic.fntdata"/><Relationship Id="rId102" Type="http://schemas.openxmlformats.org/officeDocument/2006/relationships/font" Target="fonts/GentiumBookBasic-italic.fntdata"/><Relationship Id="rId101" Type="http://schemas.openxmlformats.org/officeDocument/2006/relationships/font" Target="fonts/GentiumBookBasic-bold.fntdata"/><Relationship Id="rId100" Type="http://schemas.openxmlformats.org/officeDocument/2006/relationships/font" Target="fonts/GentiumBookBasic-regular.fntdata"/><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128" Type="http://schemas.openxmlformats.org/officeDocument/2006/relationships/font" Target="fonts/OpenSans-boldItalic.fntdata"/><Relationship Id="rId127" Type="http://schemas.openxmlformats.org/officeDocument/2006/relationships/font" Target="fonts/OpenSans-italic.fntdata"/><Relationship Id="rId126" Type="http://schemas.openxmlformats.org/officeDocument/2006/relationships/font" Target="fonts/OpenSans-bold.fntdata"/><Relationship Id="rId26" Type="http://schemas.openxmlformats.org/officeDocument/2006/relationships/slide" Target="slides/slide17.xml"/><Relationship Id="rId121" Type="http://schemas.openxmlformats.org/officeDocument/2006/relationships/font" Target="fonts/OpenSansLight-regular.fntdata"/><Relationship Id="rId25" Type="http://schemas.openxmlformats.org/officeDocument/2006/relationships/slide" Target="slides/slide16.xml"/><Relationship Id="rId120" Type="http://schemas.openxmlformats.org/officeDocument/2006/relationships/font" Target="fonts/ArialBlack-regular.fntdata"/><Relationship Id="rId28" Type="http://schemas.openxmlformats.org/officeDocument/2006/relationships/slide" Target="slides/slide19.xml"/><Relationship Id="rId27" Type="http://schemas.openxmlformats.org/officeDocument/2006/relationships/slide" Target="slides/slide18.xml"/><Relationship Id="rId125" Type="http://schemas.openxmlformats.org/officeDocument/2006/relationships/font" Target="fonts/OpenSans-regular.fntdata"/><Relationship Id="rId29" Type="http://schemas.openxmlformats.org/officeDocument/2006/relationships/slide" Target="slides/slide20.xml"/><Relationship Id="rId124" Type="http://schemas.openxmlformats.org/officeDocument/2006/relationships/font" Target="fonts/OpenSansLight-boldItalic.fntdata"/><Relationship Id="rId123" Type="http://schemas.openxmlformats.org/officeDocument/2006/relationships/font" Target="fonts/OpenSansLight-italic.fntdata"/><Relationship Id="rId122" Type="http://schemas.openxmlformats.org/officeDocument/2006/relationships/font" Target="fonts/OpenSansLight-bold.fntdata"/><Relationship Id="rId95" Type="http://schemas.openxmlformats.org/officeDocument/2006/relationships/font" Target="fonts/RobotoLight-boldItalic.fntdata"/><Relationship Id="rId94" Type="http://schemas.openxmlformats.org/officeDocument/2006/relationships/font" Target="fonts/RobotoLight-italic.fntdata"/><Relationship Id="rId97" Type="http://schemas.openxmlformats.org/officeDocument/2006/relationships/font" Target="fonts/CenturyGothic-bold.fntdata"/><Relationship Id="rId96" Type="http://schemas.openxmlformats.org/officeDocument/2006/relationships/font" Target="fonts/CenturyGothic-regular.fntdata"/><Relationship Id="rId11" Type="http://schemas.openxmlformats.org/officeDocument/2006/relationships/slide" Target="slides/slide2.xml"/><Relationship Id="rId99" Type="http://schemas.openxmlformats.org/officeDocument/2006/relationships/font" Target="fonts/CenturyGothic-boldItalic.fntdata"/><Relationship Id="rId10" Type="http://schemas.openxmlformats.org/officeDocument/2006/relationships/slide" Target="slides/slide1.xml"/><Relationship Id="rId98" Type="http://schemas.openxmlformats.org/officeDocument/2006/relationships/font" Target="fonts/CenturyGothic-italic.fntdata"/><Relationship Id="rId13" Type="http://schemas.openxmlformats.org/officeDocument/2006/relationships/slide" Target="slides/slide4.xml"/><Relationship Id="rId12" Type="http://schemas.openxmlformats.org/officeDocument/2006/relationships/slide" Target="slides/slide3.xml"/><Relationship Id="rId91" Type="http://schemas.openxmlformats.org/officeDocument/2006/relationships/font" Target="fonts/RobotoMedium-boldItalic.fntdata"/><Relationship Id="rId90" Type="http://schemas.openxmlformats.org/officeDocument/2006/relationships/font" Target="fonts/RobotoMedium-italic.fntdata"/><Relationship Id="rId93" Type="http://schemas.openxmlformats.org/officeDocument/2006/relationships/font" Target="fonts/RobotoLight-bold.fntdata"/><Relationship Id="rId92" Type="http://schemas.openxmlformats.org/officeDocument/2006/relationships/font" Target="fonts/RobotoLight-regular.fntdata"/><Relationship Id="rId118" Type="http://schemas.openxmlformats.org/officeDocument/2006/relationships/font" Target="fonts/QuattrocentoSans-italic.fntdata"/><Relationship Id="rId117" Type="http://schemas.openxmlformats.org/officeDocument/2006/relationships/font" Target="fonts/QuattrocentoSans-bold.fntdata"/><Relationship Id="rId116" Type="http://schemas.openxmlformats.org/officeDocument/2006/relationships/font" Target="fonts/QuattrocentoSans-regular.fntdata"/><Relationship Id="rId115" Type="http://schemas.openxmlformats.org/officeDocument/2006/relationships/font" Target="fonts/OpenSansSemiBold-boldItalic.fntdata"/><Relationship Id="rId119" Type="http://schemas.openxmlformats.org/officeDocument/2006/relationships/font" Target="fonts/QuattrocentoSans-boldItalic.fntdata"/><Relationship Id="rId15" Type="http://schemas.openxmlformats.org/officeDocument/2006/relationships/slide" Target="slides/slide6.xml"/><Relationship Id="rId110" Type="http://schemas.openxmlformats.org/officeDocument/2006/relationships/font" Target="fonts/ArialNarrow-italic.fntdata"/><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14" Type="http://schemas.openxmlformats.org/officeDocument/2006/relationships/font" Target="fonts/OpenSansSemiBold-italic.fntdata"/><Relationship Id="rId18" Type="http://schemas.openxmlformats.org/officeDocument/2006/relationships/slide" Target="slides/slide9.xml"/><Relationship Id="rId113" Type="http://schemas.openxmlformats.org/officeDocument/2006/relationships/font" Target="fonts/OpenSansSemiBold-bold.fntdata"/><Relationship Id="rId112" Type="http://schemas.openxmlformats.org/officeDocument/2006/relationships/font" Target="fonts/OpenSansSemiBold-regular.fntdata"/><Relationship Id="rId111" Type="http://schemas.openxmlformats.org/officeDocument/2006/relationships/font" Target="fonts/ArialNarrow-boldItalic.fntdata"/><Relationship Id="rId84" Type="http://schemas.openxmlformats.org/officeDocument/2006/relationships/font" Target="fonts/RobotoThin-regular.fntdata"/><Relationship Id="rId83" Type="http://schemas.openxmlformats.org/officeDocument/2006/relationships/slide" Target="slides/slide74.xml"/><Relationship Id="rId86" Type="http://schemas.openxmlformats.org/officeDocument/2006/relationships/font" Target="fonts/RobotoThin-italic.fntdata"/><Relationship Id="rId85" Type="http://schemas.openxmlformats.org/officeDocument/2006/relationships/font" Target="fonts/RobotoThin-bold.fntdata"/><Relationship Id="rId88" Type="http://schemas.openxmlformats.org/officeDocument/2006/relationships/font" Target="fonts/RobotoMedium-regular.fntdata"/><Relationship Id="rId87" Type="http://schemas.openxmlformats.org/officeDocument/2006/relationships/font" Target="fonts/RobotoThin-boldItalic.fntdata"/><Relationship Id="rId89" Type="http://schemas.openxmlformats.org/officeDocument/2006/relationships/font" Target="fonts/RobotoMedium-bold.fntdata"/><Relationship Id="rId80" Type="http://schemas.openxmlformats.org/officeDocument/2006/relationships/slide" Target="slides/slide71.xml"/><Relationship Id="rId82" Type="http://schemas.openxmlformats.org/officeDocument/2006/relationships/slide" Target="slides/slide73.xml"/><Relationship Id="rId81" Type="http://schemas.openxmlformats.org/officeDocument/2006/relationships/slide" Target="slides/slide72.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4.xml"/><Relationship Id="rId72" Type="http://schemas.openxmlformats.org/officeDocument/2006/relationships/slide" Target="slides/slide63.xml"/><Relationship Id="rId75" Type="http://schemas.openxmlformats.org/officeDocument/2006/relationships/slide" Target="slides/slide66.xml"/><Relationship Id="rId74" Type="http://schemas.openxmlformats.org/officeDocument/2006/relationships/slide" Target="slides/slide65.xml"/><Relationship Id="rId77" Type="http://schemas.openxmlformats.org/officeDocument/2006/relationships/slide" Target="slides/slide68.xml"/><Relationship Id="rId76" Type="http://schemas.openxmlformats.org/officeDocument/2006/relationships/slide" Target="slides/slide67.xml"/><Relationship Id="rId79" Type="http://schemas.openxmlformats.org/officeDocument/2006/relationships/slide" Target="slides/slide70.xml"/><Relationship Id="rId78" Type="http://schemas.openxmlformats.org/officeDocument/2006/relationships/slide" Target="slides/slide69.xml"/><Relationship Id="rId71" Type="http://schemas.openxmlformats.org/officeDocument/2006/relationships/slide" Target="slides/slide62.xml"/><Relationship Id="rId70" Type="http://schemas.openxmlformats.org/officeDocument/2006/relationships/slide" Target="slides/slide61.xml"/><Relationship Id="rId62" Type="http://schemas.openxmlformats.org/officeDocument/2006/relationships/slide" Target="slides/slide53.xml"/><Relationship Id="rId61" Type="http://schemas.openxmlformats.org/officeDocument/2006/relationships/slide" Target="slides/slide52.xml"/><Relationship Id="rId64" Type="http://schemas.openxmlformats.org/officeDocument/2006/relationships/slide" Target="slides/slide55.xml"/><Relationship Id="rId63" Type="http://schemas.openxmlformats.org/officeDocument/2006/relationships/slide" Target="slides/slide54.xml"/><Relationship Id="rId66" Type="http://schemas.openxmlformats.org/officeDocument/2006/relationships/slide" Target="slides/slide57.xml"/><Relationship Id="rId65" Type="http://schemas.openxmlformats.org/officeDocument/2006/relationships/slide" Target="slides/slide56.xml"/><Relationship Id="rId68" Type="http://schemas.openxmlformats.org/officeDocument/2006/relationships/slide" Target="slides/slide59.xml"/><Relationship Id="rId67" Type="http://schemas.openxmlformats.org/officeDocument/2006/relationships/slide" Target="slides/slide58.xml"/><Relationship Id="rId60" Type="http://schemas.openxmlformats.org/officeDocument/2006/relationships/slide" Target="slides/slide51.xml"/><Relationship Id="rId69" Type="http://schemas.openxmlformats.org/officeDocument/2006/relationships/slide" Target="slides/slide6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55" Type="http://schemas.openxmlformats.org/officeDocument/2006/relationships/slide" Target="slides/slide46.xml"/><Relationship Id="rId54" Type="http://schemas.openxmlformats.org/officeDocument/2006/relationships/slide" Target="slides/slide45.xml"/><Relationship Id="rId57" Type="http://schemas.openxmlformats.org/officeDocument/2006/relationships/slide" Target="slides/slide48.xml"/><Relationship Id="rId56" Type="http://schemas.openxmlformats.org/officeDocument/2006/relationships/slide" Target="slides/slide47.xml"/><Relationship Id="rId59" Type="http://schemas.openxmlformats.org/officeDocument/2006/relationships/slide" Target="slides/slide50.xml"/><Relationship Id="rId58"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ascd.org/publications/educational-leadership/jul19/vol76/num09/What-Drives-Collective-Efficacy%C2%A2.aspx" TargetMode="External"/><Relationship Id="rId3" Type="http://schemas.openxmlformats.org/officeDocument/2006/relationships/hyperlink" Target="http://www.ascd.org/publications/educational-leadership/jul19/vol76/num09/What-Drives-Collective-Efficacy%C2%A2.aspx" TargetMode="External"/><Relationship Id="rId4" Type="http://schemas.openxmlformats.org/officeDocument/2006/relationships/hyperlink" Target="http://www.ascd.org/publications/educational-leadership/jul19/vol76/num09/What-Drives-Collective-Efficacy%C2%A2.aspx" TargetMode="External"/><Relationship Id="rId5" Type="http://schemas.openxmlformats.org/officeDocument/2006/relationships/hyperlink" Target="http://www.ascd.org/publications/educational-leadership/jul19/vol76/num09/What-Drives-Collective-Efficacy%C2%A2.aspx" TargetMode="External"/><Relationship Id="rId6" Type="http://schemas.openxmlformats.org/officeDocument/2006/relationships/hyperlink" Target="http://www.ascd.org/publications/educational-leadership/jul19/vol76/num09/What-Drives-Collective-Efficacy%C2%A2.aspx"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open?id=1yzes7dI66bkFr1QnLSduj35qstQXCCQ_PqFzAloDugk" TargetMode="External"/><Relationship Id="rId3" Type="http://schemas.openxmlformats.org/officeDocument/2006/relationships/hyperlink" Target="https://drive.google.com/open?id=1kX-1jkPrk2BcmibY4R3hLws3_RthGKcuopjd4nN8bsQ" TargetMode="External"/><Relationship Id="rId4" Type="http://schemas.openxmlformats.org/officeDocument/2006/relationships/hyperlink" Target="https://docs.google.com/document/d/1-mv6TWocDDB5aR6nIE3Zr7CASvFhPNhN_zyryN9yyUA/edit?usp=sharing"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ourpointeducation.com/wp-content/uploads/2017/10/Playbook-for-Redesigning-Schools-for-the-21st-Century.pdf" TargetMode="External"/><Relationship Id="rId3" Type="http://schemas.openxmlformats.org/officeDocument/2006/relationships/hyperlink" Target="https://docs.google.com/document/d/1l82DY3GJKaIaNlcPLSOxfwTixAdDfZ6WZwanaW-Rw40/edit?usp=sharing"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ascd.org/publications/educational-leadership/jul19/vol76/num09/What-Drives-Collective-Efficacy%C2%A2.aspx" TargetMode="External"/><Relationship Id="rId3" Type="http://schemas.openxmlformats.org/officeDocument/2006/relationships/hyperlink" Target="http://www.ascd.org/publications/educational-leadership/jul19/vol76/num09/What-Drives-Collective-Efficacy%C2%A2.aspx" TargetMode="External"/><Relationship Id="rId4" Type="http://schemas.openxmlformats.org/officeDocument/2006/relationships/hyperlink" Target="http://www.ascd.org/publications/educational-leadership/jul19/vol76/num09/What-Drives-Collective-Efficacy%C2%A2.aspx" TargetMode="External"/><Relationship Id="rId5" Type="http://schemas.openxmlformats.org/officeDocument/2006/relationships/hyperlink" Target="http://www.ascd.org/publications/educational-leadership/jul19/vol76/num09/What-Drives-Collective-Efficacy%C2%A2.aspx" TargetMode="External"/><Relationship Id="rId6" Type="http://schemas.openxmlformats.org/officeDocument/2006/relationships/hyperlink" Target="http://www.ascd.org/publications/educational-leadership/jul19/vol76/num09/What-Drives-Collective-Efficacy%C2%A2.aspx"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centeril.org/resources/EvidenceReviewandEffectivePracticesBriefs.pdf" TargetMode="External"/><Relationship Id="rId3" Type="http://schemas.openxmlformats.org/officeDocument/2006/relationships/hyperlink" Target="https://ies.ed.gov/ncee/wwc/" TargetMode="External"/><Relationship Id="rId4" Type="http://schemas.openxmlformats.org/officeDocument/2006/relationships/hyperlink" Target="https://www.ksde.org/Agency/Division-of-Learning-Services/Special-Education-and-Title-Services/Announcements-Special-Education-and-Title-Services/Best-Practices" TargetMode="External"/><Relationship Id="rId5" Type="http://schemas.openxmlformats.org/officeDocument/2006/relationships/hyperlink" Target="https://www.ksde.org/Agency/Division-of-Learning-Services/Special-Education-and-Title-Services/Announcements-Special-Education-and-Title-Services/Best-Practices"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sde.org/LinkClick.aspx?fileticket=vnD9-j4k9No%3d&amp;tabid=1207&amp;portalid=0&amp;mid=3630"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db861043f1_0_2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Two Things: </a:t>
            </a:r>
            <a:endParaRPr/>
          </a:p>
          <a:p>
            <a:pPr indent="-298450" lvl="0" marL="457200" rtl="0" algn="l">
              <a:spcBef>
                <a:spcPts val="0"/>
              </a:spcBef>
              <a:spcAft>
                <a:spcPts val="0"/>
              </a:spcAft>
              <a:buSzPts val="1100"/>
              <a:buAutoNum type="arabicPeriod"/>
            </a:pPr>
            <a:r>
              <a:rPr lang="en"/>
              <a:t>While you are at these trainings, we are giving you content and walking you through activities to assist you in engaging in design thinking to plan your school redesign. As you participate, you should always be thinking about what you will take back to your staff and how you will deliver it. </a:t>
            </a:r>
            <a:endParaRPr/>
          </a:p>
          <a:p>
            <a:pPr indent="-298450" lvl="0" marL="457200" rtl="0" algn="l">
              <a:spcBef>
                <a:spcPts val="0"/>
              </a:spcBef>
              <a:spcAft>
                <a:spcPts val="0"/>
              </a:spcAft>
              <a:buSzPts val="1100"/>
              <a:buAutoNum type="arabicPeriod"/>
            </a:pPr>
            <a:r>
              <a:rPr lang="en"/>
              <a:t>To assist you with planning your ‘turnkey’, we have a communication log that you were asked to create in the beginning of our time together. You are not obligated to use this, but it is highly encouraged. Use this communication log to help you plan, to track your progress, and to implement a system of accountability. </a:t>
            </a:r>
            <a:endParaRPr/>
          </a:p>
        </p:txBody>
      </p:sp>
      <p:sp>
        <p:nvSpPr>
          <p:cNvPr id="820" name="Google Shape;820;gdb861043f1_0_2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db861043f1_0_2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3" name="Google Shape;843;gdb861043f1_0_2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db9d1eb7a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4" name="Google Shape;864;gdb9d1eb7a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db9d1eb7ae_0_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9" name="Google Shape;869;gdb9d1eb7ae_0_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db9d1eb7ae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db9d1eb7ae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4 Redesign Principles and the schools’ shared vision are foundational.</a:t>
            </a:r>
            <a:endParaRPr/>
          </a:p>
          <a:p>
            <a:pPr indent="0" lvl="0" marL="0" rtl="0" algn="l">
              <a:spcBef>
                <a:spcPts val="0"/>
              </a:spcBef>
              <a:spcAft>
                <a:spcPts val="0"/>
              </a:spcAft>
              <a:buNone/>
            </a:pPr>
            <a:r>
              <a:rPr lang="en"/>
              <a:t>Schools, with the leadership of the SRT, will explore their student profiles, determine their HMW statements (or problems of practice).  These could align with their KESA goal areas.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Schools do not need to have 4 goal areas, they could have fewer, depending on their student profiles.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work of the investigation teams and the prototype results will inform the strategies that will be put in place.  These strategies need to address the goal areas AND align to the 4 Redesign Principles.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db9d1eb7ae_0_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7" name="Google Shape;907;gdb9d1eb7ae_0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deb0e21f20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3" name="Google Shape;913;gdeb0e21f20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e316c2acc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e316c2acc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t>The graphic on the left walks through the steps necessary for growing collective efficacy in your organization. In order to grow and build collective efficacy, you must allow all staff an opportunity to co-construct the goal; learn from resources and investigate strategies; staff must have a chance to ‘try a strategy on’ while collecting evidence to understand impact; and lastly, staff must have a collective opportunity to celebrate and reflect. </a:t>
            </a:r>
            <a:endParaRPr/>
          </a:p>
          <a:p>
            <a:pPr indent="0" lvl="0" marL="0" rtl="0" algn="l">
              <a:lnSpc>
                <a:spcPct val="115000"/>
              </a:lnSpc>
              <a:spcBef>
                <a:spcPts val="1200"/>
              </a:spcBef>
              <a:spcAft>
                <a:spcPts val="0"/>
              </a:spcAft>
              <a:buNone/>
            </a:pPr>
            <a:r>
              <a:rPr lang="en"/>
              <a:t>If you compare that to the process used in Redesign of design thinking and the four disciplines of execution, you see that there is quite a significant alignment between them. In redesign, you use design thinking and 4dx to empathize with students and define your wildly important goals. You ideate and investigate strategies that become your lead measures. Your build prototypes the you test in small groups and while doing so, you create data scoreboards and you hold accountability meetings where ‘pivots’ or ‘adjustments’ are determined. And at the end of your test window, you reflect, celebrate and create a plan for scale or revise and begin again. </a:t>
            </a:r>
            <a:endParaRPr/>
          </a:p>
          <a:p>
            <a:pPr indent="0" lvl="0" marL="0" rtl="0" algn="l">
              <a:lnSpc>
                <a:spcPct val="115000"/>
              </a:lnSpc>
              <a:spcBef>
                <a:spcPts val="1200"/>
              </a:spcBef>
              <a:spcAft>
                <a:spcPts val="0"/>
              </a:spcAft>
              <a:buNone/>
            </a:pPr>
            <a:r>
              <a:rPr lang="en"/>
              <a:t>To put it simply, using the redesign process with fidelity and integrity will allow you to grow teacher collective efficacy. Let’s move on to learn a little bit more!</a:t>
            </a:r>
            <a:endParaRPr/>
          </a:p>
          <a:p>
            <a:pPr indent="0" lvl="0" marL="0" rtl="0" algn="l">
              <a:lnSpc>
                <a:spcPct val="115000"/>
              </a:lnSpc>
              <a:spcBef>
                <a:spcPts val="1200"/>
              </a:spcBef>
              <a:spcAft>
                <a:spcPts val="0"/>
              </a:spcAft>
              <a:buNone/>
            </a:pPr>
            <a:r>
              <a:rPr lang="en" sz="1200" u="sng">
                <a:solidFill>
                  <a:srgbClr val="3171D1"/>
                </a:solidFill>
                <a:latin typeface="Open Sans Light"/>
                <a:ea typeface="Open Sans Light"/>
                <a:cs typeface="Open Sans Light"/>
                <a:sym typeface="Open Sans Light"/>
                <a:hlinkClick r:id="rId2">
                  <a:extLst>
                    <a:ext uri="{A12FA001-AC4F-418D-AE19-62706E023703}">
                      <ahyp:hlinkClr val="tx"/>
                    </a:ext>
                  </a:extLst>
                </a:hlinkClick>
              </a:rPr>
              <a:t>Donohoo, Jenni, and Steven Katz. “What Drives Collective Efficacy?” </a:t>
            </a:r>
            <a:r>
              <a:rPr i="1" lang="en" sz="1200" u="sng">
                <a:solidFill>
                  <a:srgbClr val="3171D1"/>
                </a:solidFill>
                <a:latin typeface="Open Sans Light"/>
                <a:ea typeface="Open Sans Light"/>
                <a:cs typeface="Open Sans Light"/>
                <a:sym typeface="Open Sans Light"/>
                <a:hlinkClick r:id="rId3">
                  <a:extLst>
                    <a:ext uri="{A12FA001-AC4F-418D-AE19-62706E023703}">
                      <ahyp:hlinkClr val="tx"/>
                    </a:ext>
                  </a:extLst>
                </a:hlinkClick>
              </a:rPr>
              <a:t>What Drives Collective Efficacy? - Educational Leadership</a:t>
            </a:r>
            <a:r>
              <a:rPr lang="en" sz="1200" u="sng">
                <a:solidFill>
                  <a:srgbClr val="3171D1"/>
                </a:solidFill>
                <a:latin typeface="Open Sans Light"/>
                <a:ea typeface="Open Sans Light"/>
                <a:cs typeface="Open Sans Light"/>
                <a:sym typeface="Open Sans Light"/>
                <a:hlinkClick r:id="rId4">
                  <a:extLst>
                    <a:ext uri="{A12FA001-AC4F-418D-AE19-62706E023703}">
                      <ahyp:hlinkClr val="tx"/>
                    </a:ext>
                  </a:extLst>
                </a:hlinkClick>
              </a:rPr>
              <a:t>, ASCD, July 2019, </a:t>
            </a:r>
            <a:r>
              <a:rPr lang="en" sz="1200" u="sng">
                <a:solidFill>
                  <a:schemeClr val="hlink"/>
                </a:solidFill>
                <a:latin typeface="Open Sans Light"/>
                <a:ea typeface="Open Sans Light"/>
                <a:cs typeface="Open Sans Light"/>
                <a:sym typeface="Open Sans Light"/>
                <a:hlinkClick r:id="rId5"/>
              </a:rPr>
              <a:t>www.ascd.org/publications/educational-leadership/jul19/vol76/num09/What-Drives-Collective-Efficacy%C2%A2.aspx</a:t>
            </a:r>
            <a:r>
              <a:rPr lang="en" sz="1200" u="sng">
                <a:solidFill>
                  <a:srgbClr val="3171D1"/>
                </a:solidFill>
                <a:latin typeface="Open Sans Light"/>
                <a:ea typeface="Open Sans Light"/>
                <a:cs typeface="Open Sans Light"/>
                <a:sym typeface="Open Sans Light"/>
                <a:hlinkClick r:id="rId6">
                  <a:extLst>
                    <a:ext uri="{A12FA001-AC4F-418D-AE19-62706E023703}">
                      <ahyp:hlinkClr val="tx"/>
                    </a:ext>
                  </a:extLst>
                </a:hlinkClick>
              </a:rPr>
              <a:t>.</a:t>
            </a:r>
            <a:endParaRPr sz="1200"/>
          </a:p>
          <a:p>
            <a:pPr indent="0" lvl="0" marL="0" rtl="0" algn="l">
              <a:lnSpc>
                <a:spcPct val="115000"/>
              </a:lnSpc>
              <a:spcBef>
                <a:spcPts val="1200"/>
              </a:spcBef>
              <a:spcAft>
                <a:spcPts val="0"/>
              </a:spcAft>
              <a:buNone/>
            </a:pPr>
            <a:r>
              <a:rPr lang="en">
                <a:solidFill>
                  <a:schemeClr val="dk1"/>
                </a:solidFill>
              </a:rPr>
              <a:t>Liang, J. “Grace,” Mitchell, T., &amp; Scott, J. (2020). Statewide School Redesign: Integrating Design Thinking and the Four Disciplines of Execution as a Continuous School Improvement Process. </a:t>
            </a:r>
            <a:r>
              <a:rPr i="1" lang="en">
                <a:solidFill>
                  <a:schemeClr val="dk1"/>
                </a:solidFill>
              </a:rPr>
              <a:t>Journal of Case Studies in Educational Leadership</a:t>
            </a:r>
            <a:r>
              <a:rPr lang="en">
                <a:solidFill>
                  <a:schemeClr val="dk1"/>
                </a:solidFill>
              </a:rPr>
              <a:t>, </a:t>
            </a:r>
            <a:r>
              <a:rPr i="1" lang="en">
                <a:solidFill>
                  <a:schemeClr val="dk1"/>
                </a:solidFill>
              </a:rPr>
              <a:t>1</a:t>
            </a:r>
            <a:r>
              <a:rPr lang="en">
                <a:solidFill>
                  <a:schemeClr val="dk1"/>
                </a:solidFill>
              </a:rPr>
              <a:t>(13). Retrieved from https://journals.sagepub.com/doi/10.1177/1555458920975462</a:t>
            </a:r>
            <a:endParaRPr>
              <a:solidFill>
                <a:schemeClr val="dk1"/>
              </a:solidFill>
            </a:endParaRPr>
          </a:p>
          <a:p>
            <a:pPr indent="0" lvl="0" marL="0" rtl="0" algn="l">
              <a:lnSpc>
                <a:spcPct val="115000"/>
              </a:lnSpc>
              <a:spcBef>
                <a:spcPts val="1200"/>
              </a:spcBef>
              <a:spcAft>
                <a:spcPts val="120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db9d1eb7ae_0_7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db9d1eb7ae_0_7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db9d1eb7ae_0_1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db9d1eb7ae_0_1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4 Redesign Principles and the schools’ shared vision are foundational.</a:t>
            </a:r>
            <a:endParaRPr/>
          </a:p>
          <a:p>
            <a:pPr indent="0" lvl="0" marL="0" rtl="0" algn="l">
              <a:spcBef>
                <a:spcPts val="0"/>
              </a:spcBef>
              <a:spcAft>
                <a:spcPts val="0"/>
              </a:spcAft>
              <a:buNone/>
            </a:pPr>
            <a:r>
              <a:rPr lang="en"/>
              <a:t>Schools, with the leadership of the SRT, will explore their student profiles, determine their HMW statements (or problems of practice).  These could align with their KESA goal areas.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Schools do not need to have 4 goal areas, they could have fewer, depending on their student profiles.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work of the investigation teams and the prototype results will inform the strategies that will be put in place.  These strategies need to address the goal areas AND align to the 4 Redesign Principles.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db861043f1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5" name="Google Shape;725;gdb861043f1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db9d1eb7ae_0_1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8" name="Google Shape;958;gdb9d1eb7ae_0_1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NOTE- Building the Rocket with dive into lag and lead measures. This is introductory, it is not expected to be done!</a:t>
            </a:r>
            <a:endParaRPr/>
          </a:p>
          <a:p>
            <a:pPr indent="0" lvl="0" marL="0" rtl="0" algn="l">
              <a:spcBef>
                <a:spcPts val="0"/>
              </a:spcBef>
              <a:spcAft>
                <a:spcPts val="0"/>
              </a:spcAft>
              <a:buNone/>
            </a:pPr>
            <a:r>
              <a:rPr lang="en"/>
              <a:t>The 4 Redesign Principles and the schools’ shared vision are foundational.</a:t>
            </a:r>
            <a:endParaRPr/>
          </a:p>
          <a:p>
            <a:pPr indent="0" lvl="0" marL="0" rtl="0" algn="l">
              <a:spcBef>
                <a:spcPts val="0"/>
              </a:spcBef>
              <a:spcAft>
                <a:spcPts val="0"/>
              </a:spcAft>
              <a:buNone/>
            </a:pPr>
            <a:r>
              <a:rPr lang="en"/>
              <a:t>Schools, with the leadership of the SRT, will explore their student profiles, determine their HMW statements (or problems of practice).  These could align with their KESA goal areas.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Schools do not need to have 4 goal areas, they could have fewer, depending on their student profiles.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work of the investigation teams and the prototype results will inform the strategies that will be put in place.  These strategies need to address the goal areas AND align to the 4 Redesign Principles.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db9d1eb7ae_0_1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0" name="Google Shape;980;gdb9d1eb7ae_0_1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you are thinking through the present state and the desire future state you may naturally discover the gaps between the two. Note those as we will use the gaps in the next step.</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db9d1eb7ae_0_1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1" name="Google Shape;991;gdb9d1eb7ae_0_1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db9d1eb7ae_0_14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5" name="Google Shape;1015;gdb9d1eb7ae_0_1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db9d1eb7ae_0_17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1" name="Google Shape;1021;gdb9d1eb7ae_0_17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you are thinking through the present state and the desire future state you may naturally discover the gaps between the two. Note those as we will use the gaps in the next step.</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db9d1eb7ae_0_1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2" name="Google Shape;1032;gdb9d1eb7ae_0_1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School should bring these to their  investigation teams come back with them at Day 2. Like always, we do one in the workshop, and then this is an activity they will turnkey and have GAITs complete.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db9d1eb7ae_0_2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9" name="Google Shape;1039;gdb9d1eb7ae_0_2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deb0e21f20_0_4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5" name="Google Shape;1045;gdeb0e21f20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gdb9d1eb7ae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1" name="Google Shape;1051;gdb9d1eb7ae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Created by Jennifer Hanni at Greenbush</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db9d1eb7ae_0_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0" name="Google Shape;1070;gdb9d1eb7ae_0_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Created by ESSDACK</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db861043f1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db861043f1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gdb9d1eb7ae_0_1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9" name="Google Shape;1079;gdb9d1eb7ae_0_1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NOTE- Building the Rocket with dive into lag and lead measures. This is introductory, it is not expected to be done!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t>The 4 Redesign Principles and the schools’ shared vision are foundational.</a:t>
            </a:r>
            <a:endParaRPr/>
          </a:p>
          <a:p>
            <a:pPr indent="0" lvl="0" marL="0" rtl="0" algn="l">
              <a:spcBef>
                <a:spcPts val="0"/>
              </a:spcBef>
              <a:spcAft>
                <a:spcPts val="0"/>
              </a:spcAft>
              <a:buNone/>
            </a:pPr>
            <a:r>
              <a:rPr lang="en"/>
              <a:t>Schools, with the leadership of the SRT, will explore their student profiles, determine their HMW statements (or problems of practice).  These could align with their KESA goal areas.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Schools do not need to have 4 goal areas, they could have fewer, depending on their student profiles.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work of the investigation teams and the prototype results will inform the strategies that will be put in place.  These strategies need to address the goal areas AND align to the 4 Redesign Principles.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db9d1eb7ae_0_1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5" name="Google Shape;1095;gdb9d1eb7ae_0_1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 Building the Rocket with dive into lag and lead measures. This is introductory, it is not expected to be done!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db9d1eb7ae_0_1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1" name="Google Shape;1111;gdb9d1eb7ae_0_1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4 Redesign Principles and the schools’ shared vision are foundational.</a:t>
            </a:r>
            <a:endParaRPr/>
          </a:p>
          <a:p>
            <a:pPr indent="0" lvl="0" marL="0" rtl="0" algn="l">
              <a:spcBef>
                <a:spcPts val="0"/>
              </a:spcBef>
              <a:spcAft>
                <a:spcPts val="0"/>
              </a:spcAft>
              <a:buNone/>
            </a:pPr>
            <a:r>
              <a:rPr lang="en"/>
              <a:t>Schools, with the leadership of the SRT, will explore their student profiles, determine their HMW statements (or problems of practice).  These could align with their KESA goal areas.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Schools do not need to have 4 goal areas, they could have fewer, depending on their student profiles.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work of the investigation teams and the prototype results will inform the strategies that will be put in place.  These strategies need to address the goal areas AND align to the 4 Redesign Principles.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gdb9d1eb7ae_0_19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3" name="Google Shape;1133;gdb9d1eb7ae_0_19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Resources to Support</a:t>
            </a:r>
            <a:endParaRPr b="1">
              <a:latin typeface="Roboto"/>
              <a:ea typeface="Roboto"/>
              <a:cs typeface="Roboto"/>
              <a:sym typeface="Roboto"/>
            </a:endParaRPr>
          </a:p>
          <a:p>
            <a:pPr indent="-298450" lvl="0" marL="457200" rtl="0" algn="l">
              <a:lnSpc>
                <a:spcPct val="115000"/>
              </a:lnSpc>
              <a:spcBef>
                <a:spcPts val="0"/>
              </a:spcBef>
              <a:spcAft>
                <a:spcPts val="0"/>
              </a:spcAft>
              <a:buClr>
                <a:srgbClr val="434343"/>
              </a:buClr>
              <a:buSzPts val="1100"/>
              <a:buFont typeface="Roboto Light"/>
              <a:buChar char="●"/>
            </a:pPr>
            <a:r>
              <a:rPr lang="en" u="sng">
                <a:solidFill>
                  <a:srgbClr val="1155CC"/>
                </a:solidFill>
                <a:latin typeface="Roboto Light"/>
                <a:ea typeface="Roboto Light"/>
                <a:cs typeface="Roboto Light"/>
                <a:sym typeface="Roboto Light"/>
                <a:hlinkClick r:id="rId2">
                  <a:extLst>
                    <a:ext uri="{A12FA001-AC4F-418D-AE19-62706E023703}">
                      <ahyp:hlinkClr val="tx"/>
                    </a:ext>
                  </a:extLst>
                </a:hlinkClick>
              </a:rPr>
              <a:t>Creating a scoreboard</a:t>
            </a:r>
            <a:r>
              <a:rPr lang="en">
                <a:solidFill>
                  <a:srgbClr val="434343"/>
                </a:solidFill>
                <a:latin typeface="Roboto Light"/>
                <a:ea typeface="Roboto Light"/>
                <a:cs typeface="Roboto Light"/>
                <a:sym typeface="Roboto Light"/>
              </a:rPr>
              <a:t> </a:t>
            </a:r>
            <a:endParaRPr>
              <a:solidFill>
                <a:srgbClr val="434343"/>
              </a:solidFill>
              <a:latin typeface="Roboto Light"/>
              <a:ea typeface="Roboto Light"/>
              <a:cs typeface="Roboto Light"/>
              <a:sym typeface="Roboto Light"/>
            </a:endParaRPr>
          </a:p>
          <a:p>
            <a:pPr indent="-298450" lvl="0" marL="457200" rtl="0" algn="l">
              <a:lnSpc>
                <a:spcPct val="115000"/>
              </a:lnSpc>
              <a:spcBef>
                <a:spcPts val="0"/>
              </a:spcBef>
              <a:spcAft>
                <a:spcPts val="0"/>
              </a:spcAft>
              <a:buClr>
                <a:srgbClr val="434343"/>
              </a:buClr>
              <a:buSzPts val="1100"/>
              <a:buFont typeface="Roboto Light"/>
              <a:buChar char="●"/>
            </a:pPr>
            <a:r>
              <a:rPr lang="en" u="sng">
                <a:solidFill>
                  <a:srgbClr val="1155CC"/>
                </a:solidFill>
                <a:latin typeface="Roboto Light"/>
                <a:ea typeface="Roboto Light"/>
                <a:cs typeface="Roboto Light"/>
                <a:sym typeface="Roboto Light"/>
                <a:hlinkClick r:id="rId3">
                  <a:extLst>
                    <a:ext uri="{A12FA001-AC4F-418D-AE19-62706E023703}">
                      <ahyp:hlinkClr val="tx"/>
                    </a:ext>
                  </a:extLst>
                </a:hlinkClick>
              </a:rPr>
              <a:t>Accountability Talks</a:t>
            </a:r>
            <a:r>
              <a:rPr lang="en">
                <a:solidFill>
                  <a:srgbClr val="434343"/>
                </a:solidFill>
                <a:latin typeface="Roboto Light"/>
                <a:ea typeface="Roboto Light"/>
                <a:cs typeface="Roboto Light"/>
                <a:sym typeface="Roboto Light"/>
              </a:rPr>
              <a:t> </a:t>
            </a:r>
            <a:endParaRPr>
              <a:solidFill>
                <a:srgbClr val="434343"/>
              </a:solidFill>
              <a:highlight>
                <a:srgbClr val="FBCB2E"/>
              </a:highlight>
              <a:latin typeface="Roboto Light"/>
              <a:ea typeface="Roboto Light"/>
              <a:cs typeface="Roboto Light"/>
              <a:sym typeface="Roboto Light"/>
            </a:endParaRPr>
          </a:p>
          <a:p>
            <a:pPr indent="-298450" lvl="0" marL="457200" rtl="0" algn="l">
              <a:lnSpc>
                <a:spcPct val="115000"/>
              </a:lnSpc>
              <a:spcBef>
                <a:spcPts val="0"/>
              </a:spcBef>
              <a:spcAft>
                <a:spcPts val="0"/>
              </a:spcAft>
              <a:buClr>
                <a:srgbClr val="434343"/>
              </a:buClr>
              <a:buSzPts val="1100"/>
              <a:buFont typeface="Roboto Light"/>
              <a:buChar char="●"/>
            </a:pPr>
            <a:r>
              <a:rPr lang="en">
                <a:solidFill>
                  <a:srgbClr val="434343"/>
                </a:solidFill>
                <a:latin typeface="Roboto Light"/>
                <a:ea typeface="Roboto Light"/>
                <a:cs typeface="Roboto Light"/>
                <a:sym typeface="Roboto Light"/>
              </a:rPr>
              <a:t>Deepen knowledge on </a:t>
            </a:r>
            <a:r>
              <a:rPr lang="en" u="sng">
                <a:solidFill>
                  <a:srgbClr val="1155CC"/>
                </a:solidFill>
                <a:latin typeface="Roboto Light"/>
                <a:ea typeface="Roboto Light"/>
                <a:cs typeface="Roboto Light"/>
                <a:sym typeface="Roboto Light"/>
                <a:hlinkClick r:id="rId4">
                  <a:extLst>
                    <a:ext uri="{A12FA001-AC4F-418D-AE19-62706E023703}">
                      <ahyp:hlinkClr val="tx"/>
                    </a:ext>
                  </a:extLst>
                </a:hlinkClick>
              </a:rPr>
              <a:t>4 Principles of Redesign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db9d1eb7ae_0_3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1" name="Google Shape;1141;gdb9d1eb7ae_0_3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another way to summarize the work of each GAIT. Instead of seeing the ‘weeds’ of the action plan in the workbook, it might be helpful to keep a summary of what each GAIT is hoping to do. This can also be used by leaders as a way of ‘checking in’ with GAITs. While they are responsible for managing their action plan and accomplishing tasks and creating new tasks, leaders can use this (and the next slide) as a way of checking the progress of each group.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Pages 50-53 </a:t>
            </a:r>
            <a:endParaRPr/>
          </a:p>
          <a:p>
            <a:pPr indent="0" lvl="0" marL="0" rtl="0" algn="l">
              <a:spcBef>
                <a:spcPts val="0"/>
              </a:spcBef>
              <a:spcAft>
                <a:spcPts val="0"/>
              </a:spcAft>
              <a:buNone/>
            </a:pPr>
            <a:r>
              <a:rPr lang="en" u="sng">
                <a:solidFill>
                  <a:schemeClr val="hlink"/>
                </a:solidFill>
                <a:hlinkClick r:id="rId2"/>
              </a:rPr>
              <a:t>https://www.fourpointeducation.com/wp-content/uploads/2017/10/Playbook-for-Redesigning-Schools-for-the-21st-Century.pdf</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Google Doc- </a:t>
            </a:r>
            <a:r>
              <a:rPr lang="en" u="sng">
                <a:solidFill>
                  <a:schemeClr val="accent3"/>
                </a:solidFill>
                <a:hlinkClick r:id="rId3">
                  <a:extLst>
                    <a:ext uri="{A12FA001-AC4F-418D-AE19-62706E023703}">
                      <ahyp:hlinkClr val="tx"/>
                    </a:ext>
                  </a:extLst>
                </a:hlinkClick>
              </a:rPr>
              <a:t>https://docs.google.com/document/d/1l82DY3GJKaIaNlcPLSOxfwTixAdDfZ6WZwanaW-Rw40/edit?usp=sharing</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gdeb0e21f2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7" name="Google Shape;1147;gdeb0e21f2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db9d1eb7ae_0_8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2" name="Google Shape;1152;gdb9d1eb7ae_0_8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e316c2acce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7" name="Google Shape;1157;ge316c2acce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t>The graphic on the left walks through the steps necessary for growing collective efficacy in your organization. In order to grow and build collective efficacy, you must allow all staff an opportunity to co-construct the goal; learn from resources and investigate strategies; staff must have a chance to ‘try a strategy on’ while collecting evidence to understand impact; and lastly, staff must have a collective opportunity to celebrate and reflect. </a:t>
            </a:r>
            <a:endParaRPr/>
          </a:p>
          <a:p>
            <a:pPr indent="0" lvl="0" marL="0" rtl="0" algn="l">
              <a:lnSpc>
                <a:spcPct val="115000"/>
              </a:lnSpc>
              <a:spcBef>
                <a:spcPts val="1200"/>
              </a:spcBef>
              <a:spcAft>
                <a:spcPts val="0"/>
              </a:spcAft>
              <a:buNone/>
            </a:pPr>
            <a:r>
              <a:rPr lang="en"/>
              <a:t>If you compare that to the process used in Redesign of design thinking and the four disciplines of execution, you see that there is quite a significant alignment between them. In redesign, you use design thinking and 4dx to empathize with students and define your wildly important goals. You ideate and investigate strategies that become your lead measures. Your build prototypes the you test in small groups and while doing so, you create data scoreboards and you hold accountability meetings where ‘pivots’ or ‘adjustments’ are determined. And at the end of your test window, you reflect, celebrate and create a plan for scale or revise and begin again. </a:t>
            </a:r>
            <a:endParaRPr/>
          </a:p>
          <a:p>
            <a:pPr indent="0" lvl="0" marL="0" rtl="0" algn="l">
              <a:lnSpc>
                <a:spcPct val="115000"/>
              </a:lnSpc>
              <a:spcBef>
                <a:spcPts val="1200"/>
              </a:spcBef>
              <a:spcAft>
                <a:spcPts val="0"/>
              </a:spcAft>
              <a:buNone/>
            </a:pPr>
            <a:r>
              <a:rPr lang="en"/>
              <a:t>To put it simply, using the redesign process with fidelity and integrity will allow you to grow teacher collective efficacy. Let’s move on to learn a little bit more!</a:t>
            </a:r>
            <a:endParaRPr/>
          </a:p>
          <a:p>
            <a:pPr indent="0" lvl="0" marL="0" rtl="0" algn="l">
              <a:lnSpc>
                <a:spcPct val="115000"/>
              </a:lnSpc>
              <a:spcBef>
                <a:spcPts val="1200"/>
              </a:spcBef>
              <a:spcAft>
                <a:spcPts val="0"/>
              </a:spcAft>
              <a:buNone/>
            </a:pPr>
            <a:r>
              <a:rPr lang="en" sz="1200" u="sng">
                <a:solidFill>
                  <a:srgbClr val="3171D1"/>
                </a:solidFill>
                <a:latin typeface="Open Sans Light"/>
                <a:ea typeface="Open Sans Light"/>
                <a:cs typeface="Open Sans Light"/>
                <a:sym typeface="Open Sans Light"/>
                <a:hlinkClick r:id="rId2">
                  <a:extLst>
                    <a:ext uri="{A12FA001-AC4F-418D-AE19-62706E023703}">
                      <ahyp:hlinkClr val="tx"/>
                    </a:ext>
                  </a:extLst>
                </a:hlinkClick>
              </a:rPr>
              <a:t>Donohoo, Jenni, and Steven Katz. “What Drives Collective Efficacy?” </a:t>
            </a:r>
            <a:r>
              <a:rPr i="1" lang="en" sz="1200" u="sng">
                <a:solidFill>
                  <a:srgbClr val="3171D1"/>
                </a:solidFill>
                <a:latin typeface="Open Sans Light"/>
                <a:ea typeface="Open Sans Light"/>
                <a:cs typeface="Open Sans Light"/>
                <a:sym typeface="Open Sans Light"/>
                <a:hlinkClick r:id="rId3">
                  <a:extLst>
                    <a:ext uri="{A12FA001-AC4F-418D-AE19-62706E023703}">
                      <ahyp:hlinkClr val="tx"/>
                    </a:ext>
                  </a:extLst>
                </a:hlinkClick>
              </a:rPr>
              <a:t>What Drives Collective Efficacy? - Educational Leadership</a:t>
            </a:r>
            <a:r>
              <a:rPr lang="en" sz="1200" u="sng">
                <a:solidFill>
                  <a:srgbClr val="3171D1"/>
                </a:solidFill>
                <a:latin typeface="Open Sans Light"/>
                <a:ea typeface="Open Sans Light"/>
                <a:cs typeface="Open Sans Light"/>
                <a:sym typeface="Open Sans Light"/>
                <a:hlinkClick r:id="rId4">
                  <a:extLst>
                    <a:ext uri="{A12FA001-AC4F-418D-AE19-62706E023703}">
                      <ahyp:hlinkClr val="tx"/>
                    </a:ext>
                  </a:extLst>
                </a:hlinkClick>
              </a:rPr>
              <a:t>, ASCD, July 2019, </a:t>
            </a:r>
            <a:r>
              <a:rPr lang="en" sz="1200" u="sng">
                <a:solidFill>
                  <a:schemeClr val="hlink"/>
                </a:solidFill>
                <a:latin typeface="Open Sans Light"/>
                <a:ea typeface="Open Sans Light"/>
                <a:cs typeface="Open Sans Light"/>
                <a:sym typeface="Open Sans Light"/>
                <a:hlinkClick r:id="rId5"/>
              </a:rPr>
              <a:t>www.ascd.org/publications/educational-leadership/jul19/vol76/num09/What-Drives-Collective-Efficacy%C2%A2.aspx</a:t>
            </a:r>
            <a:r>
              <a:rPr lang="en" sz="1200" u="sng">
                <a:solidFill>
                  <a:srgbClr val="3171D1"/>
                </a:solidFill>
                <a:latin typeface="Open Sans Light"/>
                <a:ea typeface="Open Sans Light"/>
                <a:cs typeface="Open Sans Light"/>
                <a:sym typeface="Open Sans Light"/>
                <a:hlinkClick r:id="rId6">
                  <a:extLst>
                    <a:ext uri="{A12FA001-AC4F-418D-AE19-62706E023703}">
                      <ahyp:hlinkClr val="tx"/>
                    </a:ext>
                  </a:extLst>
                </a:hlinkClick>
              </a:rPr>
              <a:t>.</a:t>
            </a:r>
            <a:endParaRPr sz="1200"/>
          </a:p>
          <a:p>
            <a:pPr indent="0" lvl="0" marL="0" rtl="0" algn="l">
              <a:lnSpc>
                <a:spcPct val="115000"/>
              </a:lnSpc>
              <a:spcBef>
                <a:spcPts val="1200"/>
              </a:spcBef>
              <a:spcAft>
                <a:spcPts val="0"/>
              </a:spcAft>
              <a:buNone/>
            </a:pPr>
            <a:r>
              <a:rPr lang="en">
                <a:solidFill>
                  <a:schemeClr val="dk1"/>
                </a:solidFill>
              </a:rPr>
              <a:t>Liang, J. “Grace,” Mitchell, T., &amp; Scott, J. (2020). Statewide School Redesign: Integrating Design Thinking and the Four Disciplines of Execution as a Continuous School Improvement Process. </a:t>
            </a:r>
            <a:r>
              <a:rPr i="1" lang="en">
                <a:solidFill>
                  <a:schemeClr val="dk1"/>
                </a:solidFill>
              </a:rPr>
              <a:t>Journal of Case Studies in Educational Leadership</a:t>
            </a:r>
            <a:r>
              <a:rPr lang="en">
                <a:solidFill>
                  <a:schemeClr val="dk1"/>
                </a:solidFill>
              </a:rPr>
              <a:t>, </a:t>
            </a:r>
            <a:r>
              <a:rPr i="1" lang="en">
                <a:solidFill>
                  <a:schemeClr val="dk1"/>
                </a:solidFill>
              </a:rPr>
              <a:t>1</a:t>
            </a:r>
            <a:r>
              <a:rPr lang="en">
                <a:solidFill>
                  <a:schemeClr val="dk1"/>
                </a:solidFill>
              </a:rPr>
              <a:t>(13). Retrieved from https://journals.sagepub.com/doi/10.1177/1555458920975462</a:t>
            </a:r>
            <a:endParaRPr>
              <a:solidFill>
                <a:schemeClr val="dk1"/>
              </a:solidFill>
            </a:endParaRPr>
          </a:p>
          <a:p>
            <a:pPr indent="0" lvl="0" marL="0" rtl="0" algn="l">
              <a:lnSpc>
                <a:spcPct val="115000"/>
              </a:lnSpc>
              <a:spcBef>
                <a:spcPts val="1200"/>
              </a:spcBef>
              <a:spcAft>
                <a:spcPts val="120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db9d1eb7ae_0_26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6" name="Google Shape;1166;gdb9d1eb7ae_0_26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gdb9d1eb7ae_0_26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7" name="Google Shape;1177;gdb9d1eb7ae_0_2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db861043f1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db861043f1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gdb9d1eb7ae_0_26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9" name="Google Shape;1189;gdb9d1eb7ae_0_2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gdb9d1eb7ae_0_26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1" name="Google Shape;1201;gdb9d1eb7ae_0_26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gdb9d1eb7ae_0_26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3" name="Google Shape;1213;gdb9d1eb7ae_0_26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gdb9d1eb7ae_0_26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5" name="Google Shape;1225;gdb9d1eb7ae_0_26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db9d1eb7ae_0_2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0" name="Google Shape;1230;gdb9d1eb7ae_0_2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gdb9d1eb7ae_0_26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8" name="Google Shape;1238;gdb9d1eb7ae_0_26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2" name="Shape 1242"/>
        <p:cNvGrpSpPr/>
        <p:nvPr/>
      </p:nvGrpSpPr>
      <p:grpSpPr>
        <a:xfrm>
          <a:off x="0" y="0"/>
          <a:ext cx="0" cy="0"/>
          <a:chOff x="0" y="0"/>
          <a:chExt cx="0" cy="0"/>
        </a:xfrm>
      </p:grpSpPr>
      <p:sp>
        <p:nvSpPr>
          <p:cNvPr id="1243" name="Google Shape;1243;gdb9d1eb7ae_0_26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4" name="Google Shape;1244;gdb9d1eb7ae_0_26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800"/>
              </a:spcBef>
              <a:spcAft>
                <a:spcPts val="0"/>
              </a:spcAft>
              <a:buNone/>
            </a:pPr>
            <a:r>
              <a:rPr lang="en" sz="1300">
                <a:solidFill>
                  <a:schemeClr val="dk1"/>
                </a:solidFill>
                <a:latin typeface="Open Sans Light"/>
                <a:ea typeface="Open Sans Light"/>
                <a:cs typeface="Open Sans Light"/>
                <a:sym typeface="Open Sans Light"/>
              </a:rPr>
              <a:t>Ex. Rock - Astronauts can survive 7 days in space, including walking on the moon (LAG)</a:t>
            </a:r>
            <a:endParaRPr sz="1300">
              <a:solidFill>
                <a:schemeClr val="dk1"/>
              </a:solidFill>
              <a:latin typeface="Open Sans Light"/>
              <a:ea typeface="Open Sans Light"/>
              <a:cs typeface="Open Sans Light"/>
              <a:sym typeface="Open Sans Light"/>
            </a:endParaRPr>
          </a:p>
          <a:p>
            <a:pPr indent="0" lvl="0" marL="0" rtl="0" algn="l">
              <a:lnSpc>
                <a:spcPct val="90000"/>
              </a:lnSpc>
              <a:spcBef>
                <a:spcPts val="800"/>
              </a:spcBef>
              <a:spcAft>
                <a:spcPts val="0"/>
              </a:spcAft>
              <a:buNone/>
            </a:pPr>
            <a:r>
              <a:rPr lang="en" sz="1300">
                <a:solidFill>
                  <a:schemeClr val="dk1"/>
                </a:solidFill>
                <a:latin typeface="Open Sans Light"/>
                <a:ea typeface="Open Sans Light"/>
                <a:cs typeface="Open Sans Light"/>
                <a:sym typeface="Open Sans Light"/>
              </a:rPr>
              <a:t>Lever - Incrementally, increase length of time in simulated weightless environment (LEAD)</a:t>
            </a:r>
            <a:endParaRPr sz="1300">
              <a:solidFill>
                <a:schemeClr val="dk1"/>
              </a:solidFill>
              <a:latin typeface="Open Sans Light"/>
              <a:ea typeface="Open Sans Light"/>
              <a:cs typeface="Open Sans Light"/>
              <a:sym typeface="Open Sans Light"/>
            </a:endParaRPr>
          </a:p>
          <a:p>
            <a:pPr indent="0" lvl="0" marL="0" rtl="0" algn="l">
              <a:lnSpc>
                <a:spcPct val="90000"/>
              </a:lnSpc>
              <a:spcBef>
                <a:spcPts val="800"/>
              </a:spcBef>
              <a:spcAft>
                <a:spcPts val="0"/>
              </a:spcAft>
              <a:buNone/>
            </a:pPr>
            <a:r>
              <a:t/>
            </a:r>
            <a:endParaRPr sz="1300">
              <a:solidFill>
                <a:schemeClr val="dk1"/>
              </a:solidFill>
              <a:latin typeface="Open Sans Light"/>
              <a:ea typeface="Open Sans Light"/>
              <a:cs typeface="Open Sans Light"/>
              <a:sym typeface="Open Sans Light"/>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gdb9d1eb7ae_0_3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2" name="Google Shape;1252;gdb9d1eb7ae_0_3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gdb9d1eb7ae_0_27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7" name="Google Shape;1257;gdb9d1eb7ae_0_27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gdb9d1eb7ae_0_27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6" name="Google Shape;1266;gdb9d1eb7ae_0_2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db861043f1_0_2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db861043f1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gdb861043f1_0_224: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gdb9d1eb7ae_0_27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2" name="Google Shape;1272;gdb9d1eb7ae_0_27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12284C"/>
                </a:solidFill>
                <a:latin typeface="Open Sans Light"/>
                <a:ea typeface="Open Sans Light"/>
                <a:cs typeface="Open Sans Light"/>
                <a:sym typeface="Open Sans Light"/>
              </a:rPr>
              <a:t>Safe enough to try (Research Based) vs Evidenced </a:t>
            </a:r>
            <a:r>
              <a:rPr lang="en" sz="1800">
                <a:solidFill>
                  <a:srgbClr val="12284C"/>
                </a:solidFill>
                <a:latin typeface="Open Sans Light"/>
                <a:ea typeface="Open Sans Light"/>
                <a:cs typeface="Open Sans Light"/>
                <a:sym typeface="Open Sans Light"/>
              </a:rPr>
              <a:t>Based</a:t>
            </a:r>
            <a:endParaRPr sz="1800">
              <a:solidFill>
                <a:srgbClr val="12284C"/>
              </a:solidFill>
              <a:latin typeface="Open Sans Light"/>
              <a:ea typeface="Open Sans Light"/>
              <a:cs typeface="Open Sans Light"/>
              <a:sym typeface="Open Sans Light"/>
            </a:endParaRPr>
          </a:p>
          <a:p>
            <a:pPr indent="-342900" lvl="0" marL="457200" rtl="0" algn="l">
              <a:spcBef>
                <a:spcPts val="600"/>
              </a:spcBef>
              <a:spcAft>
                <a:spcPts val="0"/>
              </a:spcAft>
              <a:buClr>
                <a:srgbClr val="12284C"/>
              </a:buClr>
              <a:buSzPts val="1800"/>
              <a:buFont typeface="Open Sans Light"/>
              <a:buChar char="●"/>
            </a:pPr>
            <a:r>
              <a:rPr lang="en" sz="1800">
                <a:solidFill>
                  <a:srgbClr val="12284C"/>
                </a:solidFill>
                <a:latin typeface="Open Sans Light"/>
                <a:ea typeface="Open Sans Light"/>
                <a:cs typeface="Open Sans Light"/>
                <a:sym typeface="Open Sans Light"/>
              </a:rPr>
              <a:t>In Redesign, we encourage you to test strategies that are ‘Safe enough to try’. That means you have done research, looked closely at your stakeholders, data, and resources, and determined that testing this strategy would be ‘safe’ and possibly highly impactful. </a:t>
            </a:r>
            <a:endParaRPr sz="1800">
              <a:solidFill>
                <a:srgbClr val="12284C"/>
              </a:solidFill>
              <a:latin typeface="Open Sans Light"/>
              <a:ea typeface="Open Sans Light"/>
              <a:cs typeface="Open Sans Light"/>
              <a:sym typeface="Open Sans Light"/>
            </a:endParaRPr>
          </a:p>
          <a:p>
            <a:pPr indent="-335280" lvl="1" marL="914400" rtl="0" algn="l">
              <a:spcBef>
                <a:spcPts val="0"/>
              </a:spcBef>
              <a:spcAft>
                <a:spcPts val="0"/>
              </a:spcAft>
              <a:buClr>
                <a:srgbClr val="12284C"/>
              </a:buClr>
              <a:buSzPts val="1680"/>
              <a:buFont typeface="Open Sans Light"/>
              <a:buChar char="○"/>
            </a:pPr>
            <a:r>
              <a:rPr lang="en" sz="1800">
                <a:solidFill>
                  <a:srgbClr val="12284C"/>
                </a:solidFill>
                <a:latin typeface="Open Sans Light"/>
                <a:ea typeface="Open Sans Light"/>
                <a:cs typeface="Open Sans Light"/>
                <a:sym typeface="Open Sans Light"/>
              </a:rPr>
              <a:t>That does not mean you can try </a:t>
            </a:r>
            <a:r>
              <a:rPr i="1" lang="en" sz="1800">
                <a:solidFill>
                  <a:srgbClr val="12284C"/>
                </a:solidFill>
                <a:latin typeface="Open Sans Light"/>
                <a:ea typeface="Open Sans Light"/>
                <a:cs typeface="Open Sans Light"/>
                <a:sym typeface="Open Sans Light"/>
              </a:rPr>
              <a:t>anything</a:t>
            </a:r>
            <a:r>
              <a:rPr lang="en" sz="1800">
                <a:solidFill>
                  <a:srgbClr val="12284C"/>
                </a:solidFill>
                <a:latin typeface="Open Sans Light"/>
                <a:ea typeface="Open Sans Light"/>
                <a:cs typeface="Open Sans Light"/>
                <a:sym typeface="Open Sans Light"/>
              </a:rPr>
              <a:t>. It means you try things that have been researched formally, or informally by your Goal Area Investigation Team, and demonstrate a potential for impact in your setting. </a:t>
            </a:r>
            <a:endParaRPr sz="1800">
              <a:solidFill>
                <a:srgbClr val="12284C"/>
              </a:solidFill>
              <a:latin typeface="Open Sans Light"/>
              <a:ea typeface="Open Sans Light"/>
              <a:cs typeface="Open Sans Light"/>
              <a:sym typeface="Open Sans Light"/>
            </a:endParaRPr>
          </a:p>
          <a:p>
            <a:pPr indent="-342900" lvl="0" marL="457200" rtl="0" algn="l">
              <a:spcBef>
                <a:spcPts val="0"/>
              </a:spcBef>
              <a:spcAft>
                <a:spcPts val="0"/>
              </a:spcAft>
              <a:buClr>
                <a:srgbClr val="12284C"/>
              </a:buClr>
              <a:buSzPts val="1800"/>
              <a:buFont typeface="Open Sans Light"/>
              <a:buChar char="●"/>
            </a:pPr>
            <a:r>
              <a:rPr lang="en" sz="1800">
                <a:solidFill>
                  <a:srgbClr val="12284C"/>
                </a:solidFill>
                <a:latin typeface="Open Sans Light"/>
                <a:ea typeface="Open Sans Light"/>
                <a:cs typeface="Open Sans Light"/>
                <a:sym typeface="Open Sans Light"/>
              </a:rPr>
              <a:t>Evidence Based means that the strategy has been validated to be effective through numerous studies. You can learn more about evidence based practices by exploring ‘</a:t>
            </a:r>
            <a:r>
              <a:rPr lang="en" sz="1800" u="sng">
                <a:solidFill>
                  <a:srgbClr val="12284C"/>
                </a:solidFill>
                <a:latin typeface="Open Sans Light"/>
                <a:ea typeface="Open Sans Light"/>
                <a:cs typeface="Open Sans Light"/>
                <a:sym typeface="Open Sans Light"/>
                <a:hlinkClick r:id="rId2">
                  <a:extLst>
                    <a:ext uri="{A12FA001-AC4F-418D-AE19-62706E023703}">
                      <ahyp:hlinkClr val="tx"/>
                    </a:ext>
                  </a:extLst>
                </a:hlinkClick>
              </a:rPr>
              <a:t>Wise Ways</a:t>
            </a:r>
            <a:r>
              <a:rPr lang="en" sz="1800">
                <a:solidFill>
                  <a:srgbClr val="12284C"/>
                </a:solidFill>
                <a:latin typeface="Open Sans Light"/>
                <a:ea typeface="Open Sans Light"/>
                <a:cs typeface="Open Sans Light"/>
                <a:sym typeface="Open Sans Light"/>
              </a:rPr>
              <a:t>’, ‘</a:t>
            </a:r>
            <a:r>
              <a:rPr lang="en" sz="1800" u="sng">
                <a:solidFill>
                  <a:srgbClr val="12284C"/>
                </a:solidFill>
                <a:latin typeface="Open Sans Light"/>
                <a:ea typeface="Open Sans Light"/>
                <a:cs typeface="Open Sans Light"/>
                <a:sym typeface="Open Sans Light"/>
                <a:hlinkClick r:id="rId3">
                  <a:extLst>
                    <a:ext uri="{A12FA001-AC4F-418D-AE19-62706E023703}">
                      <ahyp:hlinkClr val="tx"/>
                    </a:ext>
                  </a:extLst>
                </a:hlinkClick>
              </a:rPr>
              <a:t>What Works Clearinghouse</a:t>
            </a:r>
            <a:r>
              <a:rPr lang="en" sz="1800">
                <a:solidFill>
                  <a:srgbClr val="12284C"/>
                </a:solidFill>
                <a:latin typeface="Open Sans Light"/>
                <a:ea typeface="Open Sans Light"/>
                <a:cs typeface="Open Sans Light"/>
                <a:sym typeface="Open Sans Light"/>
              </a:rPr>
              <a:t>’ or </a:t>
            </a:r>
            <a:r>
              <a:rPr lang="en" sz="1800" u="sng">
                <a:solidFill>
                  <a:srgbClr val="12284C"/>
                </a:solidFill>
                <a:latin typeface="Open Sans Light"/>
                <a:ea typeface="Open Sans Light"/>
                <a:cs typeface="Open Sans Light"/>
                <a:sym typeface="Open Sans Light"/>
                <a:hlinkClick r:id="rId4">
                  <a:extLst>
                    <a:ext uri="{A12FA001-AC4F-418D-AE19-62706E023703}">
                      <ahyp:hlinkClr val="tx"/>
                    </a:ext>
                  </a:extLst>
                </a:hlinkClick>
              </a:rPr>
              <a:t>other</a:t>
            </a:r>
            <a:r>
              <a:rPr lang="en" sz="1800">
                <a:solidFill>
                  <a:srgbClr val="12284C"/>
                </a:solidFill>
                <a:uFill>
                  <a:noFill/>
                </a:uFill>
                <a:latin typeface="Open Sans Light"/>
                <a:ea typeface="Open Sans Light"/>
                <a:cs typeface="Open Sans Light"/>
                <a:sym typeface="Open Sans Light"/>
                <a:hlinkClick r:id="rId5">
                  <a:extLst>
                    <a:ext uri="{A12FA001-AC4F-418D-AE19-62706E023703}">
                      <ahyp:hlinkClr val="tx"/>
                    </a:ext>
                  </a:extLst>
                </a:hlinkClick>
              </a:rPr>
              <a:t> </a:t>
            </a:r>
            <a:br>
              <a:rPr lang="en" sz="1800">
                <a:solidFill>
                  <a:srgbClr val="12284C"/>
                </a:solidFill>
                <a:latin typeface="Open Sans Light"/>
                <a:ea typeface="Open Sans Light"/>
                <a:cs typeface="Open Sans Light"/>
                <a:sym typeface="Open Sans Light"/>
              </a:rPr>
            </a:br>
            <a:r>
              <a:rPr lang="en" sz="1800">
                <a:solidFill>
                  <a:srgbClr val="12284C"/>
                </a:solidFill>
                <a:latin typeface="Open Sans Light"/>
                <a:ea typeface="Open Sans Light"/>
                <a:cs typeface="Open Sans Light"/>
                <a:sym typeface="Open Sans Light"/>
              </a:rPr>
              <a:t>academic research bases. </a:t>
            </a:r>
            <a:endParaRPr sz="1800">
              <a:solidFill>
                <a:srgbClr val="595959"/>
              </a:solidFill>
            </a:endParaRPr>
          </a:p>
          <a:p>
            <a:pPr indent="0" lvl="0" marL="0" rtl="0" algn="l">
              <a:spcBef>
                <a:spcPts val="600"/>
              </a:spcBef>
              <a:spcAft>
                <a:spcPts val="0"/>
              </a:spcAft>
              <a:buNone/>
            </a:pPr>
            <a:r>
              <a:rPr lang="en" sz="1800">
                <a:solidFill>
                  <a:srgbClr val="595959"/>
                </a:solidFill>
              </a:rPr>
              <a:t>When you can use a promising practice, and collect your own action research on it. </a:t>
            </a:r>
            <a:endParaRPr sz="1800">
              <a:solidFill>
                <a:srgbClr val="595959"/>
              </a:solidFill>
            </a:endParaRPr>
          </a:p>
          <a:p>
            <a:pPr indent="-342900" lvl="0" marL="457200" rtl="0" algn="l">
              <a:spcBef>
                <a:spcPts val="1200"/>
              </a:spcBef>
              <a:spcAft>
                <a:spcPts val="0"/>
              </a:spcAft>
              <a:buClr>
                <a:srgbClr val="595959"/>
              </a:buClr>
              <a:buSzPts val="1800"/>
              <a:buChar char="●"/>
            </a:pPr>
            <a:r>
              <a:rPr lang="en" sz="1800">
                <a:solidFill>
                  <a:srgbClr val="595959"/>
                </a:solidFill>
              </a:rPr>
              <a:t>Clear purpose for the strategy.  What are the issues and who is being affected by the decision?</a:t>
            </a:r>
            <a:endParaRPr sz="1800">
              <a:solidFill>
                <a:srgbClr val="595959"/>
              </a:solidFill>
            </a:endParaRPr>
          </a:p>
          <a:p>
            <a:pPr indent="-342900" lvl="0" marL="457200" rtl="0" algn="l">
              <a:spcBef>
                <a:spcPts val="0"/>
              </a:spcBef>
              <a:spcAft>
                <a:spcPts val="0"/>
              </a:spcAft>
              <a:buClr>
                <a:srgbClr val="595959"/>
              </a:buClr>
              <a:buSzPts val="1800"/>
              <a:buChar char="●"/>
            </a:pPr>
            <a:r>
              <a:rPr lang="en" sz="1800">
                <a:solidFill>
                  <a:srgbClr val="595959"/>
                </a:solidFill>
              </a:rPr>
              <a:t>Does current educational research support this?  If not, why not?  Has the investigation team had time to thoroughly investigate the possibilities, benefits, and downfalls?</a:t>
            </a:r>
            <a:endParaRPr sz="1800">
              <a:solidFill>
                <a:srgbClr val="595959"/>
              </a:solidFill>
            </a:endParaRPr>
          </a:p>
          <a:p>
            <a:pPr indent="-342900" lvl="0" marL="457200" rtl="0" algn="l">
              <a:spcBef>
                <a:spcPts val="0"/>
              </a:spcBef>
              <a:spcAft>
                <a:spcPts val="0"/>
              </a:spcAft>
              <a:buClr>
                <a:srgbClr val="595959"/>
              </a:buClr>
              <a:buSzPts val="1800"/>
              <a:buChar char="●"/>
            </a:pPr>
            <a:r>
              <a:rPr lang="en" sz="1800">
                <a:solidFill>
                  <a:srgbClr val="595959"/>
                </a:solidFill>
              </a:rPr>
              <a:t>Clear prototype, or plan.  What is being tried?  How often?  How long?</a:t>
            </a:r>
            <a:endParaRPr sz="1800">
              <a:solidFill>
                <a:srgbClr val="595959"/>
              </a:solidFill>
            </a:endParaRPr>
          </a:p>
          <a:p>
            <a:pPr indent="-342900" lvl="0" marL="457200" rtl="0" algn="l">
              <a:spcBef>
                <a:spcPts val="0"/>
              </a:spcBef>
              <a:spcAft>
                <a:spcPts val="0"/>
              </a:spcAft>
              <a:buClr>
                <a:srgbClr val="595959"/>
              </a:buClr>
              <a:buSzPts val="1800"/>
              <a:buChar char="●"/>
            </a:pPr>
            <a:r>
              <a:rPr lang="en" sz="1800">
                <a:solidFill>
                  <a:srgbClr val="595959"/>
                </a:solidFill>
              </a:rPr>
              <a:t>Exactly what data, expertise, resources or advice will be needed to make a decision?</a:t>
            </a:r>
            <a:endParaRPr sz="1800">
              <a:solidFill>
                <a:srgbClr val="595959"/>
              </a:solidFill>
            </a:endParaRPr>
          </a:p>
          <a:p>
            <a:pPr indent="-342900" lvl="0" marL="457200" rtl="0" algn="l">
              <a:spcBef>
                <a:spcPts val="0"/>
              </a:spcBef>
              <a:spcAft>
                <a:spcPts val="0"/>
              </a:spcAft>
              <a:buClr>
                <a:srgbClr val="595959"/>
              </a:buClr>
              <a:buSzPts val="1800"/>
              <a:buChar char="●"/>
            </a:pPr>
            <a:r>
              <a:rPr lang="en" sz="1800">
                <a:solidFill>
                  <a:srgbClr val="595959"/>
                </a:solidFill>
              </a:rPr>
              <a:t>How will you know that the strategy has the possibility of positively impacting student outcomes?</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db9d1eb7ae_0_3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8" name="Google Shape;1278;gdb9d1eb7ae_0_3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gdb9d1eb7ae_0_27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3" name="Google Shape;1283;gdb9d1eb7ae_0_27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gdb9d1eb7ae_0_27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9" name="Google Shape;1289;gdb9d1eb7ae_0_27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db9d1eb7ae_0_27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8" name="Google Shape;1298;gdb9d1eb7ae_0_27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gdb9d1eb7ae_0_27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5" name="Google Shape;1305;gdb9d1eb7ae_0_27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gdb9d1eb7ae_0_27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4" name="Google Shape;1314;gdb9d1eb7ae_0_2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gdb9d1eb7ae_0_2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1" name="Google Shape;1321;gdb9d1eb7ae_0_2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db9d1eb7ae_0_27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6" name="Google Shape;1326;gdb9d1eb7ae_0_27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 Track the length of time astronauts can function in a simulated weightless environment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gdb9d1eb7ae_0_27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2" name="Google Shape;1332;gdb9d1eb7ae_0_27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e28b098851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e28b098851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Rubric- </a:t>
            </a:r>
            <a:r>
              <a:rPr lang="en" u="sng">
                <a:solidFill>
                  <a:schemeClr val="hlink"/>
                </a:solidFill>
                <a:hlinkClick r:id="rId2"/>
              </a:rPr>
              <a:t>https://www.ksde.org/LinkClick.aspx?fileticket=vnD9-j4k9No%3d&amp;tabid=1207&amp;portalid=0&amp;mid=3630</a:t>
            </a:r>
            <a:r>
              <a:rPr lang="en"/>
              <a:t>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gdb9d1eb7ae_0_27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1" name="Google Shape;1341;gdb9d1eb7ae_0_2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gdb9d1eb7ae_0_27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7" name="Google Shape;1347;gdb9d1eb7ae_0_27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4" name="Shape 1354"/>
        <p:cNvGrpSpPr/>
        <p:nvPr/>
      </p:nvGrpSpPr>
      <p:grpSpPr>
        <a:xfrm>
          <a:off x="0" y="0"/>
          <a:ext cx="0" cy="0"/>
          <a:chOff x="0" y="0"/>
          <a:chExt cx="0" cy="0"/>
        </a:xfrm>
      </p:grpSpPr>
      <p:sp>
        <p:nvSpPr>
          <p:cNvPr id="1355" name="Google Shape;1355;gdb9d1eb7ae_0_3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6" name="Google Shape;1356;gdb9d1eb7ae_0_3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9" name="Shape 1359"/>
        <p:cNvGrpSpPr/>
        <p:nvPr/>
      </p:nvGrpSpPr>
      <p:grpSpPr>
        <a:xfrm>
          <a:off x="0" y="0"/>
          <a:ext cx="0" cy="0"/>
          <a:chOff x="0" y="0"/>
          <a:chExt cx="0" cy="0"/>
        </a:xfrm>
      </p:grpSpPr>
      <p:sp>
        <p:nvSpPr>
          <p:cNvPr id="1360" name="Google Shape;1360;gdb9d1eb7ae_0_27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1" name="Google Shape;1361;gdb9d1eb7ae_0_27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gdeb0e21f20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8" name="Google Shape;1368;gdeb0e21f2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gdb9d1eb7ae_0_8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3" name="Google Shape;1373;gdb9d1eb7ae_0_8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gdb9d1eb7a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8" name="Google Shape;1378;gdb9d1eb7a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KLC Guidebook, by Julia Fabris McBride, Kansas Leadership Center, 2020</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Criticism:</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 way of unloading anger or disappointment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Focused on the needs of the giver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Angry, dismissive, emotional</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Ignore positive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Tough on the person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Vague, generalized, evaluative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Attributes opinions to others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Looks backward; laments missed opportunities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One-way pronouncements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5" name="Shape 1385"/>
        <p:cNvGrpSpPr/>
        <p:nvPr/>
      </p:nvGrpSpPr>
      <p:grpSpPr>
        <a:xfrm>
          <a:off x="0" y="0"/>
          <a:ext cx="0" cy="0"/>
          <a:chOff x="0" y="0"/>
          <a:chExt cx="0" cy="0"/>
        </a:xfrm>
      </p:grpSpPr>
      <p:sp>
        <p:nvSpPr>
          <p:cNvPr id="1386" name="Google Shape;1386;gdb9d1eb7a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7" name="Google Shape;1387;gdb9d1eb7a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KLC Guidebook, by Julia Fabris McBride, Kansas Leadership Center, 2020</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Criticism:</a:t>
            </a:r>
            <a:endParaRPr/>
          </a:p>
          <a:p>
            <a:pPr indent="-298450" lvl="0" marL="457200" rtl="0" algn="l">
              <a:spcBef>
                <a:spcPts val="0"/>
              </a:spcBef>
              <a:spcAft>
                <a:spcPts val="0"/>
              </a:spcAft>
              <a:buSzPts val="1100"/>
              <a:buChar char="●"/>
            </a:pPr>
            <a:r>
              <a:rPr lang="en"/>
              <a:t>A way of unloading anger or disappointment</a:t>
            </a:r>
            <a:endParaRPr/>
          </a:p>
          <a:p>
            <a:pPr indent="-298450" lvl="0" marL="457200" rtl="0" algn="l">
              <a:spcBef>
                <a:spcPts val="0"/>
              </a:spcBef>
              <a:spcAft>
                <a:spcPts val="0"/>
              </a:spcAft>
              <a:buSzPts val="1100"/>
              <a:buChar char="●"/>
            </a:pPr>
            <a:r>
              <a:rPr lang="en"/>
              <a:t>Focused on the needs of the giver</a:t>
            </a:r>
            <a:endParaRPr/>
          </a:p>
          <a:p>
            <a:pPr indent="-298450" lvl="0" marL="457200" rtl="0" algn="l">
              <a:spcBef>
                <a:spcPts val="0"/>
              </a:spcBef>
              <a:spcAft>
                <a:spcPts val="0"/>
              </a:spcAft>
              <a:buSzPts val="1100"/>
              <a:buChar char="●"/>
            </a:pPr>
            <a:r>
              <a:rPr lang="en"/>
              <a:t>Angry, dismissive, emotional</a:t>
            </a:r>
            <a:endParaRPr/>
          </a:p>
          <a:p>
            <a:pPr indent="-298450" lvl="0" marL="457200" rtl="0" algn="l">
              <a:spcBef>
                <a:spcPts val="0"/>
              </a:spcBef>
              <a:spcAft>
                <a:spcPts val="0"/>
              </a:spcAft>
              <a:buSzPts val="1100"/>
              <a:buChar char="●"/>
            </a:pPr>
            <a:r>
              <a:rPr lang="en"/>
              <a:t>Ignore positive</a:t>
            </a:r>
            <a:endParaRPr/>
          </a:p>
          <a:p>
            <a:pPr indent="-298450" lvl="0" marL="457200" rtl="0" algn="l">
              <a:spcBef>
                <a:spcPts val="0"/>
              </a:spcBef>
              <a:spcAft>
                <a:spcPts val="0"/>
              </a:spcAft>
              <a:buSzPts val="1100"/>
              <a:buChar char="●"/>
            </a:pPr>
            <a:r>
              <a:rPr lang="en"/>
              <a:t>Tough on the person</a:t>
            </a:r>
            <a:endParaRPr/>
          </a:p>
          <a:p>
            <a:pPr indent="-298450" lvl="0" marL="457200" rtl="0" algn="l">
              <a:spcBef>
                <a:spcPts val="0"/>
              </a:spcBef>
              <a:spcAft>
                <a:spcPts val="0"/>
              </a:spcAft>
              <a:buSzPts val="1100"/>
              <a:buChar char="●"/>
            </a:pPr>
            <a:r>
              <a:rPr lang="en"/>
              <a:t>Vague, generalized, evaluative</a:t>
            </a:r>
            <a:endParaRPr/>
          </a:p>
          <a:p>
            <a:pPr indent="-298450" lvl="0" marL="457200" rtl="0" algn="l">
              <a:spcBef>
                <a:spcPts val="0"/>
              </a:spcBef>
              <a:spcAft>
                <a:spcPts val="0"/>
              </a:spcAft>
              <a:buSzPts val="1100"/>
              <a:buChar char="●"/>
            </a:pPr>
            <a:r>
              <a:rPr lang="en"/>
              <a:t>Attributes opinions to others</a:t>
            </a:r>
            <a:endParaRPr/>
          </a:p>
          <a:p>
            <a:pPr indent="-298450" lvl="0" marL="457200" rtl="0" algn="l">
              <a:spcBef>
                <a:spcPts val="0"/>
              </a:spcBef>
              <a:spcAft>
                <a:spcPts val="0"/>
              </a:spcAft>
              <a:buSzPts val="1100"/>
              <a:buChar char="●"/>
            </a:pPr>
            <a:r>
              <a:rPr lang="en"/>
              <a:t>Looks backward; laments missed opportunities</a:t>
            </a:r>
            <a:endParaRPr/>
          </a:p>
          <a:p>
            <a:pPr indent="-298450" lvl="0" marL="457200" rtl="0" algn="l">
              <a:spcBef>
                <a:spcPts val="0"/>
              </a:spcBef>
              <a:spcAft>
                <a:spcPts val="0"/>
              </a:spcAft>
              <a:buSzPts val="1100"/>
              <a:buChar char="●"/>
            </a:pPr>
            <a:r>
              <a:rPr lang="en"/>
              <a:t>One-way pronouncements</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gdb861043f1_0_29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6" name="Google Shape;1396;gdb861043f1_0_29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gdb9d1eb7ae_0_2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6" name="Google Shape;1416;gdb9d1eb7ae_0_2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db861043f1_0_10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db861043f1_0_10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9" name="Shape 1419"/>
        <p:cNvGrpSpPr/>
        <p:nvPr/>
      </p:nvGrpSpPr>
      <p:grpSpPr>
        <a:xfrm>
          <a:off x="0" y="0"/>
          <a:ext cx="0" cy="0"/>
          <a:chOff x="0" y="0"/>
          <a:chExt cx="0" cy="0"/>
        </a:xfrm>
      </p:grpSpPr>
      <p:sp>
        <p:nvSpPr>
          <p:cNvPr id="1420" name="Google Shape;1420;gdb861043f1_0_24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1" name="Google Shape;1421;gdb861043f1_0_2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2" name="Shape 1442"/>
        <p:cNvGrpSpPr/>
        <p:nvPr/>
      </p:nvGrpSpPr>
      <p:grpSpPr>
        <a:xfrm>
          <a:off x="0" y="0"/>
          <a:ext cx="0" cy="0"/>
          <a:chOff x="0" y="0"/>
          <a:chExt cx="0" cy="0"/>
        </a:xfrm>
      </p:grpSpPr>
      <p:sp>
        <p:nvSpPr>
          <p:cNvPr id="1443" name="Google Shape;1443;gdb861043f1_0_25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4" name="Google Shape;1444;gdb861043f1_0_25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12284C"/>
              </a:buClr>
              <a:buSzPts val="1100"/>
              <a:buFont typeface="Arial"/>
              <a:buNone/>
            </a:pPr>
            <a:r>
              <a:rPr lang="en">
                <a:solidFill>
                  <a:srgbClr val="12284C"/>
                </a:solidFill>
              </a:rPr>
              <a:t>Note- This is like an ‘accountability meeting’. Reporting on last time’s commitments, giving a status update based on data (i.e. checklist), and talking about what’s next...that’s discipline 4 ‘create a cadence of accountability’!</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8" name="Shape 1448"/>
        <p:cNvGrpSpPr/>
        <p:nvPr/>
      </p:nvGrpSpPr>
      <p:grpSpPr>
        <a:xfrm>
          <a:off x="0" y="0"/>
          <a:ext cx="0" cy="0"/>
          <a:chOff x="0" y="0"/>
          <a:chExt cx="0" cy="0"/>
        </a:xfrm>
      </p:grpSpPr>
      <p:sp>
        <p:nvSpPr>
          <p:cNvPr id="1449" name="Google Shape;1449;gdb861043f1_0_27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0" name="Google Shape;1450;gdb861043f1_0_2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gdb861043f1_0_2730: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5" name="Shape 1455"/>
        <p:cNvGrpSpPr/>
        <p:nvPr/>
      </p:nvGrpSpPr>
      <p:grpSpPr>
        <a:xfrm>
          <a:off x="0" y="0"/>
          <a:ext cx="0" cy="0"/>
          <a:chOff x="0" y="0"/>
          <a:chExt cx="0" cy="0"/>
        </a:xfrm>
      </p:grpSpPr>
      <p:sp>
        <p:nvSpPr>
          <p:cNvPr id="1456" name="Google Shape;1456;gdb861043f1_0_25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7" name="Google Shape;1457;gdb861043f1_0_2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gdb861043f1_0_2524: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gdeb0e21f20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5" name="Google Shape;1465;gdeb0e21f20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db861043f1_0_1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db861043f1_0_1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have already done 1 and 2. If you have not done those in your school, then that should be your priority. 5 is ongoing and should be happening all of the time. This phase really focuses on 3 and 4.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db861043f1_0_18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db861043f1_0_1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Clr>
                <a:srgbClr val="15284B"/>
              </a:buClr>
              <a:buSzPts val="1000"/>
              <a:buFont typeface="Open Sans Light"/>
              <a:buAutoNum type="arabicPeriod"/>
            </a:pPr>
            <a:r>
              <a:rPr lang="en" sz="1000">
                <a:solidFill>
                  <a:srgbClr val="15284B"/>
                </a:solidFill>
                <a:latin typeface="Open Sans Light"/>
                <a:ea typeface="Open Sans Light"/>
                <a:cs typeface="Open Sans Light"/>
                <a:sym typeface="Open Sans Light"/>
              </a:rPr>
              <a:t>Focus on the wildly important.</a:t>
            </a:r>
            <a:r>
              <a:rPr lang="en" sz="1000">
                <a:solidFill>
                  <a:srgbClr val="0B5394"/>
                </a:solidFill>
                <a:latin typeface="Open Sans Light"/>
                <a:ea typeface="Open Sans Light"/>
                <a:cs typeface="Open Sans Light"/>
                <a:sym typeface="Open Sans Light"/>
              </a:rPr>
              <a:t> </a:t>
            </a:r>
            <a:endParaRPr sz="1000">
              <a:solidFill>
                <a:srgbClr val="0B5394"/>
              </a:solidFill>
              <a:latin typeface="Open Sans Light"/>
              <a:ea typeface="Open Sans Light"/>
              <a:cs typeface="Open Sans Light"/>
              <a:sym typeface="Open Sans Light"/>
            </a:endParaRPr>
          </a:p>
          <a:p>
            <a:pPr indent="-292100" lvl="0" marL="457200" rtl="0" algn="l">
              <a:spcBef>
                <a:spcPts val="0"/>
              </a:spcBef>
              <a:spcAft>
                <a:spcPts val="0"/>
              </a:spcAft>
              <a:buClr>
                <a:srgbClr val="D50032"/>
              </a:buClr>
              <a:buSzPts val="1000"/>
              <a:buFont typeface="Open Sans Light"/>
              <a:buAutoNum type="arabicPeriod"/>
            </a:pPr>
            <a:r>
              <a:rPr lang="en" sz="1000">
                <a:solidFill>
                  <a:srgbClr val="D50032"/>
                </a:solidFill>
                <a:latin typeface="Open Sans Light"/>
                <a:ea typeface="Open Sans Light"/>
                <a:cs typeface="Open Sans Light"/>
                <a:sym typeface="Open Sans Light"/>
              </a:rPr>
              <a:t>Act on lead measures.</a:t>
            </a:r>
            <a:endParaRPr sz="1000">
              <a:solidFill>
                <a:srgbClr val="D50032"/>
              </a:solidFill>
              <a:latin typeface="Open Sans Light"/>
              <a:ea typeface="Open Sans Light"/>
              <a:cs typeface="Open Sans Light"/>
              <a:sym typeface="Open Sans Light"/>
            </a:endParaRPr>
          </a:p>
          <a:p>
            <a:pPr indent="-292100" lvl="0" marL="457200" rtl="0" algn="l">
              <a:spcBef>
                <a:spcPts val="0"/>
              </a:spcBef>
              <a:spcAft>
                <a:spcPts val="0"/>
              </a:spcAft>
              <a:buClr>
                <a:srgbClr val="FFA400"/>
              </a:buClr>
              <a:buSzPts val="1000"/>
              <a:buFont typeface="Open Sans Light"/>
              <a:buAutoNum type="arabicPeriod"/>
            </a:pPr>
            <a:r>
              <a:rPr lang="en" sz="1000">
                <a:solidFill>
                  <a:srgbClr val="FFA400"/>
                </a:solidFill>
                <a:latin typeface="Open Sans Light"/>
                <a:ea typeface="Open Sans Light"/>
                <a:cs typeface="Open Sans Light"/>
                <a:sym typeface="Open Sans Light"/>
              </a:rPr>
              <a:t>Keep a compelling scoreboard.</a:t>
            </a:r>
            <a:endParaRPr sz="1000">
              <a:solidFill>
                <a:srgbClr val="FFA400"/>
              </a:solidFill>
              <a:latin typeface="Open Sans Light"/>
              <a:ea typeface="Open Sans Light"/>
              <a:cs typeface="Open Sans Light"/>
              <a:sym typeface="Open Sans Light"/>
            </a:endParaRPr>
          </a:p>
          <a:p>
            <a:pPr indent="-292100" lvl="0" marL="457200" rtl="0" algn="l">
              <a:spcBef>
                <a:spcPts val="0"/>
              </a:spcBef>
              <a:spcAft>
                <a:spcPts val="0"/>
              </a:spcAft>
              <a:buClr>
                <a:srgbClr val="00B796"/>
              </a:buClr>
              <a:buSzPts val="1000"/>
              <a:buFont typeface="Open Sans Light"/>
              <a:buAutoNum type="arabicPeriod"/>
            </a:pPr>
            <a:r>
              <a:rPr lang="en" sz="1000">
                <a:solidFill>
                  <a:srgbClr val="00B796"/>
                </a:solidFill>
                <a:latin typeface="Open Sans Light"/>
                <a:ea typeface="Open Sans Light"/>
                <a:cs typeface="Open Sans Light"/>
                <a:sym typeface="Open Sans Light"/>
              </a:rPr>
              <a:t>Create a cadence of accountability.</a:t>
            </a:r>
            <a:endParaRPr sz="1000">
              <a:solidFill>
                <a:srgbClr val="00B796"/>
              </a:solidFill>
              <a:latin typeface="Open Sans Light"/>
              <a:ea typeface="Open Sans Light"/>
              <a:cs typeface="Open Sans Light"/>
              <a:sym typeface="Open Sans Light"/>
            </a:endParaRPr>
          </a:p>
          <a:p>
            <a:pPr indent="0" lvl="0" marL="0" rtl="0" algn="l">
              <a:spcBef>
                <a:spcPts val="0"/>
              </a:spcBef>
              <a:spcAft>
                <a:spcPts val="0"/>
              </a:spcAft>
              <a:buNone/>
            </a:pPr>
            <a:r>
              <a:t/>
            </a:r>
            <a:endParaRPr/>
          </a:p>
        </p:txBody>
      </p:sp>
      <p:sp>
        <p:nvSpPr>
          <p:cNvPr id="810" name="Google Shape;810;gdb861043f1_0_1801: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png"/><Relationship Id="rId3" Type="http://schemas.openxmlformats.org/officeDocument/2006/relationships/image" Target="../media/image50.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2.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0.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3.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37.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18.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3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png"/><Relationship Id="rId3" Type="http://schemas.openxmlformats.org/officeDocument/2006/relationships/image" Target="../media/image50.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4.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0.png"/><Relationship Id="rId3" Type="http://schemas.openxmlformats.org/officeDocument/2006/relationships/image" Target="../media/image3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12"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14" name="Google Shape;14;p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 name="Google Shape;15;p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 name="Google Shape;16;p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7" name="Google Shape;17;p2"/>
          <p:cNvSpPr txBox="1"/>
          <p:nvPr>
            <p:ph type="title"/>
          </p:nvPr>
        </p:nvSpPr>
        <p:spPr>
          <a:xfrm>
            <a:off x="628650" y="3217936"/>
            <a:ext cx="8515200" cy="6684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 name="Google Shape;18;p2"/>
          <p:cNvSpPr txBox="1"/>
          <p:nvPr>
            <p:ph idx="1" type="body"/>
          </p:nvPr>
        </p:nvSpPr>
        <p:spPr>
          <a:xfrm>
            <a:off x="2686050" y="3998454"/>
            <a:ext cx="6457800" cy="5160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SzPts val="1800"/>
              <a:buNone/>
              <a:defRPr sz="1800">
                <a:solidFill>
                  <a:schemeClr val="dk1"/>
                </a:solidFill>
              </a:defRPr>
            </a:lvl1pPr>
            <a:lvl2pPr indent="-228600" lvl="1" marL="914400" rtl="0" algn="l">
              <a:lnSpc>
                <a:spcPct val="90000"/>
              </a:lnSpc>
              <a:spcBef>
                <a:spcPts val="400"/>
              </a:spcBef>
              <a:spcAft>
                <a:spcPts val="0"/>
              </a:spcAft>
              <a:buSzPts val="1500"/>
              <a:buNone/>
              <a:defRPr sz="1500">
                <a:solidFill>
                  <a:srgbClr val="888B94"/>
                </a:solidFill>
              </a:defRPr>
            </a:lvl2pPr>
            <a:lvl3pPr indent="-228600" lvl="2" marL="1371600" rtl="0" algn="l">
              <a:lnSpc>
                <a:spcPct val="90000"/>
              </a:lnSpc>
              <a:spcBef>
                <a:spcPts val="400"/>
              </a:spcBef>
              <a:spcAft>
                <a:spcPts val="0"/>
              </a:spcAft>
              <a:buSzPts val="1400"/>
              <a:buNone/>
              <a:defRPr sz="1400">
                <a:solidFill>
                  <a:srgbClr val="888B94"/>
                </a:solidFill>
              </a:defRPr>
            </a:lvl3pPr>
            <a:lvl4pPr indent="-228600" lvl="3" marL="1828800" rtl="0" algn="l">
              <a:lnSpc>
                <a:spcPct val="90000"/>
              </a:lnSpc>
              <a:spcBef>
                <a:spcPts val="400"/>
              </a:spcBef>
              <a:spcAft>
                <a:spcPts val="0"/>
              </a:spcAft>
              <a:buSzPts val="1200"/>
              <a:buNone/>
              <a:defRPr sz="1200">
                <a:solidFill>
                  <a:srgbClr val="888B94"/>
                </a:solidFill>
              </a:defRPr>
            </a:lvl4pPr>
            <a:lvl5pPr indent="-228600" lvl="4" marL="2286000" rtl="0" algn="l">
              <a:lnSpc>
                <a:spcPct val="90000"/>
              </a:lnSpc>
              <a:spcBef>
                <a:spcPts val="400"/>
              </a:spcBef>
              <a:spcAft>
                <a:spcPts val="0"/>
              </a:spcAft>
              <a:buSzPts val="1200"/>
              <a:buNone/>
              <a:defRPr sz="1200">
                <a:solidFill>
                  <a:srgbClr val="888B94"/>
                </a:solidFill>
              </a:defRPr>
            </a:lvl5pPr>
            <a:lvl6pPr indent="-228600" lvl="5" marL="2743200" rtl="0" algn="l">
              <a:lnSpc>
                <a:spcPct val="90000"/>
              </a:lnSpc>
              <a:spcBef>
                <a:spcPts val="400"/>
              </a:spcBef>
              <a:spcAft>
                <a:spcPts val="0"/>
              </a:spcAft>
              <a:buClr>
                <a:srgbClr val="888B94"/>
              </a:buClr>
              <a:buSzPts val="1200"/>
              <a:buNone/>
              <a:defRPr sz="1200">
                <a:solidFill>
                  <a:srgbClr val="888B94"/>
                </a:solidFill>
              </a:defRPr>
            </a:lvl6pPr>
            <a:lvl7pPr indent="-228600" lvl="6" marL="3200400" rtl="0" algn="l">
              <a:lnSpc>
                <a:spcPct val="90000"/>
              </a:lnSpc>
              <a:spcBef>
                <a:spcPts val="400"/>
              </a:spcBef>
              <a:spcAft>
                <a:spcPts val="0"/>
              </a:spcAft>
              <a:buClr>
                <a:srgbClr val="888B94"/>
              </a:buClr>
              <a:buSzPts val="1200"/>
              <a:buNone/>
              <a:defRPr sz="1200">
                <a:solidFill>
                  <a:srgbClr val="888B94"/>
                </a:solidFill>
              </a:defRPr>
            </a:lvl7pPr>
            <a:lvl8pPr indent="-228600" lvl="7" marL="3657600" rtl="0" algn="l">
              <a:lnSpc>
                <a:spcPct val="90000"/>
              </a:lnSpc>
              <a:spcBef>
                <a:spcPts val="400"/>
              </a:spcBef>
              <a:spcAft>
                <a:spcPts val="0"/>
              </a:spcAft>
              <a:buClr>
                <a:srgbClr val="888B94"/>
              </a:buClr>
              <a:buSzPts val="1200"/>
              <a:buNone/>
              <a:defRPr sz="1200">
                <a:solidFill>
                  <a:srgbClr val="888B94"/>
                </a:solidFill>
              </a:defRPr>
            </a:lvl8pPr>
            <a:lvl9pPr indent="-228600" lvl="8" marL="4114800" rtl="0" algn="l">
              <a:lnSpc>
                <a:spcPct val="90000"/>
              </a:lnSpc>
              <a:spcBef>
                <a:spcPts val="400"/>
              </a:spcBef>
              <a:spcAft>
                <a:spcPts val="0"/>
              </a:spcAft>
              <a:buClr>
                <a:srgbClr val="888B94"/>
              </a:buClr>
              <a:buSzPts val="1200"/>
              <a:buNone/>
              <a:defRPr sz="1200">
                <a:solidFill>
                  <a:srgbClr val="888B94"/>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spTree>
      <p:nvGrpSpPr>
        <p:cNvPr id="76" name="Shape 76"/>
        <p:cNvGrpSpPr/>
        <p:nvPr/>
      </p:nvGrpSpPr>
      <p:grpSpPr>
        <a:xfrm>
          <a:off x="0" y="0"/>
          <a:ext cx="0" cy="0"/>
          <a:chOff x="0" y="0"/>
          <a:chExt cx="0" cy="0"/>
        </a:xfrm>
      </p:grpSpPr>
      <p:sp>
        <p:nvSpPr>
          <p:cNvPr id="77" name="Google Shape;77;p11"/>
          <p:cNvSpPr/>
          <p:nvPr>
            <p:ph idx="2" type="media"/>
          </p:nvPr>
        </p:nvSpPr>
        <p:spPr>
          <a:xfrm>
            <a:off x="851188" y="602672"/>
            <a:ext cx="7441800" cy="36993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800"/>
              </a:spcBef>
              <a:spcAft>
                <a:spcPts val="0"/>
              </a:spcAft>
              <a:buClr>
                <a:schemeClr val="accent2"/>
              </a:buClr>
              <a:buSzPts val="2100"/>
              <a:buFont typeface="Arial"/>
              <a:buNone/>
              <a:defRPr b="0" i="0" sz="2100" u="none" cap="none" strike="noStrike">
                <a:latin typeface="Open Sans Light"/>
                <a:ea typeface="Open Sans Light"/>
                <a:cs typeface="Open Sans Light"/>
                <a:sym typeface="Open Sans Light"/>
              </a:defRPr>
            </a:lvl1pPr>
            <a:lvl2pPr lvl="1" marR="0" rtl="0" algn="l">
              <a:lnSpc>
                <a:spcPct val="90000"/>
              </a:lnSpc>
              <a:spcBef>
                <a:spcPts val="400"/>
              </a:spcBef>
              <a:spcAft>
                <a:spcPts val="0"/>
              </a:spcAft>
              <a:buClr>
                <a:schemeClr val="accent1"/>
              </a:buClr>
              <a:buSzPts val="1800"/>
              <a:buFont typeface="Arial"/>
              <a:buChar char="•"/>
              <a:defRPr b="0" i="0" sz="1800" u="none" cap="none" strike="noStrike">
                <a:solidFill>
                  <a:schemeClr val="dk1"/>
                </a:solidFill>
                <a:latin typeface="Open Sans Light"/>
                <a:ea typeface="Open Sans Light"/>
                <a:cs typeface="Open Sans Light"/>
                <a:sym typeface="Open Sans Light"/>
              </a:defRPr>
            </a:lvl2pPr>
            <a:lvl3pPr lvl="2" marR="0" rtl="0" algn="l">
              <a:lnSpc>
                <a:spcPct val="90000"/>
              </a:lnSpc>
              <a:spcBef>
                <a:spcPts val="400"/>
              </a:spcBef>
              <a:spcAft>
                <a:spcPts val="0"/>
              </a:spcAft>
              <a:buClr>
                <a:srgbClr val="3171D1"/>
              </a:buClr>
              <a:buSzPts val="1500"/>
              <a:buFont typeface="Arial"/>
              <a:buChar char="•"/>
              <a:defRPr b="0" i="0" sz="1500" u="none" cap="none" strike="noStrike">
                <a:solidFill>
                  <a:schemeClr val="dk1"/>
                </a:solidFill>
                <a:latin typeface="Open Sans Light"/>
                <a:ea typeface="Open Sans Light"/>
                <a:cs typeface="Open Sans Light"/>
                <a:sym typeface="Open Sans Light"/>
              </a:defRPr>
            </a:lvl3pPr>
            <a:lvl4pPr lvl="3" marR="0" rtl="0" algn="l">
              <a:lnSpc>
                <a:spcPct val="90000"/>
              </a:lnSpc>
              <a:spcBef>
                <a:spcPts val="400"/>
              </a:spcBef>
              <a:spcAft>
                <a:spcPts val="0"/>
              </a:spcAft>
              <a:buClr>
                <a:schemeClr val="accent2"/>
              </a:buClr>
              <a:buSzPts val="1400"/>
              <a:buFont typeface="Arial"/>
              <a:buChar char="•"/>
              <a:defRPr b="0" i="0" sz="1400" u="none" cap="none" strike="noStrike">
                <a:solidFill>
                  <a:schemeClr val="dk1"/>
                </a:solidFill>
                <a:latin typeface="Open Sans Light"/>
                <a:ea typeface="Open Sans Light"/>
                <a:cs typeface="Open Sans Light"/>
                <a:sym typeface="Open Sans Light"/>
              </a:defRPr>
            </a:lvl4pPr>
            <a:lvl5pPr lvl="4" marR="0" rtl="0" algn="l">
              <a:lnSpc>
                <a:spcPct val="90000"/>
              </a:lnSpc>
              <a:spcBef>
                <a:spcPts val="400"/>
              </a:spcBef>
              <a:spcAft>
                <a:spcPts val="0"/>
              </a:spcAft>
              <a:buClr>
                <a:srgbClr val="888B90"/>
              </a:buClr>
              <a:buSzPts val="1400"/>
              <a:buFont typeface="Arial"/>
              <a:buChar char="•"/>
              <a:defRPr b="0" i="0" sz="1400" u="none" cap="none" strike="noStrike">
                <a:solidFill>
                  <a:schemeClr val="dk1"/>
                </a:solidFill>
                <a:latin typeface="Open Sans Light"/>
                <a:ea typeface="Open Sans Light"/>
                <a:cs typeface="Open Sans Light"/>
                <a:sym typeface="Open Sans Light"/>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9pPr>
          </a:lstStyle>
          <a:p/>
        </p:txBody>
      </p:sp>
      <p:sp>
        <p:nvSpPr>
          <p:cNvPr id="78" name="Google Shape;78;p1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9" name="Google Shape;79;p1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0" name="Google Shape;80;p1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Slide" showMasterSp="0">
  <p:cSld name="Video Slide">
    <p:spTree>
      <p:nvGrpSpPr>
        <p:cNvPr id="612" name="Shape 612"/>
        <p:cNvGrpSpPr/>
        <p:nvPr/>
      </p:nvGrpSpPr>
      <p:grpSpPr>
        <a:xfrm>
          <a:off x="0" y="0"/>
          <a:ext cx="0" cy="0"/>
          <a:chOff x="0" y="0"/>
          <a:chExt cx="0" cy="0"/>
        </a:xfrm>
      </p:grpSpPr>
      <p:sp>
        <p:nvSpPr>
          <p:cNvPr id="613" name="Google Shape;613;p103"/>
          <p:cNvSpPr/>
          <p:nvPr>
            <p:ph idx="2" type="media"/>
          </p:nvPr>
        </p:nvSpPr>
        <p:spPr>
          <a:xfrm>
            <a:off x="571500" y="57150"/>
            <a:ext cx="8001000" cy="4572000"/>
          </a:xfrm>
          <a:prstGeom prst="rect">
            <a:avLst/>
          </a:prstGeom>
          <a:solidFill>
            <a:srgbClr val="F2F2F2"/>
          </a:solidFill>
          <a:ln>
            <a:noFill/>
          </a:ln>
        </p:spPr>
        <p:txBody>
          <a:bodyPr anchorCtr="0" anchor="ctr" bIns="91425" lIns="365750" spcFirstLastPara="1" rIns="365750" wrap="square" tIns="91425">
            <a:noAutofit/>
          </a:bodyPr>
          <a:lstStyle>
            <a:lvl1pPr lvl="0" marR="0" rtl="0" algn="ctr">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614" name="Google Shape;614;p103"/>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15" name="Google Shape;615;p103"/>
          <p:cNvSpPr txBox="1"/>
          <p:nvPr>
            <p:ph idx="11" type="ftr"/>
          </p:nvPr>
        </p:nvSpPr>
        <p:spPr>
          <a:xfrm>
            <a:off x="3124200" y="4767264"/>
            <a:ext cx="2895600" cy="319200"/>
          </a:xfrm>
          <a:prstGeom prst="rect">
            <a:avLst/>
          </a:prstGeom>
          <a:noFill/>
          <a:ln>
            <a:noFill/>
          </a:ln>
        </p:spPr>
        <p:txBody>
          <a:bodyPr anchorCtr="0" anchor="b" bIns="45700" lIns="91425" spcFirstLastPara="1" rIns="91425" wrap="square" tIns="45700">
            <a:noAutofit/>
          </a:bodyPr>
          <a:lstStyle>
            <a:lvl1pPr lvl="0" rtl="0" algn="ctr">
              <a:spcBef>
                <a:spcPts val="0"/>
              </a:spcBef>
              <a:spcAft>
                <a:spcPts val="0"/>
              </a:spcAft>
              <a:buSzPts val="1100"/>
              <a:buNone/>
              <a:defRPr sz="8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16" name="Google Shape;616;p103"/>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17" name="Google Shape;617;p103"/>
          <p:cNvSpPr txBox="1"/>
          <p:nvPr/>
        </p:nvSpPr>
        <p:spPr>
          <a:xfrm>
            <a:off x="210364" y="4870906"/>
            <a:ext cx="6038100" cy="2154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 | </a:t>
            </a:r>
            <a:r>
              <a:rPr lang="en" sz="800">
                <a:solidFill>
                  <a:srgbClr val="15284B"/>
                </a:solidFill>
                <a:latin typeface="Arial Narrow"/>
                <a:ea typeface="Arial Narrow"/>
                <a:cs typeface="Arial Narrow"/>
                <a:sym typeface="Arial Narrow"/>
              </a:rPr>
              <a:t>Kansas leads the world in the success of each student</a:t>
            </a:r>
            <a:endParaRPr sz="200">
              <a:solidFill>
                <a:schemeClr val="dk1"/>
              </a:solidFill>
              <a:latin typeface="Arial Narrow"/>
              <a:ea typeface="Arial Narrow"/>
              <a:cs typeface="Arial Narrow"/>
              <a:sym typeface="Arial Narrow"/>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showMasterSp="0">
  <p:cSld name="Quote Slide">
    <p:spTree>
      <p:nvGrpSpPr>
        <p:cNvPr id="618" name="Shape 618"/>
        <p:cNvGrpSpPr/>
        <p:nvPr/>
      </p:nvGrpSpPr>
      <p:grpSpPr>
        <a:xfrm>
          <a:off x="0" y="0"/>
          <a:ext cx="0" cy="0"/>
          <a:chOff x="0" y="0"/>
          <a:chExt cx="0" cy="0"/>
        </a:xfrm>
      </p:grpSpPr>
      <p:sp>
        <p:nvSpPr>
          <p:cNvPr id="619" name="Google Shape;619;p104"/>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20" name="Google Shape;620;p104"/>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21" name="Google Shape;621;p104"/>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22" name="Google Shape;622;p104"/>
          <p:cNvSpPr txBox="1"/>
          <p:nvPr/>
        </p:nvSpPr>
        <p:spPr>
          <a:xfrm>
            <a:off x="210364" y="4886295"/>
            <a:ext cx="2837700" cy="2001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a:t>
            </a:r>
            <a:endParaRPr i="1" sz="700">
              <a:solidFill>
                <a:schemeClr val="dk2"/>
              </a:solidFill>
              <a:latin typeface="Arial Narrow"/>
              <a:ea typeface="Arial Narrow"/>
              <a:cs typeface="Arial Narrow"/>
              <a:sym typeface="Arial Narrow"/>
            </a:endParaRPr>
          </a:p>
        </p:txBody>
      </p:sp>
      <p:pic>
        <p:nvPicPr>
          <p:cNvPr id="623" name="Google Shape;623;p104"/>
          <p:cNvPicPr preferRelativeResize="0"/>
          <p:nvPr/>
        </p:nvPicPr>
        <p:blipFill rotWithShape="1">
          <a:blip r:embed="rId2">
            <a:alphaModFix/>
          </a:blip>
          <a:srcRect b="0" l="0" r="0" t="0"/>
          <a:stretch/>
        </p:blipFill>
        <p:spPr>
          <a:xfrm>
            <a:off x="7141107" y="4095750"/>
            <a:ext cx="1545693" cy="914400"/>
          </a:xfrm>
          <a:prstGeom prst="rect">
            <a:avLst/>
          </a:prstGeom>
          <a:noFill/>
          <a:ln>
            <a:noFill/>
          </a:ln>
        </p:spPr>
      </p:pic>
      <p:sp>
        <p:nvSpPr>
          <p:cNvPr id="624" name="Google Shape;624;p104"/>
          <p:cNvSpPr txBox="1"/>
          <p:nvPr>
            <p:ph idx="1" type="body"/>
          </p:nvPr>
        </p:nvSpPr>
        <p:spPr>
          <a:xfrm>
            <a:off x="2095500" y="1047750"/>
            <a:ext cx="4953000" cy="1169700"/>
          </a:xfrm>
          <a:prstGeom prst="rect">
            <a:avLst/>
          </a:prstGeom>
          <a:blipFill rotWithShape="1">
            <a:blip r:embed="rId3">
              <a:alphaModFix/>
            </a:blip>
            <a:stretch>
              <a:fillRect b="0" l="0" r="0" t="0"/>
            </a:stretch>
          </a:blipFill>
          <a:ln>
            <a:noFill/>
          </a:ln>
        </p:spPr>
        <p:txBody>
          <a:bodyPr anchorCtr="0" anchor="ctr" bIns="274300" lIns="365750" spcFirstLastPara="1" rIns="365750" wrap="square" tIns="274300">
            <a:noAutofit/>
          </a:bodyPr>
          <a:lstStyle>
            <a:lvl1pPr indent="-482600" lvl="0" marL="457200" rtl="0" algn="l">
              <a:spcBef>
                <a:spcPts val="0"/>
              </a:spcBef>
              <a:spcAft>
                <a:spcPts val="0"/>
              </a:spcAft>
              <a:buSzPts val="4000"/>
              <a:buChar char="•"/>
              <a:defRPr sz="4000"/>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625" name="Google Shape;625;p104"/>
          <p:cNvSpPr txBox="1"/>
          <p:nvPr>
            <p:ph idx="2" type="body"/>
          </p:nvPr>
        </p:nvSpPr>
        <p:spPr>
          <a:xfrm>
            <a:off x="2095500" y="3313152"/>
            <a:ext cx="4953000" cy="461700"/>
          </a:xfrm>
          <a:prstGeom prst="rect">
            <a:avLst/>
          </a:prstGeom>
          <a:noFill/>
          <a:ln>
            <a:noFill/>
          </a:ln>
        </p:spPr>
        <p:txBody>
          <a:bodyPr anchorCtr="0" anchor="ctr" bIns="91425" lIns="365750" spcFirstLastPara="1" rIns="365750" wrap="square" tIns="91425">
            <a:noAutofit/>
          </a:bodyPr>
          <a:lstStyle>
            <a:lvl1pPr indent="-342900" lvl="0" marL="457200" rtl="0" algn="r">
              <a:spcBef>
                <a:spcPts val="0"/>
              </a:spcBef>
              <a:spcAft>
                <a:spcPts val="0"/>
              </a:spcAft>
              <a:buSzPts val="1800"/>
              <a:buChar char="•"/>
              <a:defRPr sz="1800"/>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able slide">
  <p:cSld name="1_Table slide">
    <p:spTree>
      <p:nvGrpSpPr>
        <p:cNvPr id="626" name="Shape 626"/>
        <p:cNvGrpSpPr/>
        <p:nvPr/>
      </p:nvGrpSpPr>
      <p:grpSpPr>
        <a:xfrm>
          <a:off x="0" y="0"/>
          <a:ext cx="0" cy="0"/>
          <a:chOff x="0" y="0"/>
          <a:chExt cx="0" cy="0"/>
        </a:xfrm>
      </p:grpSpPr>
      <p:sp>
        <p:nvSpPr>
          <p:cNvPr id="627" name="Google Shape;627;p105"/>
          <p:cNvSpPr txBox="1"/>
          <p:nvPr>
            <p:ph type="title"/>
          </p:nvPr>
        </p:nvSpPr>
        <p:spPr>
          <a:xfrm>
            <a:off x="609600" y="539175"/>
            <a:ext cx="7845600" cy="584700"/>
          </a:xfrm>
          <a:prstGeom prst="rect">
            <a:avLst/>
          </a:prstGeom>
          <a:noFill/>
          <a:ln>
            <a:noFill/>
          </a:ln>
        </p:spPr>
        <p:txBody>
          <a:bodyPr anchorCtr="0" anchor="b" bIns="0" lIns="365750" spcFirstLastPara="1" rIns="91425" wrap="square" tIns="91425">
            <a:noAutofit/>
          </a:bodyPr>
          <a:lstStyle>
            <a:lvl1pPr lvl="0" rtl="0" algn="ctr">
              <a:spcBef>
                <a:spcPts val="0"/>
              </a:spcBef>
              <a:spcAft>
                <a:spcPts val="0"/>
              </a:spcAft>
              <a:buClr>
                <a:schemeClr val="dk1"/>
              </a:buClr>
              <a:buSzPts val="3200"/>
              <a:buFont typeface="Arial Narrow"/>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28" name="Google Shape;628;p105"/>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29" name="Google Shape;629;p105"/>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rt Art Slide">
  <p:cSld name="Smart Art Slide">
    <p:spTree>
      <p:nvGrpSpPr>
        <p:cNvPr id="630" name="Shape 630"/>
        <p:cNvGrpSpPr/>
        <p:nvPr/>
      </p:nvGrpSpPr>
      <p:grpSpPr>
        <a:xfrm>
          <a:off x="0" y="0"/>
          <a:ext cx="0" cy="0"/>
          <a:chOff x="0" y="0"/>
          <a:chExt cx="0" cy="0"/>
        </a:xfrm>
      </p:grpSpPr>
      <p:sp>
        <p:nvSpPr>
          <p:cNvPr id="631" name="Google Shape;631;p106"/>
          <p:cNvSpPr txBox="1"/>
          <p:nvPr>
            <p:ph type="title"/>
          </p:nvPr>
        </p:nvSpPr>
        <p:spPr>
          <a:xfrm>
            <a:off x="525462" y="216539"/>
            <a:ext cx="8093100" cy="4923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chemeClr val="dk1"/>
              </a:buClr>
              <a:buSzPts val="3200"/>
              <a:buFont typeface="Arial Narrow"/>
              <a:buNone/>
              <a:defRPr b="0" i="0" sz="3200" u="none" cap="none" strike="noStrike">
                <a:solidFill>
                  <a:schemeClr val="dk1"/>
                </a:solidFill>
                <a:latin typeface="Arial Narrow"/>
                <a:ea typeface="Arial Narrow"/>
                <a:cs typeface="Arial Narrow"/>
                <a:sym typeface="Arial Narrow"/>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p:txBody>
      </p:sp>
      <p:sp>
        <p:nvSpPr>
          <p:cNvPr id="632" name="Google Shape;632;p106"/>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633" name="Google Shape;633;p106"/>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634" name="Google Shape;634;p106"/>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1pPr>
            <a:lvl2pPr indent="0" lvl="1"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2pPr>
            <a:lvl3pPr indent="0" lvl="2"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3pPr>
            <a:lvl4pPr indent="0" lvl="3"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4pPr>
            <a:lvl5pPr indent="0" lvl="4"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5pPr>
            <a:lvl6pPr indent="0" lvl="5"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6pPr>
            <a:lvl7pPr indent="0" lvl="6"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7pPr>
            <a:lvl8pPr indent="0" lvl="7"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8pPr>
            <a:lvl9pPr indent="0" lvl="8"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
        <p:nvSpPr>
          <p:cNvPr id="635" name="Google Shape;635;p106"/>
          <p:cNvSpPr/>
          <p:nvPr>
            <p:ph idx="2" type="dgm"/>
          </p:nvPr>
        </p:nvSpPr>
        <p:spPr>
          <a:xfrm>
            <a:off x="525463" y="804672"/>
            <a:ext cx="8093100" cy="3255300"/>
          </a:xfrm>
          <a:prstGeom prst="rect">
            <a:avLst/>
          </a:prstGeom>
          <a:noFill/>
          <a:ln>
            <a:noFill/>
          </a:ln>
        </p:spPr>
        <p:txBody>
          <a:bodyPr anchorCtr="0" anchor="ctr" bIns="91425" lIns="182875" spcFirstLastPara="1" rIns="182875"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showMasterSp="0" type="blank">
  <p:cSld name="BLANK">
    <p:spTree>
      <p:nvGrpSpPr>
        <p:cNvPr id="636" name="Shape 636"/>
        <p:cNvGrpSpPr/>
        <p:nvPr/>
      </p:nvGrpSpPr>
      <p:grpSpPr>
        <a:xfrm>
          <a:off x="0" y="0"/>
          <a:ext cx="0" cy="0"/>
          <a:chOff x="0" y="0"/>
          <a:chExt cx="0" cy="0"/>
        </a:xfrm>
      </p:grpSpPr>
      <p:sp>
        <p:nvSpPr>
          <p:cNvPr id="637" name="Google Shape;637;p107"/>
          <p:cNvSpPr txBox="1"/>
          <p:nvPr>
            <p:ph idx="11" type="ftr"/>
          </p:nvPr>
        </p:nvSpPr>
        <p:spPr>
          <a:xfrm>
            <a:off x="5105400" y="4755356"/>
            <a:ext cx="3886200" cy="273900"/>
          </a:xfrm>
          <a:prstGeom prst="rect">
            <a:avLst/>
          </a:prstGeom>
          <a:noFill/>
          <a:ln>
            <a:noFill/>
          </a:ln>
        </p:spPr>
        <p:txBody>
          <a:bodyPr anchorCtr="0" anchor="t" bIns="45700" lIns="91425" spcFirstLastPara="1" rIns="91425" wrap="square" tIns="4570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transition spd="slow">
    <p:fade thruBlk="1"/>
  </p:transition>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slide">
  <p:cSld name="2 column slide">
    <p:spTree>
      <p:nvGrpSpPr>
        <p:cNvPr id="638" name="Shape 638"/>
        <p:cNvGrpSpPr/>
        <p:nvPr/>
      </p:nvGrpSpPr>
      <p:grpSpPr>
        <a:xfrm>
          <a:off x="0" y="0"/>
          <a:ext cx="0" cy="0"/>
          <a:chOff x="0" y="0"/>
          <a:chExt cx="0" cy="0"/>
        </a:xfrm>
      </p:grpSpPr>
      <p:sp>
        <p:nvSpPr>
          <p:cNvPr id="639" name="Google Shape;639;p108"/>
          <p:cNvSpPr txBox="1"/>
          <p:nvPr>
            <p:ph type="title"/>
          </p:nvPr>
        </p:nvSpPr>
        <p:spPr>
          <a:xfrm>
            <a:off x="649224" y="370642"/>
            <a:ext cx="7845600" cy="677100"/>
          </a:xfrm>
          <a:prstGeom prst="rect">
            <a:avLst/>
          </a:prstGeom>
          <a:noFill/>
          <a:ln>
            <a:noFill/>
          </a:ln>
        </p:spPr>
        <p:txBody>
          <a:bodyPr anchorCtr="0" anchor="b" bIns="0" lIns="365750" spcFirstLastPara="1" rIns="91425" wrap="square" tIns="91425">
            <a:noAutofit/>
          </a:bodyPr>
          <a:lstStyle>
            <a:lvl1pPr lvl="0" rtl="0" algn="l">
              <a:spcBef>
                <a:spcPts val="0"/>
              </a:spcBef>
              <a:spcAft>
                <a:spcPts val="0"/>
              </a:spcAft>
              <a:buClr>
                <a:schemeClr val="dk1"/>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40" name="Google Shape;640;p108"/>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41" name="Google Shape;641;p108"/>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42" name="Google Shape;642;p108"/>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43" name="Google Shape;643;p108"/>
          <p:cNvSpPr txBox="1"/>
          <p:nvPr>
            <p:ph idx="1" type="body"/>
          </p:nvPr>
        </p:nvSpPr>
        <p:spPr>
          <a:xfrm>
            <a:off x="649224" y="1326201"/>
            <a:ext cx="3657600" cy="1779000"/>
          </a:xfrm>
          <a:prstGeom prst="rect">
            <a:avLst/>
          </a:prstGeom>
          <a:blipFill rotWithShape="1">
            <a:blip r:embed="rId2">
              <a:alphaModFix/>
            </a:blip>
            <a:stretch>
              <a:fillRect b="0" l="0" r="0" t="0"/>
            </a:stretch>
          </a:blipFill>
          <a:ln>
            <a:noFill/>
          </a:ln>
        </p:spPr>
        <p:txBody>
          <a:bodyPr anchorCtr="0" anchor="t" bIns="91425" lIns="365750" spcFirstLastPara="1" rIns="365750" wrap="square" tIns="91425">
            <a:noAutofit/>
          </a:bodyPr>
          <a:lstStyle>
            <a:lvl1pPr indent="-381000" lvl="0" marL="457200" rtl="0" algn="l">
              <a:spcBef>
                <a:spcPts val="0"/>
              </a:spcBef>
              <a:spcAft>
                <a:spcPts val="0"/>
              </a:spcAft>
              <a:buSzPts val="2400"/>
              <a:buChar char="•"/>
              <a:defRPr>
                <a:latin typeface="Arial Narrow"/>
                <a:ea typeface="Arial Narrow"/>
                <a:cs typeface="Arial Narrow"/>
                <a:sym typeface="Arial Narrow"/>
              </a:defRPr>
            </a:lvl1pPr>
            <a:lvl2pPr indent="-373380" lvl="1" marL="914400" rtl="0" algn="l">
              <a:spcBef>
                <a:spcPts val="600"/>
              </a:spcBef>
              <a:spcAft>
                <a:spcPts val="0"/>
              </a:spcAft>
              <a:buSzPts val="2280"/>
              <a:buChar char="•"/>
              <a:defRPr>
                <a:latin typeface="Arial Narrow"/>
                <a:ea typeface="Arial Narrow"/>
                <a:cs typeface="Arial Narrow"/>
                <a:sym typeface="Arial Narrow"/>
              </a:defRPr>
            </a:lvl2pPr>
            <a:lvl3pPr indent="-365760" lvl="2" marL="1371600" rtl="0" algn="l">
              <a:spcBef>
                <a:spcPts val="600"/>
              </a:spcBef>
              <a:spcAft>
                <a:spcPts val="0"/>
              </a:spcAft>
              <a:buSzPts val="2160"/>
              <a:buChar char="•"/>
              <a:defRPr>
                <a:latin typeface="Arial Narrow"/>
                <a:ea typeface="Arial Narrow"/>
                <a:cs typeface="Arial Narrow"/>
                <a:sym typeface="Arial Narrow"/>
              </a:defRPr>
            </a:lvl3pPr>
            <a:lvl4pPr indent="-358139" lvl="3" marL="1828800" rtl="0" algn="l">
              <a:spcBef>
                <a:spcPts val="600"/>
              </a:spcBef>
              <a:spcAft>
                <a:spcPts val="0"/>
              </a:spcAft>
              <a:buSzPts val="2040"/>
              <a:buChar char="•"/>
              <a:defRPr>
                <a:latin typeface="Arial Narrow"/>
                <a:ea typeface="Arial Narrow"/>
                <a:cs typeface="Arial Narrow"/>
                <a:sym typeface="Arial Narrow"/>
              </a:defRPr>
            </a:lvl4pPr>
            <a:lvl5pPr indent="-350520" lvl="4" marL="2286000" rtl="0" algn="l">
              <a:spcBef>
                <a:spcPts val="600"/>
              </a:spcBef>
              <a:spcAft>
                <a:spcPts val="0"/>
              </a:spcAft>
              <a:buSzPts val="1920"/>
              <a:buChar char="•"/>
              <a:defRPr>
                <a:latin typeface="Arial Narrow"/>
                <a:ea typeface="Arial Narrow"/>
                <a:cs typeface="Arial Narrow"/>
                <a:sym typeface="Arial Narrow"/>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644" name="Google Shape;644;p108"/>
          <p:cNvSpPr txBox="1"/>
          <p:nvPr>
            <p:ph idx="2" type="body"/>
          </p:nvPr>
        </p:nvSpPr>
        <p:spPr>
          <a:xfrm>
            <a:off x="4837176" y="1326201"/>
            <a:ext cx="3657600" cy="1779000"/>
          </a:xfrm>
          <a:prstGeom prst="rect">
            <a:avLst/>
          </a:prstGeom>
          <a:noFill/>
          <a:ln>
            <a:noFill/>
          </a:ln>
        </p:spPr>
        <p:txBody>
          <a:bodyPr anchorCtr="0" anchor="t" bIns="182875" lIns="365750" spcFirstLastPara="1" rIns="365750" wrap="square" tIns="91425">
            <a:noAutofit/>
          </a:bodyPr>
          <a:lstStyle>
            <a:lvl1pPr indent="-381000" lvl="0" marL="457200" rtl="0" algn="l">
              <a:spcBef>
                <a:spcPts val="0"/>
              </a:spcBef>
              <a:spcAft>
                <a:spcPts val="0"/>
              </a:spcAft>
              <a:buSzPts val="2400"/>
              <a:buChar char="•"/>
              <a:defRPr>
                <a:latin typeface="Arial Narrow"/>
                <a:ea typeface="Arial Narrow"/>
                <a:cs typeface="Arial Narrow"/>
                <a:sym typeface="Arial Narrow"/>
              </a:defRPr>
            </a:lvl1pPr>
            <a:lvl2pPr indent="-373380" lvl="1" marL="914400" rtl="0" algn="l">
              <a:spcBef>
                <a:spcPts val="600"/>
              </a:spcBef>
              <a:spcAft>
                <a:spcPts val="0"/>
              </a:spcAft>
              <a:buSzPts val="2280"/>
              <a:buChar char="•"/>
              <a:defRPr>
                <a:latin typeface="Arial Narrow"/>
                <a:ea typeface="Arial Narrow"/>
                <a:cs typeface="Arial Narrow"/>
                <a:sym typeface="Arial Narrow"/>
              </a:defRPr>
            </a:lvl2pPr>
            <a:lvl3pPr indent="-365760" lvl="2" marL="1371600" rtl="0" algn="l">
              <a:spcBef>
                <a:spcPts val="600"/>
              </a:spcBef>
              <a:spcAft>
                <a:spcPts val="0"/>
              </a:spcAft>
              <a:buSzPts val="2160"/>
              <a:buChar char="•"/>
              <a:defRPr>
                <a:latin typeface="Arial Narrow"/>
                <a:ea typeface="Arial Narrow"/>
                <a:cs typeface="Arial Narrow"/>
                <a:sym typeface="Arial Narrow"/>
              </a:defRPr>
            </a:lvl3pPr>
            <a:lvl4pPr indent="-358139" lvl="3" marL="1828800" rtl="0" algn="l">
              <a:spcBef>
                <a:spcPts val="600"/>
              </a:spcBef>
              <a:spcAft>
                <a:spcPts val="0"/>
              </a:spcAft>
              <a:buSzPts val="2040"/>
              <a:buChar char="•"/>
              <a:defRPr>
                <a:latin typeface="Arial Narrow"/>
                <a:ea typeface="Arial Narrow"/>
                <a:cs typeface="Arial Narrow"/>
                <a:sym typeface="Arial Narrow"/>
              </a:defRPr>
            </a:lvl4pPr>
            <a:lvl5pPr indent="-350520" lvl="4" marL="2286000" rtl="0" algn="l">
              <a:spcBef>
                <a:spcPts val="600"/>
              </a:spcBef>
              <a:spcAft>
                <a:spcPts val="0"/>
              </a:spcAft>
              <a:buSzPts val="1920"/>
              <a:buChar char="•"/>
              <a:defRPr>
                <a:latin typeface="Arial Narrow"/>
                <a:ea typeface="Arial Narrow"/>
                <a:cs typeface="Arial Narrow"/>
                <a:sym typeface="Arial Narrow"/>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type="twoObj">
  <p:cSld name="TWO_OBJECTS">
    <p:spTree>
      <p:nvGrpSpPr>
        <p:cNvPr id="645" name="Shape 645"/>
        <p:cNvGrpSpPr/>
        <p:nvPr/>
      </p:nvGrpSpPr>
      <p:grpSpPr>
        <a:xfrm>
          <a:off x="0" y="0"/>
          <a:ext cx="0" cy="0"/>
          <a:chOff x="0" y="0"/>
          <a:chExt cx="0" cy="0"/>
        </a:xfrm>
      </p:grpSpPr>
      <p:sp>
        <p:nvSpPr>
          <p:cNvPr id="646" name="Google Shape;646;p109"/>
          <p:cNvSpPr txBox="1"/>
          <p:nvPr>
            <p:ph type="title"/>
          </p:nvPr>
        </p:nvSpPr>
        <p:spPr>
          <a:xfrm>
            <a:off x="457200" y="133351"/>
            <a:ext cx="8229600" cy="765600"/>
          </a:xfrm>
          <a:prstGeom prst="rect">
            <a:avLst/>
          </a:prstGeom>
          <a:noFill/>
          <a:ln>
            <a:noFill/>
          </a:ln>
        </p:spPr>
        <p:txBody>
          <a:bodyPr anchorCtr="0" anchor="ctr" bIns="0" lIns="205725" spcFirstLastPara="1" rIns="205725" wrap="square" tIns="0">
            <a:noAutofit/>
          </a:bodyPr>
          <a:lstStyle>
            <a:lvl1pPr lvl="0" marR="0" rtl="0" algn="l">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647" name="Google Shape;647;p109"/>
          <p:cNvSpPr txBox="1"/>
          <p:nvPr>
            <p:ph idx="1" type="body"/>
          </p:nvPr>
        </p:nvSpPr>
        <p:spPr>
          <a:xfrm>
            <a:off x="304800" y="895350"/>
            <a:ext cx="4191000" cy="3733800"/>
          </a:xfrm>
          <a:prstGeom prst="rect">
            <a:avLst/>
          </a:prstGeom>
          <a:noFill/>
          <a:ln>
            <a:noFill/>
          </a:ln>
        </p:spPr>
        <p:txBody>
          <a:bodyPr anchorCtr="0" anchor="t" bIns="34275" lIns="68575" spcFirstLastPara="1" rIns="68575" wrap="square" tIns="34275">
            <a:noAutofit/>
          </a:bodyPr>
          <a:lstStyle>
            <a:lvl1pPr indent="-444500" lvl="0" marL="457200" marR="0" rtl="0" algn="l">
              <a:spcBef>
                <a:spcPts val="600"/>
              </a:spcBef>
              <a:spcAft>
                <a:spcPts val="0"/>
              </a:spcAft>
              <a:buClr>
                <a:schemeClr val="lt2"/>
              </a:buClr>
              <a:buSzPts val="3400"/>
              <a:buFont typeface="Arial"/>
              <a:buChar char="•"/>
              <a:defRPr b="0" i="0" sz="2800" u="none" cap="none" strike="noStrike">
                <a:solidFill>
                  <a:schemeClr val="dk1"/>
                </a:solidFill>
                <a:latin typeface="Arial"/>
                <a:ea typeface="Arial"/>
                <a:cs typeface="Arial"/>
                <a:sym typeface="Arial"/>
              </a:defRPr>
            </a:lvl1pPr>
            <a:lvl2pPr indent="-393700" lvl="1" marL="914400" marR="0" rtl="0" algn="l">
              <a:spcBef>
                <a:spcPts val="500"/>
              </a:spcBef>
              <a:spcAft>
                <a:spcPts val="0"/>
              </a:spcAft>
              <a:buClr>
                <a:srgbClr val="5B7ED2"/>
              </a:buClr>
              <a:buSzPts val="26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400"/>
              </a:spcBef>
              <a:spcAft>
                <a:spcPts val="0"/>
              </a:spcAft>
              <a:buClr>
                <a:schemeClr val="accent3"/>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400"/>
              </a:spcBef>
              <a:spcAft>
                <a:spcPts val="0"/>
              </a:spcAft>
              <a:buClr>
                <a:srgbClr val="5F5F5F"/>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48" name="Google Shape;648;p109"/>
          <p:cNvSpPr txBox="1"/>
          <p:nvPr>
            <p:ph idx="2" type="body"/>
          </p:nvPr>
        </p:nvSpPr>
        <p:spPr>
          <a:xfrm>
            <a:off x="4648200" y="895350"/>
            <a:ext cx="4191000" cy="3733800"/>
          </a:xfrm>
          <a:prstGeom prst="rect">
            <a:avLst/>
          </a:prstGeom>
          <a:noFill/>
          <a:ln>
            <a:noFill/>
          </a:ln>
        </p:spPr>
        <p:txBody>
          <a:bodyPr anchorCtr="0" anchor="t" bIns="34275" lIns="68575" spcFirstLastPara="1" rIns="68575" wrap="square" tIns="34275">
            <a:noAutofit/>
          </a:bodyPr>
          <a:lstStyle>
            <a:lvl1pPr indent="-444500" lvl="0" marL="457200" marR="0" rtl="0" algn="l">
              <a:spcBef>
                <a:spcPts val="600"/>
              </a:spcBef>
              <a:spcAft>
                <a:spcPts val="0"/>
              </a:spcAft>
              <a:buClr>
                <a:schemeClr val="lt2"/>
              </a:buClr>
              <a:buSzPts val="3400"/>
              <a:buFont typeface="Arial"/>
              <a:buChar char="•"/>
              <a:defRPr b="0" i="0" sz="2800" u="none" cap="none" strike="noStrike">
                <a:solidFill>
                  <a:schemeClr val="dk1"/>
                </a:solidFill>
                <a:latin typeface="Arial"/>
                <a:ea typeface="Arial"/>
                <a:cs typeface="Arial"/>
                <a:sym typeface="Arial"/>
              </a:defRPr>
            </a:lvl1pPr>
            <a:lvl2pPr indent="-393700" lvl="1" marL="914400" marR="0" rtl="0" algn="l">
              <a:spcBef>
                <a:spcPts val="500"/>
              </a:spcBef>
              <a:spcAft>
                <a:spcPts val="0"/>
              </a:spcAft>
              <a:buClr>
                <a:srgbClr val="5B7ED2"/>
              </a:buClr>
              <a:buSzPts val="26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400"/>
              </a:spcBef>
              <a:spcAft>
                <a:spcPts val="0"/>
              </a:spcAft>
              <a:buClr>
                <a:schemeClr val="accent3"/>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400"/>
              </a:spcBef>
              <a:spcAft>
                <a:spcPts val="0"/>
              </a:spcAft>
              <a:buClr>
                <a:srgbClr val="5F5F5F"/>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49" name="Google Shape;649;p109"/>
          <p:cNvSpPr txBox="1"/>
          <p:nvPr>
            <p:ph idx="10" type="dt"/>
          </p:nvPr>
        </p:nvSpPr>
        <p:spPr>
          <a:xfrm>
            <a:off x="457200" y="4767264"/>
            <a:ext cx="21336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1200">
                <a:solidFill>
                  <a:srgbClr val="888888"/>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650" name="Google Shape;650;p109"/>
          <p:cNvSpPr txBox="1"/>
          <p:nvPr>
            <p:ph idx="11" type="ftr"/>
          </p:nvPr>
        </p:nvSpPr>
        <p:spPr>
          <a:xfrm>
            <a:off x="3124200" y="4767264"/>
            <a:ext cx="28956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1200">
                <a:solidFill>
                  <a:srgbClr val="888888"/>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651" name="Google Shape;651;p109"/>
          <p:cNvSpPr txBox="1"/>
          <p:nvPr>
            <p:ph idx="12" type="sldNum"/>
          </p:nvPr>
        </p:nvSpPr>
        <p:spPr>
          <a:xfrm>
            <a:off x="6553200" y="4767264"/>
            <a:ext cx="21336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slow">
    <p:fade thruBlk="1"/>
  </p:transition>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652" name="Shape 652"/>
        <p:cNvGrpSpPr/>
        <p:nvPr/>
      </p:nvGrpSpPr>
      <p:grpSpPr>
        <a:xfrm>
          <a:off x="0" y="0"/>
          <a:ext cx="0" cy="0"/>
          <a:chOff x="0" y="0"/>
          <a:chExt cx="0" cy="0"/>
        </a:xfrm>
      </p:grpSpPr>
      <p:sp>
        <p:nvSpPr>
          <p:cNvPr id="653" name="Google Shape;653;p110"/>
          <p:cNvSpPr txBox="1"/>
          <p:nvPr/>
        </p:nvSpPr>
        <p:spPr>
          <a:xfrm>
            <a:off x="210364" y="4886295"/>
            <a:ext cx="4742700" cy="2001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a:t>
            </a:r>
            <a:endParaRPr i="1" sz="700">
              <a:solidFill>
                <a:schemeClr val="dk2"/>
              </a:solidFill>
              <a:latin typeface="Arial Narrow"/>
              <a:ea typeface="Arial Narrow"/>
              <a:cs typeface="Arial Narrow"/>
              <a:sym typeface="Arial Narrow"/>
            </a:endParaRPr>
          </a:p>
        </p:txBody>
      </p:sp>
      <p:pic>
        <p:nvPicPr>
          <p:cNvPr id="654" name="Google Shape;654;p110"/>
          <p:cNvPicPr preferRelativeResize="0"/>
          <p:nvPr/>
        </p:nvPicPr>
        <p:blipFill rotWithShape="1">
          <a:blip r:embed="rId2">
            <a:alphaModFix/>
          </a:blip>
          <a:srcRect b="0" l="0" r="0" t="0"/>
          <a:stretch/>
        </p:blipFill>
        <p:spPr>
          <a:xfrm>
            <a:off x="7141107" y="4095750"/>
            <a:ext cx="1545693" cy="914400"/>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hoto Slide">
  <p:cSld name="Text Photo Slide">
    <p:spTree>
      <p:nvGrpSpPr>
        <p:cNvPr id="655" name="Shape 655"/>
        <p:cNvGrpSpPr/>
        <p:nvPr/>
      </p:nvGrpSpPr>
      <p:grpSpPr>
        <a:xfrm>
          <a:off x="0" y="0"/>
          <a:ext cx="0" cy="0"/>
          <a:chOff x="0" y="0"/>
          <a:chExt cx="0" cy="0"/>
        </a:xfrm>
      </p:grpSpPr>
      <p:sp>
        <p:nvSpPr>
          <p:cNvPr id="656" name="Google Shape;656;p111"/>
          <p:cNvSpPr txBox="1"/>
          <p:nvPr>
            <p:ph type="title"/>
          </p:nvPr>
        </p:nvSpPr>
        <p:spPr>
          <a:xfrm>
            <a:off x="649224" y="370642"/>
            <a:ext cx="7845600" cy="677100"/>
          </a:xfrm>
          <a:prstGeom prst="rect">
            <a:avLst/>
          </a:prstGeom>
          <a:noFill/>
          <a:ln>
            <a:noFill/>
          </a:ln>
        </p:spPr>
        <p:txBody>
          <a:bodyPr anchorCtr="0" anchor="b" bIns="0" lIns="365750" spcFirstLastPara="1" rIns="91425" wrap="square" tIns="91425">
            <a:noAutofit/>
          </a:bodyPr>
          <a:lstStyle>
            <a:lvl1pPr lvl="0" marR="0" rtl="0" algn="l">
              <a:spcBef>
                <a:spcPts val="0"/>
              </a:spcBef>
              <a:spcAft>
                <a:spcPts val="0"/>
              </a:spcAft>
              <a:buClr>
                <a:schemeClr val="dk1"/>
              </a:buClr>
              <a:buSzPts val="3200"/>
              <a:buFont typeface="Arial Narrow"/>
              <a:buNone/>
              <a:defRPr b="0" i="0" sz="3200" u="none" cap="none" strike="noStrike">
                <a:solidFill>
                  <a:schemeClr val="dk1"/>
                </a:solidFill>
                <a:latin typeface="Arial Narrow"/>
                <a:ea typeface="Arial Narrow"/>
                <a:cs typeface="Arial Narrow"/>
                <a:sym typeface="Arial Narrow"/>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p:txBody>
      </p:sp>
      <p:sp>
        <p:nvSpPr>
          <p:cNvPr id="657" name="Google Shape;657;p111"/>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658" name="Google Shape;658;p111"/>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659" name="Google Shape;659;p111"/>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1pPr>
            <a:lvl2pPr indent="0" lvl="1"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2pPr>
            <a:lvl3pPr indent="0" lvl="2"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3pPr>
            <a:lvl4pPr indent="0" lvl="3"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4pPr>
            <a:lvl5pPr indent="0" lvl="4"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5pPr>
            <a:lvl6pPr indent="0" lvl="5"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6pPr>
            <a:lvl7pPr indent="0" lvl="6"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7pPr>
            <a:lvl8pPr indent="0" lvl="7"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8pPr>
            <a:lvl9pPr indent="0" lvl="8"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
        <p:nvSpPr>
          <p:cNvPr id="660" name="Google Shape;660;p111"/>
          <p:cNvSpPr txBox="1"/>
          <p:nvPr>
            <p:ph idx="1" type="body"/>
          </p:nvPr>
        </p:nvSpPr>
        <p:spPr>
          <a:xfrm>
            <a:off x="649224" y="1211985"/>
            <a:ext cx="5599200" cy="3188700"/>
          </a:xfrm>
          <a:prstGeom prst="rect">
            <a:avLst/>
          </a:prstGeom>
          <a:blipFill rotWithShape="1">
            <a:blip r:embed="rId2">
              <a:alphaModFix/>
            </a:blip>
            <a:stretch>
              <a:fillRect b="0" l="0" r="0" t="0"/>
            </a:stretch>
          </a:blipFill>
          <a:ln>
            <a:noFill/>
          </a:ln>
        </p:spPr>
        <p:txBody>
          <a:bodyPr anchorCtr="0" anchor="ctr" bIns="365750" lIns="365750" spcFirstLastPara="1" rIns="365750" wrap="square" tIns="365750">
            <a:noAutofit/>
          </a:bodyPr>
          <a:lstStyle>
            <a:lvl1pPr indent="-228600" lvl="0" marL="45720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indent="-373380" lvl="1" marL="914400"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indent="-365760" lvl="2" marL="1371600"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indent="-358139" lvl="3" marL="1828800"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indent="-350520" lvl="4" marL="2286000"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indent="-355600" lvl="5" marL="2743200"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661" name="Google Shape;661;p111"/>
          <p:cNvSpPr/>
          <p:nvPr>
            <p:ph idx="2" type="pic"/>
          </p:nvPr>
        </p:nvSpPr>
        <p:spPr>
          <a:xfrm>
            <a:off x="6324600" y="1211263"/>
            <a:ext cx="2170200" cy="2884500"/>
          </a:xfrm>
          <a:prstGeom prst="rect">
            <a:avLst/>
          </a:prstGeom>
          <a:noFill/>
          <a:ln>
            <a:noFill/>
          </a:ln>
        </p:spPr>
        <p:txBody>
          <a:bodyPr anchorCtr="0" anchor="ctr" bIns="91425" lIns="365750" spcFirstLastPara="1" rIns="365750"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62" name="Shape 662"/>
        <p:cNvGrpSpPr/>
        <p:nvPr/>
      </p:nvGrpSpPr>
      <p:grpSpPr>
        <a:xfrm>
          <a:off x="0" y="0"/>
          <a:ext cx="0" cy="0"/>
          <a:chOff x="0" y="0"/>
          <a:chExt cx="0" cy="0"/>
        </a:xfrm>
      </p:grpSpPr>
      <p:sp>
        <p:nvSpPr>
          <p:cNvPr id="663" name="Google Shape;663;p112"/>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64" name="Google Shape;664;p112"/>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665" name="Google Shape;665;p112"/>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1" name="Shape 81"/>
        <p:cNvGrpSpPr/>
        <p:nvPr/>
      </p:nvGrpSpPr>
      <p:grpSpPr>
        <a:xfrm>
          <a:off x="0" y="0"/>
          <a:ext cx="0" cy="0"/>
          <a:chOff x="0" y="0"/>
          <a:chExt cx="0" cy="0"/>
        </a:xfrm>
      </p:grpSpPr>
      <p:sp>
        <p:nvSpPr>
          <p:cNvPr id="82" name="Google Shape;82;p1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Open Sans SemiBold"/>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3" name="Google Shape;83;p12"/>
          <p:cNvSpPr txBox="1"/>
          <p:nvPr>
            <p:ph idx="1" type="body"/>
          </p:nvPr>
        </p:nvSpPr>
        <p:spPr>
          <a:xfrm>
            <a:off x="3887391" y="342901"/>
            <a:ext cx="4629300" cy="4053000"/>
          </a:xfrm>
          <a:prstGeom prst="rect">
            <a:avLst/>
          </a:prstGeom>
          <a:noFill/>
          <a:ln>
            <a:noFill/>
          </a:ln>
        </p:spPr>
        <p:txBody>
          <a:bodyPr anchorCtr="0" anchor="ctr" bIns="34275" lIns="68575" spcFirstLastPara="1" rIns="68575" wrap="square" tIns="34275">
            <a:noAutofit/>
          </a:bodyPr>
          <a:lstStyle>
            <a:lvl1pPr indent="-381000" lvl="0" marL="457200" rtl="0" algn="l">
              <a:lnSpc>
                <a:spcPct val="90000"/>
              </a:lnSpc>
              <a:spcBef>
                <a:spcPts val="800"/>
              </a:spcBef>
              <a:spcAft>
                <a:spcPts val="0"/>
              </a:spcAft>
              <a:buSzPts val="2400"/>
              <a:buChar char="•"/>
              <a:defRPr sz="2400"/>
            </a:lvl1pPr>
            <a:lvl2pPr indent="-361950" lvl="1" marL="914400" rtl="0" algn="l">
              <a:lnSpc>
                <a:spcPct val="90000"/>
              </a:lnSpc>
              <a:spcBef>
                <a:spcPts val="400"/>
              </a:spcBef>
              <a:spcAft>
                <a:spcPts val="0"/>
              </a:spcAft>
              <a:buSzPts val="2100"/>
              <a:buChar char="•"/>
              <a:defRPr sz="2100"/>
            </a:lvl2pPr>
            <a:lvl3pPr indent="-342900" lvl="2" marL="1371600" rtl="0" algn="l">
              <a:lnSpc>
                <a:spcPct val="90000"/>
              </a:lnSpc>
              <a:spcBef>
                <a:spcPts val="400"/>
              </a:spcBef>
              <a:spcAft>
                <a:spcPts val="0"/>
              </a:spcAft>
              <a:buSzPts val="1800"/>
              <a:buChar char="•"/>
              <a:defRPr sz="1800"/>
            </a:lvl3pPr>
            <a:lvl4pPr indent="-323850" lvl="3" marL="1828800" rtl="0" algn="l">
              <a:lnSpc>
                <a:spcPct val="90000"/>
              </a:lnSpc>
              <a:spcBef>
                <a:spcPts val="400"/>
              </a:spcBef>
              <a:spcAft>
                <a:spcPts val="0"/>
              </a:spcAft>
              <a:buSzPts val="1500"/>
              <a:buChar char="•"/>
              <a:defRPr sz="1500"/>
            </a:lvl4pPr>
            <a:lvl5pPr indent="-323850" lvl="4" marL="2286000" rtl="0" algn="l">
              <a:lnSpc>
                <a:spcPct val="90000"/>
              </a:lnSpc>
              <a:spcBef>
                <a:spcPts val="400"/>
              </a:spcBef>
              <a:spcAft>
                <a:spcPts val="0"/>
              </a:spcAft>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84" name="Google Shape;84;p12"/>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SzPts val="1200"/>
              <a:buNone/>
              <a:defRPr sz="1200"/>
            </a:lvl1pPr>
            <a:lvl2pPr indent="-228600" lvl="1" marL="914400" rtl="0" algn="l">
              <a:lnSpc>
                <a:spcPct val="90000"/>
              </a:lnSpc>
              <a:spcBef>
                <a:spcPts val="400"/>
              </a:spcBef>
              <a:spcAft>
                <a:spcPts val="0"/>
              </a:spcAft>
              <a:buSzPts val="1100"/>
              <a:buNone/>
              <a:defRPr sz="1100"/>
            </a:lvl2pPr>
            <a:lvl3pPr indent="-228600" lvl="2" marL="1371600" rtl="0" algn="l">
              <a:lnSpc>
                <a:spcPct val="90000"/>
              </a:lnSpc>
              <a:spcBef>
                <a:spcPts val="400"/>
              </a:spcBef>
              <a:spcAft>
                <a:spcPts val="0"/>
              </a:spcAft>
              <a:buSzPts val="900"/>
              <a:buNone/>
              <a:defRPr sz="900"/>
            </a:lvl3pPr>
            <a:lvl4pPr indent="-228600" lvl="3" marL="1828800" rtl="0" algn="l">
              <a:lnSpc>
                <a:spcPct val="90000"/>
              </a:lnSpc>
              <a:spcBef>
                <a:spcPts val="400"/>
              </a:spcBef>
              <a:spcAft>
                <a:spcPts val="0"/>
              </a:spcAft>
              <a:buSzPts val="800"/>
              <a:buNone/>
              <a:defRPr sz="800"/>
            </a:lvl4pPr>
            <a:lvl5pPr indent="-228600" lvl="4" marL="2286000" rtl="0" algn="l">
              <a:lnSpc>
                <a:spcPct val="9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85" name="Google Shape;85;p1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6" name="Google Shape;86;p1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7" name="Google Shape;87;p1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70" name="Shape 670"/>
        <p:cNvGrpSpPr/>
        <p:nvPr/>
      </p:nvGrpSpPr>
      <p:grpSpPr>
        <a:xfrm>
          <a:off x="0" y="0"/>
          <a:ext cx="0" cy="0"/>
          <a:chOff x="0" y="0"/>
          <a:chExt cx="0" cy="0"/>
        </a:xfrm>
      </p:grpSpPr>
      <p:sp>
        <p:nvSpPr>
          <p:cNvPr id="671" name="Google Shape;671;p1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72" name="Google Shape;672;p1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73" name="Google Shape;673;p1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74" name="Shape 674"/>
        <p:cNvGrpSpPr/>
        <p:nvPr/>
      </p:nvGrpSpPr>
      <p:grpSpPr>
        <a:xfrm>
          <a:off x="0" y="0"/>
          <a:ext cx="0" cy="0"/>
          <a:chOff x="0" y="0"/>
          <a:chExt cx="0" cy="0"/>
        </a:xfrm>
      </p:grpSpPr>
      <p:sp>
        <p:nvSpPr>
          <p:cNvPr id="675" name="Google Shape;675;p1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76" name="Google Shape;676;p1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77" name="Shape 677"/>
        <p:cNvGrpSpPr/>
        <p:nvPr/>
      </p:nvGrpSpPr>
      <p:grpSpPr>
        <a:xfrm>
          <a:off x="0" y="0"/>
          <a:ext cx="0" cy="0"/>
          <a:chOff x="0" y="0"/>
          <a:chExt cx="0" cy="0"/>
        </a:xfrm>
      </p:grpSpPr>
      <p:sp>
        <p:nvSpPr>
          <p:cNvPr id="678" name="Google Shape;678;p1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9" name="Google Shape;679;p1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80" name="Google Shape;680;p1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81" name="Shape 681"/>
        <p:cNvGrpSpPr/>
        <p:nvPr/>
      </p:nvGrpSpPr>
      <p:grpSpPr>
        <a:xfrm>
          <a:off x="0" y="0"/>
          <a:ext cx="0" cy="0"/>
          <a:chOff x="0" y="0"/>
          <a:chExt cx="0" cy="0"/>
        </a:xfrm>
      </p:grpSpPr>
      <p:sp>
        <p:nvSpPr>
          <p:cNvPr id="682" name="Google Shape;682;p1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83" name="Google Shape;683;p1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84" name="Google Shape;684;p1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85" name="Google Shape;685;p1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86" name="Shape 686"/>
        <p:cNvGrpSpPr/>
        <p:nvPr/>
      </p:nvGrpSpPr>
      <p:grpSpPr>
        <a:xfrm>
          <a:off x="0" y="0"/>
          <a:ext cx="0" cy="0"/>
          <a:chOff x="0" y="0"/>
          <a:chExt cx="0" cy="0"/>
        </a:xfrm>
      </p:grpSpPr>
      <p:sp>
        <p:nvSpPr>
          <p:cNvPr id="687" name="Google Shape;687;p1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88" name="Google Shape;688;p1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89" name="Shape 689"/>
        <p:cNvGrpSpPr/>
        <p:nvPr/>
      </p:nvGrpSpPr>
      <p:grpSpPr>
        <a:xfrm>
          <a:off x="0" y="0"/>
          <a:ext cx="0" cy="0"/>
          <a:chOff x="0" y="0"/>
          <a:chExt cx="0" cy="0"/>
        </a:xfrm>
      </p:grpSpPr>
      <p:sp>
        <p:nvSpPr>
          <p:cNvPr id="690" name="Google Shape;690;p1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91" name="Google Shape;691;p1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92" name="Google Shape;692;p1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3" name="Shape 693"/>
        <p:cNvGrpSpPr/>
        <p:nvPr/>
      </p:nvGrpSpPr>
      <p:grpSpPr>
        <a:xfrm>
          <a:off x="0" y="0"/>
          <a:ext cx="0" cy="0"/>
          <a:chOff x="0" y="0"/>
          <a:chExt cx="0" cy="0"/>
        </a:xfrm>
      </p:grpSpPr>
      <p:sp>
        <p:nvSpPr>
          <p:cNvPr id="694" name="Google Shape;694;p12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695" name="Google Shape;695;p1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96" name="Shape 696"/>
        <p:cNvGrpSpPr/>
        <p:nvPr/>
      </p:nvGrpSpPr>
      <p:grpSpPr>
        <a:xfrm>
          <a:off x="0" y="0"/>
          <a:ext cx="0" cy="0"/>
          <a:chOff x="0" y="0"/>
          <a:chExt cx="0" cy="0"/>
        </a:xfrm>
      </p:grpSpPr>
      <p:sp>
        <p:nvSpPr>
          <p:cNvPr id="697" name="Google Shape;697;p1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99" name="Google Shape;699;p12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700" name="Google Shape;700;p12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01" name="Google Shape;701;p1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2" name="Shape 702"/>
        <p:cNvGrpSpPr/>
        <p:nvPr/>
      </p:nvGrpSpPr>
      <p:grpSpPr>
        <a:xfrm>
          <a:off x="0" y="0"/>
          <a:ext cx="0" cy="0"/>
          <a:chOff x="0" y="0"/>
          <a:chExt cx="0" cy="0"/>
        </a:xfrm>
      </p:grpSpPr>
      <p:sp>
        <p:nvSpPr>
          <p:cNvPr id="703" name="Google Shape;703;p1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704" name="Google Shape;704;p1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05" name="Shape 705"/>
        <p:cNvGrpSpPr/>
        <p:nvPr/>
      </p:nvGrpSpPr>
      <p:grpSpPr>
        <a:xfrm>
          <a:off x="0" y="0"/>
          <a:ext cx="0" cy="0"/>
          <a:chOff x="0" y="0"/>
          <a:chExt cx="0" cy="0"/>
        </a:xfrm>
      </p:grpSpPr>
      <p:sp>
        <p:nvSpPr>
          <p:cNvPr id="706" name="Google Shape;706;p1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07" name="Google Shape;707;p12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708" name="Google Shape;708;p1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sultant information" showMasterSp="0">
  <p:cSld name="2 consultant information">
    <p:spTree>
      <p:nvGrpSpPr>
        <p:cNvPr id="88" name="Shape 88"/>
        <p:cNvGrpSpPr/>
        <p:nvPr/>
      </p:nvGrpSpPr>
      <p:grpSpPr>
        <a:xfrm>
          <a:off x="0" y="0"/>
          <a:ext cx="0" cy="0"/>
          <a:chOff x="0" y="0"/>
          <a:chExt cx="0" cy="0"/>
        </a:xfrm>
      </p:grpSpPr>
      <p:pic>
        <p:nvPicPr>
          <p:cNvPr id="89" name="Google Shape;89;p13"/>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90" name="Google Shape;90;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1" name="Google Shape;91;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2" name="Google Shape;92;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3" name="Google Shape;93;p13"/>
          <p:cNvSpPr txBox="1"/>
          <p:nvPr>
            <p:ph idx="1" type="body"/>
          </p:nvPr>
        </p:nvSpPr>
        <p:spPr>
          <a:xfrm>
            <a:off x="933667" y="2376055"/>
            <a:ext cx="3444300" cy="17655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500"/>
              <a:buNone/>
              <a:defRPr b="0" sz="1500"/>
            </a:lvl1pPr>
            <a:lvl2pPr indent="-228600" lvl="1" marL="914400" rtl="0" algn="l">
              <a:lnSpc>
                <a:spcPct val="90000"/>
              </a:lnSpc>
              <a:spcBef>
                <a:spcPts val="400"/>
              </a:spcBef>
              <a:spcAft>
                <a:spcPts val="0"/>
              </a:spcAft>
              <a:buSzPts val="1500"/>
              <a:buNone/>
              <a:defRPr sz="1500"/>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4" name="Google Shape;94;p13"/>
          <p:cNvSpPr txBox="1"/>
          <p:nvPr>
            <p:ph idx="2" type="body"/>
          </p:nvPr>
        </p:nvSpPr>
        <p:spPr>
          <a:xfrm>
            <a:off x="4754057" y="2376055"/>
            <a:ext cx="3444300" cy="17655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500"/>
              <a:buNone/>
              <a:defRPr b="0" sz="1500"/>
            </a:lvl1pPr>
            <a:lvl2pPr indent="-228600" lvl="1" marL="914400" rtl="0" algn="l">
              <a:lnSpc>
                <a:spcPct val="90000"/>
              </a:lnSpc>
              <a:spcBef>
                <a:spcPts val="400"/>
              </a:spcBef>
              <a:spcAft>
                <a:spcPts val="0"/>
              </a:spcAft>
              <a:buSzPts val="1500"/>
              <a:buNone/>
              <a:defRPr sz="1500"/>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id="95" name="Google Shape;95;p13"/>
          <p:cNvSpPr txBox="1"/>
          <p:nvPr/>
        </p:nvSpPr>
        <p:spPr>
          <a:xfrm>
            <a:off x="933667" y="4246418"/>
            <a:ext cx="7264800" cy="381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700" u="none" cap="none" strike="noStrike">
                <a:solidFill>
                  <a:schemeClr val="dk1"/>
                </a:solidFill>
                <a:latin typeface="Open Sans Light"/>
                <a:ea typeface="Open Sans Light"/>
                <a:cs typeface="Open Sans Light"/>
                <a:sym typeface="Open Sans Light"/>
              </a:rPr>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endParaRPr sz="110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09" name="Shape 709"/>
        <p:cNvGrpSpPr/>
        <p:nvPr/>
      </p:nvGrpSpPr>
      <p:grpSpPr>
        <a:xfrm>
          <a:off x="0" y="0"/>
          <a:ext cx="0" cy="0"/>
          <a:chOff x="0" y="0"/>
          <a:chExt cx="0" cy="0"/>
        </a:xfrm>
      </p:grpSpPr>
      <p:sp>
        <p:nvSpPr>
          <p:cNvPr id="710" name="Google Shape;710;p1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711" name="Shape 711"/>
        <p:cNvGrpSpPr/>
        <p:nvPr/>
      </p:nvGrpSpPr>
      <p:grpSpPr>
        <a:xfrm>
          <a:off x="0" y="0"/>
          <a:ext cx="0" cy="0"/>
          <a:chOff x="0" y="0"/>
          <a:chExt cx="0" cy="0"/>
        </a:xfrm>
      </p:grpSpPr>
      <p:sp>
        <p:nvSpPr>
          <p:cNvPr id="712" name="Google Shape;712;p1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13" name="Google Shape;713;p12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714" name="Google Shape;714;p1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15" name="Google Shape;715;p1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16" name="Google Shape;716;p1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96" name="Shape 96"/>
        <p:cNvGrpSpPr/>
        <p:nvPr/>
      </p:nvGrpSpPr>
      <p:grpSpPr>
        <a:xfrm>
          <a:off x="0" y="0"/>
          <a:ext cx="0" cy="0"/>
          <a:chOff x="0" y="0"/>
          <a:chExt cx="0" cy="0"/>
        </a:xfrm>
      </p:grpSpPr>
      <p:sp>
        <p:nvSpPr>
          <p:cNvPr id="97" name="Google Shape;97;p14"/>
          <p:cNvSpPr txBox="1"/>
          <p:nvPr>
            <p:ph idx="1" type="body"/>
          </p:nvPr>
        </p:nvSpPr>
        <p:spPr>
          <a:xfrm>
            <a:off x="628650" y="1233055"/>
            <a:ext cx="7886700" cy="3399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8" name="Google Shape;98;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9" name="Google Shape;99;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0" name="Google Shape;100;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01" name="Google Shape;101;p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2" name="Shape 102"/>
        <p:cNvGrpSpPr/>
        <p:nvPr/>
      </p:nvGrpSpPr>
      <p:grpSpPr>
        <a:xfrm>
          <a:off x="0" y="0"/>
          <a:ext cx="0" cy="0"/>
          <a:chOff x="0" y="0"/>
          <a:chExt cx="0" cy="0"/>
        </a:xfrm>
      </p:grpSpPr>
      <p:sp>
        <p:nvSpPr>
          <p:cNvPr id="103" name="Google Shape;103;p15"/>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Open Sans SemiBold"/>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4" name="Google Shape;104;p15"/>
          <p:cNvSpPr/>
          <p:nvPr>
            <p:ph idx="2" type="pic"/>
          </p:nvPr>
        </p:nvSpPr>
        <p:spPr>
          <a:xfrm>
            <a:off x="3887391" y="342901"/>
            <a:ext cx="4629300" cy="40530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800"/>
              </a:spcBef>
              <a:spcAft>
                <a:spcPts val="0"/>
              </a:spcAft>
              <a:buClr>
                <a:schemeClr val="accent2"/>
              </a:buClr>
              <a:buSzPts val="2400"/>
              <a:buFont typeface="Arial"/>
              <a:buNone/>
              <a:defRPr b="0" i="0" sz="2400" u="none" cap="none" strike="noStrike">
                <a:solidFill>
                  <a:schemeClr val="dk1"/>
                </a:solidFill>
                <a:latin typeface="Open Sans Light"/>
                <a:ea typeface="Open Sans Light"/>
                <a:cs typeface="Open Sans Light"/>
                <a:sym typeface="Open Sans Light"/>
              </a:defRPr>
            </a:lvl1pPr>
            <a:lvl2pPr lvl="1" marR="0" rtl="0" algn="l">
              <a:lnSpc>
                <a:spcPct val="90000"/>
              </a:lnSpc>
              <a:spcBef>
                <a:spcPts val="400"/>
              </a:spcBef>
              <a:spcAft>
                <a:spcPts val="0"/>
              </a:spcAft>
              <a:buClr>
                <a:schemeClr val="accent1"/>
              </a:buClr>
              <a:buSzPts val="2100"/>
              <a:buFont typeface="Arial"/>
              <a:buNone/>
              <a:defRPr b="0" i="0" sz="2100" u="none" cap="none" strike="noStrike">
                <a:solidFill>
                  <a:schemeClr val="dk1"/>
                </a:solidFill>
                <a:latin typeface="Open Sans Light"/>
                <a:ea typeface="Open Sans Light"/>
                <a:cs typeface="Open Sans Light"/>
                <a:sym typeface="Open Sans Light"/>
              </a:defRPr>
            </a:lvl2pPr>
            <a:lvl3pPr lvl="2" marR="0" rtl="0" algn="l">
              <a:lnSpc>
                <a:spcPct val="90000"/>
              </a:lnSpc>
              <a:spcBef>
                <a:spcPts val="400"/>
              </a:spcBef>
              <a:spcAft>
                <a:spcPts val="0"/>
              </a:spcAft>
              <a:buClr>
                <a:srgbClr val="3171D1"/>
              </a:buClr>
              <a:buSzPts val="1800"/>
              <a:buFont typeface="Arial"/>
              <a:buNone/>
              <a:defRPr b="0" i="0" sz="1800" u="none" cap="none" strike="noStrike">
                <a:solidFill>
                  <a:schemeClr val="dk1"/>
                </a:solidFill>
                <a:latin typeface="Open Sans Light"/>
                <a:ea typeface="Open Sans Light"/>
                <a:cs typeface="Open Sans Light"/>
                <a:sym typeface="Open Sans Light"/>
              </a:defRPr>
            </a:lvl3pPr>
            <a:lvl4pPr lvl="3" marR="0" rtl="0" algn="l">
              <a:lnSpc>
                <a:spcPct val="90000"/>
              </a:lnSpc>
              <a:spcBef>
                <a:spcPts val="400"/>
              </a:spcBef>
              <a:spcAft>
                <a:spcPts val="0"/>
              </a:spcAft>
              <a:buClr>
                <a:schemeClr val="accent2"/>
              </a:buClr>
              <a:buSzPts val="1500"/>
              <a:buFont typeface="Arial"/>
              <a:buNone/>
              <a:defRPr b="0" i="0" sz="1500" u="none" cap="none" strike="noStrike">
                <a:solidFill>
                  <a:schemeClr val="dk1"/>
                </a:solidFill>
                <a:latin typeface="Open Sans Light"/>
                <a:ea typeface="Open Sans Light"/>
                <a:cs typeface="Open Sans Light"/>
                <a:sym typeface="Open Sans Light"/>
              </a:defRPr>
            </a:lvl4pPr>
            <a:lvl5pPr lvl="4" marR="0" rtl="0" algn="l">
              <a:lnSpc>
                <a:spcPct val="90000"/>
              </a:lnSpc>
              <a:spcBef>
                <a:spcPts val="400"/>
              </a:spcBef>
              <a:spcAft>
                <a:spcPts val="0"/>
              </a:spcAft>
              <a:buClr>
                <a:srgbClr val="888B90"/>
              </a:buClr>
              <a:buSzPts val="1500"/>
              <a:buFont typeface="Arial"/>
              <a:buNone/>
              <a:defRPr b="0" i="0" sz="1500" u="none" cap="none" strike="noStrike">
                <a:solidFill>
                  <a:schemeClr val="dk1"/>
                </a:solidFill>
                <a:latin typeface="Open Sans Light"/>
                <a:ea typeface="Open Sans Light"/>
                <a:cs typeface="Open Sans Light"/>
                <a:sym typeface="Open Sans Light"/>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Open Sans Light"/>
                <a:ea typeface="Open Sans Light"/>
                <a:cs typeface="Open Sans Light"/>
                <a:sym typeface="Open Sans Light"/>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Open Sans Light"/>
                <a:ea typeface="Open Sans Light"/>
                <a:cs typeface="Open Sans Light"/>
                <a:sym typeface="Open Sans Light"/>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Open Sans Light"/>
                <a:ea typeface="Open Sans Light"/>
                <a:cs typeface="Open Sans Light"/>
                <a:sym typeface="Open Sans Light"/>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Open Sans Light"/>
                <a:ea typeface="Open Sans Light"/>
                <a:cs typeface="Open Sans Light"/>
                <a:sym typeface="Open Sans Light"/>
              </a:defRPr>
            </a:lvl9pPr>
          </a:lstStyle>
          <a:p/>
        </p:txBody>
      </p:sp>
      <p:sp>
        <p:nvSpPr>
          <p:cNvPr id="105" name="Google Shape;105;p15"/>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SzPts val="1200"/>
              <a:buNone/>
              <a:defRPr sz="1200"/>
            </a:lvl1pPr>
            <a:lvl2pPr indent="-228600" lvl="1" marL="914400" rtl="0" algn="l">
              <a:lnSpc>
                <a:spcPct val="90000"/>
              </a:lnSpc>
              <a:spcBef>
                <a:spcPts val="400"/>
              </a:spcBef>
              <a:spcAft>
                <a:spcPts val="0"/>
              </a:spcAft>
              <a:buSzPts val="1100"/>
              <a:buNone/>
              <a:defRPr sz="1100"/>
            </a:lvl2pPr>
            <a:lvl3pPr indent="-228600" lvl="2" marL="1371600" rtl="0" algn="l">
              <a:lnSpc>
                <a:spcPct val="90000"/>
              </a:lnSpc>
              <a:spcBef>
                <a:spcPts val="400"/>
              </a:spcBef>
              <a:spcAft>
                <a:spcPts val="0"/>
              </a:spcAft>
              <a:buSzPts val="900"/>
              <a:buNone/>
              <a:defRPr sz="900"/>
            </a:lvl3pPr>
            <a:lvl4pPr indent="-228600" lvl="3" marL="1828800" rtl="0" algn="l">
              <a:lnSpc>
                <a:spcPct val="90000"/>
              </a:lnSpc>
              <a:spcBef>
                <a:spcPts val="400"/>
              </a:spcBef>
              <a:spcAft>
                <a:spcPts val="0"/>
              </a:spcAft>
              <a:buSzPts val="800"/>
              <a:buNone/>
              <a:defRPr sz="800"/>
            </a:lvl4pPr>
            <a:lvl5pPr indent="-228600" lvl="4" marL="2286000" rtl="0" algn="l">
              <a:lnSpc>
                <a:spcPct val="9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6" name="Google Shape;106;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7" name="Google Shape;107;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8" name="Google Shape;108;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109" name="Shape 109"/>
        <p:cNvGrpSpPr/>
        <p:nvPr/>
      </p:nvGrpSpPr>
      <p:grpSpPr>
        <a:xfrm>
          <a:off x="0" y="0"/>
          <a:ext cx="0" cy="0"/>
          <a:chOff x="0" y="0"/>
          <a:chExt cx="0" cy="0"/>
        </a:xfrm>
      </p:grpSpPr>
      <p:sp>
        <p:nvSpPr>
          <p:cNvPr id="110" name="Google Shape;110;p1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1" name="Google Shape;111;p1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2" name="Google Shape;112;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3" name="Google Shape;113;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4" name="Google Shape;114;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p:cSld name="Table slide">
    <p:spTree>
      <p:nvGrpSpPr>
        <p:cNvPr id="115" name="Shape 115"/>
        <p:cNvGrpSpPr/>
        <p:nvPr/>
      </p:nvGrpSpPr>
      <p:grpSpPr>
        <a:xfrm>
          <a:off x="0" y="0"/>
          <a:ext cx="0" cy="0"/>
          <a:chOff x="0" y="0"/>
          <a:chExt cx="0" cy="0"/>
        </a:xfrm>
      </p:grpSpPr>
      <p:sp>
        <p:nvSpPr>
          <p:cNvPr id="116" name="Google Shape;116;p17"/>
          <p:cNvSpPr txBox="1"/>
          <p:nvPr>
            <p:ph type="title"/>
          </p:nvPr>
        </p:nvSpPr>
        <p:spPr>
          <a:xfrm>
            <a:off x="609600" y="446842"/>
            <a:ext cx="7845600" cy="677100"/>
          </a:xfrm>
          <a:prstGeom prst="rect">
            <a:avLst/>
          </a:prstGeom>
          <a:noFill/>
          <a:ln>
            <a:noFill/>
          </a:ln>
        </p:spPr>
        <p:txBody>
          <a:bodyPr anchorCtr="0" anchor="b" bIns="0" lIns="365750" spcFirstLastPara="1" rIns="91425" wrap="square" tIns="91425">
            <a:noAutofit/>
          </a:bodyPr>
          <a:lstStyle>
            <a:lvl1pPr lvl="0" marR="0" rtl="0" algn="l">
              <a:spcBef>
                <a:spcPts val="0"/>
              </a:spcBef>
              <a:spcAft>
                <a:spcPts val="0"/>
              </a:spcAft>
              <a:buClr>
                <a:schemeClr val="dk1"/>
              </a:buClr>
              <a:buSzPts val="3200"/>
              <a:buFont typeface="Arial Narrow"/>
              <a:buNone/>
              <a:defRPr b="0" i="0" sz="3200" u="none" cap="none" strike="noStrike">
                <a:solidFill>
                  <a:schemeClr val="dk1"/>
                </a:solidFill>
                <a:latin typeface="Arial Narrow"/>
                <a:ea typeface="Arial Narrow"/>
                <a:cs typeface="Arial Narrow"/>
                <a:sym typeface="Arial Narrow"/>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p:txBody>
      </p:sp>
      <p:sp>
        <p:nvSpPr>
          <p:cNvPr id="117" name="Google Shape;117;p17"/>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118" name="Google Shape;118;p17"/>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showMasterSp="0">
  <p:cSld name="Custom Layout_1">
    <p:spTree>
      <p:nvGrpSpPr>
        <p:cNvPr id="119" name="Shape 119"/>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lide No Text">
  <p:cSld name="Main Slide No Text">
    <p:spTree>
      <p:nvGrpSpPr>
        <p:cNvPr id="120" name="Shape 120"/>
        <p:cNvGrpSpPr/>
        <p:nvPr/>
      </p:nvGrpSpPr>
      <p:grpSpPr>
        <a:xfrm>
          <a:off x="0" y="0"/>
          <a:ext cx="0" cy="0"/>
          <a:chOff x="0" y="0"/>
          <a:chExt cx="0" cy="0"/>
        </a:xfrm>
      </p:grpSpPr>
      <p:sp>
        <p:nvSpPr>
          <p:cNvPr id="121" name="Google Shape;121;p19"/>
          <p:cNvSpPr txBox="1"/>
          <p:nvPr>
            <p:ph type="title"/>
          </p:nvPr>
        </p:nvSpPr>
        <p:spPr>
          <a:xfrm>
            <a:off x="107050" y="50979"/>
            <a:ext cx="8803500" cy="675900"/>
          </a:xfrm>
          <a:prstGeom prst="rect">
            <a:avLst/>
          </a:prstGeom>
          <a:noFill/>
          <a:ln>
            <a:noFill/>
          </a:ln>
        </p:spPr>
        <p:txBody>
          <a:bodyPr anchorCtr="0" anchor="ctr" bIns="68575" lIns="68575" spcFirstLastPara="1" rIns="68575" wrap="square" tIns="68575">
            <a:noAutofit/>
          </a:bodyPr>
          <a:lstStyle>
            <a:lvl1pPr lvl="0" rtl="0" algn="l">
              <a:lnSpc>
                <a:spcPct val="90000"/>
              </a:lnSpc>
              <a:spcBef>
                <a:spcPts val="0"/>
              </a:spcBef>
              <a:spcAft>
                <a:spcPts val="0"/>
              </a:spcAft>
              <a:buClr>
                <a:srgbClr val="666666"/>
              </a:buClr>
              <a:buSzPts val="4000"/>
              <a:buFont typeface="Calibri"/>
              <a:buNone/>
              <a:defRPr sz="4000">
                <a:solidFill>
                  <a:srgbClr val="666666"/>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22" name="Google Shape;122;p19"/>
          <p:cNvSpPr txBox="1"/>
          <p:nvPr/>
        </p:nvSpPr>
        <p:spPr>
          <a:xfrm>
            <a:off x="3774150" y="4789395"/>
            <a:ext cx="1595700" cy="3486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chemeClr val="lt2"/>
              </a:buClr>
              <a:buSzPts val="1200"/>
              <a:buFont typeface="Open Sans"/>
              <a:buNone/>
            </a:pPr>
            <a:r>
              <a:rPr b="0" i="0" lang="en" sz="1200" u="none" cap="none" strike="noStrike">
                <a:solidFill>
                  <a:schemeClr val="lt2"/>
                </a:solidFill>
                <a:latin typeface="Open Sans"/>
                <a:ea typeface="Open Sans"/>
                <a:cs typeface="Open Sans"/>
                <a:sym typeface="Open Sans"/>
              </a:rPr>
              <a:t>@edelements</a:t>
            </a:r>
            <a:endParaRPr b="0" i="0" sz="1200" u="none" cap="none" strike="noStrike">
              <a:solidFill>
                <a:schemeClr val="lt2"/>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rt Art">
  <p:cSld name="Smart Art">
    <p:spTree>
      <p:nvGrpSpPr>
        <p:cNvPr id="123" name="Shape 123"/>
        <p:cNvGrpSpPr/>
        <p:nvPr/>
      </p:nvGrpSpPr>
      <p:grpSpPr>
        <a:xfrm>
          <a:off x="0" y="0"/>
          <a:ext cx="0" cy="0"/>
          <a:chOff x="0" y="0"/>
          <a:chExt cx="0" cy="0"/>
        </a:xfrm>
      </p:grpSpPr>
      <p:sp>
        <p:nvSpPr>
          <p:cNvPr id="124" name="Google Shape;124;p20"/>
          <p:cNvSpPr txBox="1"/>
          <p:nvPr>
            <p:ph type="title"/>
          </p:nvPr>
        </p:nvSpPr>
        <p:spPr>
          <a:xfrm>
            <a:off x="666749" y="285750"/>
            <a:ext cx="7589400" cy="584700"/>
          </a:xfrm>
          <a:prstGeom prst="rect">
            <a:avLst/>
          </a:prstGeom>
          <a:noFill/>
          <a:ln>
            <a:noFill/>
          </a:ln>
        </p:spPr>
        <p:txBody>
          <a:bodyPr anchorCtr="0" anchor="b" bIns="0" lIns="365750" spcFirstLastPara="1" rIns="91425" wrap="square" tIns="91425">
            <a:noAutofit/>
          </a:bodyPr>
          <a:lstStyle>
            <a:lvl1pPr lvl="0" rtl="0" algn="ctr">
              <a:spcBef>
                <a:spcPts val="0"/>
              </a:spcBef>
              <a:spcAft>
                <a:spcPts val="0"/>
              </a:spcAft>
              <a:buClr>
                <a:schemeClr val="dk1"/>
              </a:buClr>
              <a:buSzPts val="3200"/>
              <a:buFont typeface="Arial Narrow"/>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5" name="Google Shape;125;p20"/>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6" name="Google Shape;126;p20"/>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7" name="Google Shape;127;p20"/>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1pPr>
            <a:lvl2pPr indent="0" lvl="1"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2pPr>
            <a:lvl3pPr indent="0" lvl="2"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3pPr>
            <a:lvl4pPr indent="0" lvl="3"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4pPr>
            <a:lvl5pPr indent="0" lvl="4"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5pPr>
            <a:lvl6pPr indent="0" lvl="5"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6pPr>
            <a:lvl7pPr indent="0" lvl="6"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7pPr>
            <a:lvl8pPr indent="0" lvl="7"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8pPr>
            <a:lvl9pPr indent="0" lvl="8"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
        <p:nvSpPr>
          <p:cNvPr id="128" name="Google Shape;128;p20"/>
          <p:cNvSpPr/>
          <p:nvPr>
            <p:ph idx="2" type="dgm"/>
          </p:nvPr>
        </p:nvSpPr>
        <p:spPr>
          <a:xfrm>
            <a:off x="666750" y="946150"/>
            <a:ext cx="7589700" cy="3302100"/>
          </a:xfrm>
          <a:prstGeom prst="rect">
            <a:avLst/>
          </a:prstGeom>
          <a:noFill/>
          <a:ln>
            <a:noFill/>
          </a:ln>
        </p:spPr>
        <p:txBody>
          <a:bodyPr anchorCtr="0" anchor="ctr" bIns="91425" lIns="365750" spcFirstLastPara="1" rIns="365750"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30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20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0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200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9" name="Shape 19"/>
        <p:cNvGrpSpPr/>
        <p:nvPr/>
      </p:nvGrpSpPr>
      <p:grpSpPr>
        <a:xfrm>
          <a:off x="0" y="0"/>
          <a:ext cx="0" cy="0"/>
          <a:chOff x="0" y="0"/>
          <a:chExt cx="0" cy="0"/>
        </a:xfrm>
      </p:grpSpPr>
      <p:pic>
        <p:nvPicPr>
          <p:cNvPr id="20" name="Google Shape;20;p3"/>
          <p:cNvPicPr preferRelativeResize="0"/>
          <p:nvPr/>
        </p:nvPicPr>
        <p:blipFill rotWithShape="1">
          <a:blip r:embed="rId2">
            <a:alphaModFix/>
          </a:blip>
          <a:srcRect b="0" l="0" r="0" t="0"/>
          <a:stretch/>
        </p:blipFill>
        <p:spPr>
          <a:xfrm>
            <a:off x="889" y="499"/>
            <a:ext cx="9142220" cy="5142499"/>
          </a:xfrm>
          <a:prstGeom prst="rect">
            <a:avLst/>
          </a:prstGeom>
          <a:noFill/>
          <a:ln>
            <a:noFill/>
          </a:ln>
        </p:spPr>
      </p:pic>
      <p:sp>
        <p:nvSpPr>
          <p:cNvPr id="21" name="Google Shape;21;p3"/>
          <p:cNvSpPr txBox="1"/>
          <p:nvPr>
            <p:ph idx="1" type="subTitle"/>
          </p:nvPr>
        </p:nvSpPr>
        <p:spPr>
          <a:xfrm>
            <a:off x="1143000" y="3244850"/>
            <a:ext cx="5610000" cy="7782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SzPts val="1800"/>
              <a:buNone/>
              <a:defRPr sz="1800">
                <a:solidFill>
                  <a:schemeClr val="dk1"/>
                </a:solidFill>
              </a:defRPr>
            </a:lvl1pPr>
            <a:lvl2pPr lvl="1" rtl="0" algn="ctr">
              <a:lnSpc>
                <a:spcPct val="90000"/>
              </a:lnSpc>
              <a:spcBef>
                <a:spcPts val="400"/>
              </a:spcBef>
              <a:spcAft>
                <a:spcPts val="0"/>
              </a:spcAft>
              <a:buSzPts val="1500"/>
              <a:buNone/>
              <a:defRPr sz="1500"/>
            </a:lvl2pPr>
            <a:lvl3pPr lvl="2" rtl="0" algn="ctr">
              <a:lnSpc>
                <a:spcPct val="90000"/>
              </a:lnSpc>
              <a:spcBef>
                <a:spcPts val="400"/>
              </a:spcBef>
              <a:spcAft>
                <a:spcPts val="0"/>
              </a:spcAft>
              <a:buSzPts val="1400"/>
              <a:buNone/>
              <a:defRPr sz="1400"/>
            </a:lvl3pPr>
            <a:lvl4pPr lvl="3" rtl="0" algn="ctr">
              <a:lnSpc>
                <a:spcPct val="90000"/>
              </a:lnSpc>
              <a:spcBef>
                <a:spcPts val="400"/>
              </a:spcBef>
              <a:spcAft>
                <a:spcPts val="0"/>
              </a:spcAft>
              <a:buSzPts val="1200"/>
              <a:buNone/>
              <a:defRPr sz="1200"/>
            </a:lvl4pPr>
            <a:lvl5pPr lvl="4" rtl="0" algn="ctr">
              <a:lnSpc>
                <a:spcPct val="90000"/>
              </a:lnSpc>
              <a:spcBef>
                <a:spcPts val="400"/>
              </a:spcBef>
              <a:spcAft>
                <a:spcPts val="0"/>
              </a:spcAft>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2" name="Google Shape;22;p3"/>
          <p:cNvSpPr txBox="1"/>
          <p:nvPr>
            <p:ph type="title"/>
          </p:nvPr>
        </p:nvSpPr>
        <p:spPr>
          <a:xfrm>
            <a:off x="1143000" y="1198418"/>
            <a:ext cx="5610000" cy="20463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3300"/>
              <a:buFont typeface="Open Sans SemiBold"/>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 name="Google Shape;23;p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 name="Google Shape;24;p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 name="Google Shape;25;p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9" name="Shape 129"/>
        <p:cNvGrpSpPr/>
        <p:nvPr/>
      </p:nvGrpSpPr>
      <p:grpSpPr>
        <a:xfrm>
          <a:off x="0" y="0"/>
          <a:ext cx="0" cy="0"/>
          <a:chOff x="0" y="0"/>
          <a:chExt cx="0" cy="0"/>
        </a:xfrm>
      </p:grpSpPr>
      <p:sp>
        <p:nvSpPr>
          <p:cNvPr id="130" name="Google Shape;130;p21"/>
          <p:cNvSpPr txBox="1"/>
          <p:nvPr>
            <p:ph type="ctrTitle"/>
          </p:nvPr>
        </p:nvSpPr>
        <p:spPr>
          <a:xfrm>
            <a:off x="311708" y="744575"/>
            <a:ext cx="8520600" cy="2052600"/>
          </a:xfrm>
          <a:prstGeom prst="rect">
            <a:avLst/>
          </a:prstGeom>
        </p:spPr>
        <p:txBody>
          <a:bodyPr anchorCtr="0" anchor="b" bIns="34275" lIns="68575" spcFirstLastPara="1" rIns="68575" wrap="square" tIns="3427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1" name="Google Shape;131;p21"/>
          <p:cNvSpPr txBox="1"/>
          <p:nvPr>
            <p:ph idx="1" type="subTitle"/>
          </p:nvPr>
        </p:nvSpPr>
        <p:spPr>
          <a:xfrm>
            <a:off x="311700" y="2834125"/>
            <a:ext cx="8520600" cy="792600"/>
          </a:xfrm>
          <a:prstGeom prst="rect">
            <a:avLst/>
          </a:prstGeom>
        </p:spPr>
        <p:txBody>
          <a:bodyPr anchorCtr="0" anchor="t" bIns="34275" lIns="68575" spcFirstLastPara="1" rIns="68575" wrap="square" tIns="34275">
            <a:noAutofit/>
          </a:bodyPr>
          <a:lstStyle>
            <a:lvl1pPr lvl="0" rtl="0" algn="ctr">
              <a:lnSpc>
                <a:spcPct val="100000"/>
              </a:lnSpc>
              <a:spcBef>
                <a:spcPts val="80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132" name="Google Shape;132;p21"/>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Slide" showMasterSp="0">
  <p:cSld name="Video Slide">
    <p:spTree>
      <p:nvGrpSpPr>
        <p:cNvPr id="133" name="Shape 133"/>
        <p:cNvGrpSpPr/>
        <p:nvPr/>
      </p:nvGrpSpPr>
      <p:grpSpPr>
        <a:xfrm>
          <a:off x="0" y="0"/>
          <a:ext cx="0" cy="0"/>
          <a:chOff x="0" y="0"/>
          <a:chExt cx="0" cy="0"/>
        </a:xfrm>
      </p:grpSpPr>
      <p:sp>
        <p:nvSpPr>
          <p:cNvPr id="134" name="Google Shape;134;p22"/>
          <p:cNvSpPr/>
          <p:nvPr>
            <p:ph idx="2" type="media"/>
          </p:nvPr>
        </p:nvSpPr>
        <p:spPr>
          <a:xfrm>
            <a:off x="571500" y="57150"/>
            <a:ext cx="8001000" cy="4572000"/>
          </a:xfrm>
          <a:prstGeom prst="rect">
            <a:avLst/>
          </a:prstGeom>
          <a:solidFill>
            <a:srgbClr val="F2F2F2"/>
          </a:solidFill>
          <a:ln>
            <a:noFill/>
          </a:ln>
        </p:spPr>
        <p:txBody>
          <a:bodyPr anchorCtr="0" anchor="ctr" bIns="91425" lIns="365750" spcFirstLastPara="1" rIns="365750" wrap="square" tIns="91425">
            <a:noAutofit/>
          </a:bodyPr>
          <a:lstStyle>
            <a:lvl1pPr lvl="0" marR="0" rtl="0" algn="ctr">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135" name="Google Shape;135;p22"/>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6" name="Google Shape;136;p22"/>
          <p:cNvSpPr txBox="1"/>
          <p:nvPr>
            <p:ph idx="11" type="ftr"/>
          </p:nvPr>
        </p:nvSpPr>
        <p:spPr>
          <a:xfrm>
            <a:off x="3124200" y="4767264"/>
            <a:ext cx="2895600" cy="319200"/>
          </a:xfrm>
          <a:prstGeom prst="rect">
            <a:avLst/>
          </a:prstGeom>
          <a:noFill/>
          <a:ln>
            <a:noFill/>
          </a:ln>
        </p:spPr>
        <p:txBody>
          <a:bodyPr anchorCtr="0" anchor="b" bIns="45700" lIns="91425" spcFirstLastPara="1" rIns="91425" wrap="square" tIns="45700">
            <a:noAutofit/>
          </a:bodyPr>
          <a:lstStyle>
            <a:lvl1pPr lvl="0" rtl="0" algn="ctr">
              <a:spcBef>
                <a:spcPts val="0"/>
              </a:spcBef>
              <a:spcAft>
                <a:spcPts val="0"/>
              </a:spcAft>
              <a:buSzPts val="1100"/>
              <a:buNone/>
              <a:defRPr sz="8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7" name="Google Shape;137;p22"/>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38" name="Google Shape;138;p22"/>
          <p:cNvSpPr txBox="1"/>
          <p:nvPr/>
        </p:nvSpPr>
        <p:spPr>
          <a:xfrm>
            <a:off x="210364" y="4870906"/>
            <a:ext cx="6038100" cy="2154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 | </a:t>
            </a:r>
            <a:r>
              <a:rPr lang="en" sz="800">
                <a:solidFill>
                  <a:srgbClr val="15284B"/>
                </a:solidFill>
                <a:latin typeface="Arial Narrow"/>
                <a:ea typeface="Arial Narrow"/>
                <a:cs typeface="Arial Narrow"/>
                <a:sym typeface="Arial Narrow"/>
              </a:rPr>
              <a:t>Kansas leads the world in the success of each student</a:t>
            </a:r>
            <a:endParaRPr sz="200">
              <a:solidFill>
                <a:schemeClr val="dk1"/>
              </a:solidFill>
              <a:latin typeface="Arial Narrow"/>
              <a:ea typeface="Arial Narrow"/>
              <a:cs typeface="Arial Narrow"/>
              <a:sym typeface="Arial Narrow"/>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able slide">
  <p:cSld name="1_Table slide">
    <p:spTree>
      <p:nvGrpSpPr>
        <p:cNvPr id="139" name="Shape 139"/>
        <p:cNvGrpSpPr/>
        <p:nvPr/>
      </p:nvGrpSpPr>
      <p:grpSpPr>
        <a:xfrm>
          <a:off x="0" y="0"/>
          <a:ext cx="0" cy="0"/>
          <a:chOff x="0" y="0"/>
          <a:chExt cx="0" cy="0"/>
        </a:xfrm>
      </p:grpSpPr>
      <p:sp>
        <p:nvSpPr>
          <p:cNvPr id="140" name="Google Shape;140;p23"/>
          <p:cNvSpPr txBox="1"/>
          <p:nvPr>
            <p:ph type="title"/>
          </p:nvPr>
        </p:nvSpPr>
        <p:spPr>
          <a:xfrm>
            <a:off x="609600" y="539175"/>
            <a:ext cx="7845600" cy="584700"/>
          </a:xfrm>
          <a:prstGeom prst="rect">
            <a:avLst/>
          </a:prstGeom>
          <a:noFill/>
          <a:ln>
            <a:noFill/>
          </a:ln>
        </p:spPr>
        <p:txBody>
          <a:bodyPr anchorCtr="0" anchor="b" bIns="0" lIns="365750" spcFirstLastPara="1" rIns="91425" wrap="square" tIns="91425">
            <a:noAutofit/>
          </a:bodyPr>
          <a:lstStyle>
            <a:lvl1pPr lvl="0" rtl="0" algn="ctr">
              <a:spcBef>
                <a:spcPts val="0"/>
              </a:spcBef>
              <a:spcAft>
                <a:spcPts val="0"/>
              </a:spcAft>
              <a:buClr>
                <a:schemeClr val="dk1"/>
              </a:buClr>
              <a:buSzPts val="3200"/>
              <a:buFont typeface="Arial Narrow"/>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1" name="Google Shape;141;p23"/>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2" name="Google Shape;142;p23"/>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spTree>
      <p:nvGrpSpPr>
        <p:cNvPr id="143" name="Shape 143"/>
        <p:cNvGrpSpPr/>
        <p:nvPr/>
      </p:nvGrpSpPr>
      <p:grpSpPr>
        <a:xfrm>
          <a:off x="0" y="0"/>
          <a:ext cx="0" cy="0"/>
          <a:chOff x="0" y="0"/>
          <a:chExt cx="0" cy="0"/>
        </a:xfrm>
      </p:grpSpPr>
      <p:sp>
        <p:nvSpPr>
          <p:cNvPr id="144" name="Google Shape;144;p24"/>
          <p:cNvSpPr txBox="1"/>
          <p:nvPr>
            <p:ph type="title"/>
          </p:nvPr>
        </p:nvSpPr>
        <p:spPr>
          <a:xfrm>
            <a:off x="311700" y="2150850"/>
            <a:ext cx="8520600" cy="841800"/>
          </a:xfrm>
          <a:prstGeom prst="rect">
            <a:avLst/>
          </a:prstGeom>
        </p:spPr>
        <p:txBody>
          <a:bodyPr anchorCtr="0" anchor="ctr" bIns="34275" lIns="68575" spcFirstLastPara="1" rIns="68575" wrap="square" tIns="3427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5" name="Google Shape;145;p24"/>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146" name="Shape 146"/>
        <p:cNvGrpSpPr/>
        <p:nvPr/>
      </p:nvGrpSpPr>
      <p:grpSpPr>
        <a:xfrm>
          <a:off x="0" y="0"/>
          <a:ext cx="0" cy="0"/>
          <a:chOff x="0" y="0"/>
          <a:chExt cx="0" cy="0"/>
        </a:xfrm>
      </p:grpSpPr>
      <p:pic>
        <p:nvPicPr>
          <p:cNvPr id="147" name="Google Shape;147;p25"/>
          <p:cNvPicPr preferRelativeResize="0"/>
          <p:nvPr/>
        </p:nvPicPr>
        <p:blipFill rotWithShape="1">
          <a:blip r:embed="rId2">
            <a:alphaModFix/>
          </a:blip>
          <a:srcRect b="0" l="0" r="0" t="7114"/>
          <a:stretch/>
        </p:blipFill>
        <p:spPr>
          <a:xfrm>
            <a:off x="1828800" y="439341"/>
            <a:ext cx="5334001" cy="2246708"/>
          </a:xfrm>
          <a:prstGeom prst="rect">
            <a:avLst/>
          </a:prstGeom>
          <a:noFill/>
          <a:ln>
            <a:noFill/>
          </a:ln>
        </p:spPr>
      </p:pic>
      <p:sp>
        <p:nvSpPr>
          <p:cNvPr id="148" name="Google Shape;148;p25"/>
          <p:cNvSpPr/>
          <p:nvPr/>
        </p:nvSpPr>
        <p:spPr>
          <a:xfrm>
            <a:off x="152400" y="114300"/>
            <a:ext cx="8839200" cy="4743600"/>
          </a:xfrm>
          <a:prstGeom prst="rect">
            <a:avLst/>
          </a:prstGeom>
          <a:noFill/>
          <a:ln cap="rnd" cmpd="sng" w="9525">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49" name="Google Shape;149;p25"/>
          <p:cNvSpPr txBox="1"/>
          <p:nvPr>
            <p:ph idx="1" type="body"/>
          </p:nvPr>
        </p:nvSpPr>
        <p:spPr>
          <a:xfrm>
            <a:off x="685800" y="3657600"/>
            <a:ext cx="7772400" cy="293700"/>
          </a:xfrm>
          <a:prstGeom prst="rect">
            <a:avLst/>
          </a:prstGeom>
          <a:noFill/>
          <a:ln>
            <a:noFill/>
          </a:ln>
        </p:spPr>
        <p:txBody>
          <a:bodyPr anchorCtr="0" anchor="t" bIns="34275" lIns="68575" spcFirstLastPara="1" rIns="68575" wrap="square" tIns="34275">
            <a:noAutofit/>
          </a:bodyPr>
          <a:lstStyle>
            <a:lvl1pPr indent="-228600" lvl="0" marL="457200" rtl="0" algn="ctr">
              <a:lnSpc>
                <a:spcPct val="90000"/>
              </a:lnSpc>
              <a:spcBef>
                <a:spcPts val="800"/>
              </a:spcBef>
              <a:spcAft>
                <a:spcPts val="0"/>
              </a:spcAft>
              <a:buClr>
                <a:schemeClr val="dk2"/>
              </a:buClr>
              <a:buSzPts val="1500"/>
              <a:buNone/>
              <a:defRPr b="1" sz="1500">
                <a:solidFill>
                  <a:schemeClr val="dk2"/>
                </a:solidFill>
              </a:defRPr>
            </a:lvl1pPr>
            <a:lvl2pPr indent="-228600" lvl="1" marL="914400" rtl="0" algn="l">
              <a:lnSpc>
                <a:spcPct val="90000"/>
              </a:lnSpc>
              <a:spcBef>
                <a:spcPts val="400"/>
              </a:spcBef>
              <a:spcAft>
                <a:spcPts val="0"/>
              </a:spcAft>
              <a:buClr>
                <a:srgbClr val="888888"/>
              </a:buClr>
              <a:buSzPts val="1400"/>
              <a:buNone/>
              <a:defRPr sz="1400">
                <a:solidFill>
                  <a:srgbClr val="888888"/>
                </a:solidFill>
              </a:defRPr>
            </a:lvl2pPr>
            <a:lvl3pPr indent="-228600" lvl="2" marL="1371600" rtl="0" algn="l">
              <a:lnSpc>
                <a:spcPct val="90000"/>
              </a:lnSpc>
              <a:spcBef>
                <a:spcPts val="400"/>
              </a:spcBef>
              <a:spcAft>
                <a:spcPts val="0"/>
              </a:spcAft>
              <a:buClr>
                <a:srgbClr val="888888"/>
              </a:buClr>
              <a:buSzPts val="1200"/>
              <a:buNone/>
              <a:defRPr sz="1200">
                <a:solidFill>
                  <a:srgbClr val="888888"/>
                </a:solidFill>
              </a:defRPr>
            </a:lvl3pPr>
            <a:lvl4pPr indent="-228600" lvl="3" marL="1828800" rtl="0" algn="l">
              <a:lnSpc>
                <a:spcPct val="90000"/>
              </a:lnSpc>
              <a:spcBef>
                <a:spcPts val="400"/>
              </a:spcBef>
              <a:spcAft>
                <a:spcPts val="0"/>
              </a:spcAft>
              <a:buClr>
                <a:srgbClr val="888888"/>
              </a:buClr>
              <a:buSzPts val="1100"/>
              <a:buNone/>
              <a:defRPr sz="1100">
                <a:solidFill>
                  <a:srgbClr val="888888"/>
                </a:solidFill>
              </a:defRPr>
            </a:lvl4pPr>
            <a:lvl5pPr indent="-228600" lvl="4" marL="2286000" rtl="0" algn="l">
              <a:lnSpc>
                <a:spcPct val="90000"/>
              </a:lnSpc>
              <a:spcBef>
                <a:spcPts val="400"/>
              </a:spcBef>
              <a:spcAft>
                <a:spcPts val="0"/>
              </a:spcAft>
              <a:buClr>
                <a:srgbClr val="888888"/>
              </a:buClr>
              <a:buSzPts val="1100"/>
              <a:buNone/>
              <a:defRPr sz="1100">
                <a:solidFill>
                  <a:srgbClr val="888888"/>
                </a:solidFill>
              </a:defRPr>
            </a:lvl5pPr>
            <a:lvl6pPr indent="-228600" lvl="5" marL="2743200" rtl="0" algn="l">
              <a:lnSpc>
                <a:spcPct val="90000"/>
              </a:lnSpc>
              <a:spcBef>
                <a:spcPts val="400"/>
              </a:spcBef>
              <a:spcAft>
                <a:spcPts val="0"/>
              </a:spcAft>
              <a:buClr>
                <a:srgbClr val="888888"/>
              </a:buClr>
              <a:buSzPts val="1100"/>
              <a:buNone/>
              <a:defRPr sz="1100">
                <a:solidFill>
                  <a:srgbClr val="888888"/>
                </a:solidFill>
              </a:defRPr>
            </a:lvl6pPr>
            <a:lvl7pPr indent="-228600" lvl="6" marL="3200400" rtl="0" algn="l">
              <a:lnSpc>
                <a:spcPct val="90000"/>
              </a:lnSpc>
              <a:spcBef>
                <a:spcPts val="400"/>
              </a:spcBef>
              <a:spcAft>
                <a:spcPts val="0"/>
              </a:spcAft>
              <a:buClr>
                <a:srgbClr val="888888"/>
              </a:buClr>
              <a:buSzPts val="1100"/>
              <a:buNone/>
              <a:defRPr sz="1100">
                <a:solidFill>
                  <a:srgbClr val="888888"/>
                </a:solidFill>
              </a:defRPr>
            </a:lvl7pPr>
            <a:lvl8pPr indent="-228600" lvl="7" marL="3657600" rtl="0" algn="l">
              <a:lnSpc>
                <a:spcPct val="90000"/>
              </a:lnSpc>
              <a:spcBef>
                <a:spcPts val="400"/>
              </a:spcBef>
              <a:spcAft>
                <a:spcPts val="0"/>
              </a:spcAft>
              <a:buClr>
                <a:srgbClr val="888888"/>
              </a:buClr>
              <a:buSzPts val="1100"/>
              <a:buNone/>
              <a:defRPr sz="1100">
                <a:solidFill>
                  <a:srgbClr val="888888"/>
                </a:solidFill>
              </a:defRPr>
            </a:lvl8pPr>
            <a:lvl9pPr indent="-228600" lvl="8" marL="4114800" rtl="0" algn="l">
              <a:lnSpc>
                <a:spcPct val="90000"/>
              </a:lnSpc>
              <a:spcBef>
                <a:spcPts val="400"/>
              </a:spcBef>
              <a:spcAft>
                <a:spcPts val="0"/>
              </a:spcAft>
              <a:buClr>
                <a:srgbClr val="888888"/>
              </a:buClr>
              <a:buSzPts val="1100"/>
              <a:buNone/>
              <a:defRPr sz="1100">
                <a:solidFill>
                  <a:srgbClr val="888888"/>
                </a:solidFill>
              </a:defRPr>
            </a:lvl9pPr>
          </a:lstStyle>
          <a:p/>
        </p:txBody>
      </p:sp>
      <p:sp>
        <p:nvSpPr>
          <p:cNvPr id="150" name="Google Shape;150;p25"/>
          <p:cNvSpPr txBox="1"/>
          <p:nvPr>
            <p:ph idx="2" type="body"/>
          </p:nvPr>
        </p:nvSpPr>
        <p:spPr>
          <a:xfrm>
            <a:off x="457200" y="4114800"/>
            <a:ext cx="3657600" cy="457200"/>
          </a:xfrm>
          <a:prstGeom prst="rect">
            <a:avLst/>
          </a:prstGeom>
          <a:noFill/>
          <a:ln>
            <a:noFill/>
          </a:ln>
        </p:spPr>
        <p:txBody>
          <a:bodyPr anchorCtr="0" anchor="t" bIns="34275" lIns="68575" spcFirstLastPara="1" rIns="68575" wrap="square" tIns="34275">
            <a:noAutofit/>
          </a:bodyPr>
          <a:lstStyle>
            <a:lvl1pPr indent="-228600" lvl="0" marL="457200" rtl="0" algn="ctr">
              <a:lnSpc>
                <a:spcPct val="90000"/>
              </a:lnSpc>
              <a:spcBef>
                <a:spcPts val="800"/>
              </a:spcBef>
              <a:spcAft>
                <a:spcPts val="0"/>
              </a:spcAft>
              <a:buClr>
                <a:schemeClr val="dk2"/>
              </a:buClr>
              <a:buSzPts val="1500"/>
              <a:buNone/>
              <a:defRPr b="1" sz="1500">
                <a:solidFill>
                  <a:schemeClr val="dk2"/>
                </a:solidFill>
              </a:defRPr>
            </a:lvl1pPr>
            <a:lvl2pPr indent="-228600" lvl="1" marL="914400" rtl="0" algn="l">
              <a:lnSpc>
                <a:spcPct val="90000"/>
              </a:lnSpc>
              <a:spcBef>
                <a:spcPts val="400"/>
              </a:spcBef>
              <a:spcAft>
                <a:spcPts val="0"/>
              </a:spcAft>
              <a:buClr>
                <a:srgbClr val="888888"/>
              </a:buClr>
              <a:buSzPts val="1400"/>
              <a:buNone/>
              <a:defRPr sz="1400">
                <a:solidFill>
                  <a:srgbClr val="888888"/>
                </a:solidFill>
              </a:defRPr>
            </a:lvl2pPr>
            <a:lvl3pPr indent="-228600" lvl="2" marL="1371600" rtl="0" algn="l">
              <a:lnSpc>
                <a:spcPct val="90000"/>
              </a:lnSpc>
              <a:spcBef>
                <a:spcPts val="400"/>
              </a:spcBef>
              <a:spcAft>
                <a:spcPts val="0"/>
              </a:spcAft>
              <a:buClr>
                <a:srgbClr val="888888"/>
              </a:buClr>
              <a:buSzPts val="1200"/>
              <a:buNone/>
              <a:defRPr sz="1200">
                <a:solidFill>
                  <a:srgbClr val="888888"/>
                </a:solidFill>
              </a:defRPr>
            </a:lvl3pPr>
            <a:lvl4pPr indent="-228600" lvl="3" marL="1828800" rtl="0" algn="l">
              <a:lnSpc>
                <a:spcPct val="90000"/>
              </a:lnSpc>
              <a:spcBef>
                <a:spcPts val="400"/>
              </a:spcBef>
              <a:spcAft>
                <a:spcPts val="0"/>
              </a:spcAft>
              <a:buClr>
                <a:srgbClr val="888888"/>
              </a:buClr>
              <a:buSzPts val="1100"/>
              <a:buNone/>
              <a:defRPr sz="1100">
                <a:solidFill>
                  <a:srgbClr val="888888"/>
                </a:solidFill>
              </a:defRPr>
            </a:lvl4pPr>
            <a:lvl5pPr indent="-228600" lvl="4" marL="2286000" rtl="0" algn="l">
              <a:lnSpc>
                <a:spcPct val="90000"/>
              </a:lnSpc>
              <a:spcBef>
                <a:spcPts val="400"/>
              </a:spcBef>
              <a:spcAft>
                <a:spcPts val="0"/>
              </a:spcAft>
              <a:buClr>
                <a:srgbClr val="888888"/>
              </a:buClr>
              <a:buSzPts val="1100"/>
              <a:buNone/>
              <a:defRPr sz="1100">
                <a:solidFill>
                  <a:srgbClr val="888888"/>
                </a:solidFill>
              </a:defRPr>
            </a:lvl5pPr>
            <a:lvl6pPr indent="-228600" lvl="5" marL="2743200" rtl="0" algn="l">
              <a:lnSpc>
                <a:spcPct val="90000"/>
              </a:lnSpc>
              <a:spcBef>
                <a:spcPts val="400"/>
              </a:spcBef>
              <a:spcAft>
                <a:spcPts val="0"/>
              </a:spcAft>
              <a:buClr>
                <a:srgbClr val="888888"/>
              </a:buClr>
              <a:buSzPts val="1100"/>
              <a:buNone/>
              <a:defRPr sz="1100">
                <a:solidFill>
                  <a:srgbClr val="888888"/>
                </a:solidFill>
              </a:defRPr>
            </a:lvl6pPr>
            <a:lvl7pPr indent="-228600" lvl="6" marL="3200400" rtl="0" algn="l">
              <a:lnSpc>
                <a:spcPct val="90000"/>
              </a:lnSpc>
              <a:spcBef>
                <a:spcPts val="400"/>
              </a:spcBef>
              <a:spcAft>
                <a:spcPts val="0"/>
              </a:spcAft>
              <a:buClr>
                <a:srgbClr val="888888"/>
              </a:buClr>
              <a:buSzPts val="1100"/>
              <a:buNone/>
              <a:defRPr sz="1100">
                <a:solidFill>
                  <a:srgbClr val="888888"/>
                </a:solidFill>
              </a:defRPr>
            </a:lvl7pPr>
            <a:lvl8pPr indent="-228600" lvl="7" marL="3657600" rtl="0" algn="l">
              <a:lnSpc>
                <a:spcPct val="90000"/>
              </a:lnSpc>
              <a:spcBef>
                <a:spcPts val="400"/>
              </a:spcBef>
              <a:spcAft>
                <a:spcPts val="0"/>
              </a:spcAft>
              <a:buClr>
                <a:srgbClr val="888888"/>
              </a:buClr>
              <a:buSzPts val="1100"/>
              <a:buNone/>
              <a:defRPr sz="1100">
                <a:solidFill>
                  <a:srgbClr val="888888"/>
                </a:solidFill>
              </a:defRPr>
            </a:lvl8pPr>
            <a:lvl9pPr indent="-228600" lvl="8" marL="4114800" rtl="0" algn="l">
              <a:lnSpc>
                <a:spcPct val="90000"/>
              </a:lnSpc>
              <a:spcBef>
                <a:spcPts val="400"/>
              </a:spcBef>
              <a:spcAft>
                <a:spcPts val="0"/>
              </a:spcAft>
              <a:buClr>
                <a:srgbClr val="888888"/>
              </a:buClr>
              <a:buSzPts val="1100"/>
              <a:buNone/>
              <a:defRPr sz="1100">
                <a:solidFill>
                  <a:srgbClr val="888888"/>
                </a:solidFill>
              </a:defRPr>
            </a:lvl9pPr>
          </a:lstStyle>
          <a:p/>
        </p:txBody>
      </p:sp>
      <p:sp>
        <p:nvSpPr>
          <p:cNvPr id="151" name="Google Shape;151;p25"/>
          <p:cNvSpPr txBox="1"/>
          <p:nvPr>
            <p:ph idx="3" type="body"/>
          </p:nvPr>
        </p:nvSpPr>
        <p:spPr>
          <a:xfrm>
            <a:off x="4953000" y="4114800"/>
            <a:ext cx="3657600" cy="457200"/>
          </a:xfrm>
          <a:prstGeom prst="rect">
            <a:avLst/>
          </a:prstGeom>
          <a:noFill/>
          <a:ln>
            <a:noFill/>
          </a:ln>
        </p:spPr>
        <p:txBody>
          <a:bodyPr anchorCtr="0" anchor="t" bIns="34275" lIns="68575" spcFirstLastPara="1" rIns="68575" wrap="square" tIns="34275">
            <a:noAutofit/>
          </a:bodyPr>
          <a:lstStyle>
            <a:lvl1pPr indent="-228600" lvl="0" marL="457200" rtl="0" algn="ctr">
              <a:lnSpc>
                <a:spcPct val="90000"/>
              </a:lnSpc>
              <a:spcBef>
                <a:spcPts val="800"/>
              </a:spcBef>
              <a:spcAft>
                <a:spcPts val="0"/>
              </a:spcAft>
              <a:buClr>
                <a:schemeClr val="dk2"/>
              </a:buClr>
              <a:buSzPts val="1500"/>
              <a:buNone/>
              <a:defRPr b="1" sz="1500">
                <a:solidFill>
                  <a:schemeClr val="dk2"/>
                </a:solidFill>
              </a:defRPr>
            </a:lvl1pPr>
            <a:lvl2pPr indent="-228600" lvl="1" marL="914400" rtl="0" algn="l">
              <a:lnSpc>
                <a:spcPct val="90000"/>
              </a:lnSpc>
              <a:spcBef>
                <a:spcPts val="400"/>
              </a:spcBef>
              <a:spcAft>
                <a:spcPts val="0"/>
              </a:spcAft>
              <a:buClr>
                <a:srgbClr val="888888"/>
              </a:buClr>
              <a:buSzPts val="1400"/>
              <a:buNone/>
              <a:defRPr sz="1400">
                <a:solidFill>
                  <a:srgbClr val="888888"/>
                </a:solidFill>
              </a:defRPr>
            </a:lvl2pPr>
            <a:lvl3pPr indent="-228600" lvl="2" marL="1371600" rtl="0" algn="l">
              <a:lnSpc>
                <a:spcPct val="90000"/>
              </a:lnSpc>
              <a:spcBef>
                <a:spcPts val="400"/>
              </a:spcBef>
              <a:spcAft>
                <a:spcPts val="0"/>
              </a:spcAft>
              <a:buClr>
                <a:srgbClr val="888888"/>
              </a:buClr>
              <a:buSzPts val="1200"/>
              <a:buNone/>
              <a:defRPr sz="1200">
                <a:solidFill>
                  <a:srgbClr val="888888"/>
                </a:solidFill>
              </a:defRPr>
            </a:lvl3pPr>
            <a:lvl4pPr indent="-228600" lvl="3" marL="1828800" rtl="0" algn="l">
              <a:lnSpc>
                <a:spcPct val="90000"/>
              </a:lnSpc>
              <a:spcBef>
                <a:spcPts val="400"/>
              </a:spcBef>
              <a:spcAft>
                <a:spcPts val="0"/>
              </a:spcAft>
              <a:buClr>
                <a:srgbClr val="888888"/>
              </a:buClr>
              <a:buSzPts val="1100"/>
              <a:buNone/>
              <a:defRPr sz="1100">
                <a:solidFill>
                  <a:srgbClr val="888888"/>
                </a:solidFill>
              </a:defRPr>
            </a:lvl4pPr>
            <a:lvl5pPr indent="-228600" lvl="4" marL="2286000" rtl="0" algn="l">
              <a:lnSpc>
                <a:spcPct val="90000"/>
              </a:lnSpc>
              <a:spcBef>
                <a:spcPts val="400"/>
              </a:spcBef>
              <a:spcAft>
                <a:spcPts val="0"/>
              </a:spcAft>
              <a:buClr>
                <a:srgbClr val="888888"/>
              </a:buClr>
              <a:buSzPts val="1100"/>
              <a:buNone/>
              <a:defRPr sz="1100">
                <a:solidFill>
                  <a:srgbClr val="888888"/>
                </a:solidFill>
              </a:defRPr>
            </a:lvl5pPr>
            <a:lvl6pPr indent="-228600" lvl="5" marL="2743200" rtl="0" algn="l">
              <a:lnSpc>
                <a:spcPct val="90000"/>
              </a:lnSpc>
              <a:spcBef>
                <a:spcPts val="400"/>
              </a:spcBef>
              <a:spcAft>
                <a:spcPts val="0"/>
              </a:spcAft>
              <a:buClr>
                <a:srgbClr val="888888"/>
              </a:buClr>
              <a:buSzPts val="1100"/>
              <a:buNone/>
              <a:defRPr sz="1100">
                <a:solidFill>
                  <a:srgbClr val="888888"/>
                </a:solidFill>
              </a:defRPr>
            </a:lvl6pPr>
            <a:lvl7pPr indent="-228600" lvl="6" marL="3200400" rtl="0" algn="l">
              <a:lnSpc>
                <a:spcPct val="90000"/>
              </a:lnSpc>
              <a:spcBef>
                <a:spcPts val="400"/>
              </a:spcBef>
              <a:spcAft>
                <a:spcPts val="0"/>
              </a:spcAft>
              <a:buClr>
                <a:srgbClr val="888888"/>
              </a:buClr>
              <a:buSzPts val="1100"/>
              <a:buNone/>
              <a:defRPr sz="1100">
                <a:solidFill>
                  <a:srgbClr val="888888"/>
                </a:solidFill>
              </a:defRPr>
            </a:lvl7pPr>
            <a:lvl8pPr indent="-228600" lvl="7" marL="3657600" rtl="0" algn="l">
              <a:lnSpc>
                <a:spcPct val="90000"/>
              </a:lnSpc>
              <a:spcBef>
                <a:spcPts val="400"/>
              </a:spcBef>
              <a:spcAft>
                <a:spcPts val="0"/>
              </a:spcAft>
              <a:buClr>
                <a:srgbClr val="888888"/>
              </a:buClr>
              <a:buSzPts val="1100"/>
              <a:buNone/>
              <a:defRPr sz="1100">
                <a:solidFill>
                  <a:srgbClr val="888888"/>
                </a:solidFill>
              </a:defRPr>
            </a:lvl8pPr>
            <a:lvl9pPr indent="-228600" lvl="8" marL="4114800" rtl="0" algn="l">
              <a:lnSpc>
                <a:spcPct val="90000"/>
              </a:lnSpc>
              <a:spcBef>
                <a:spcPts val="400"/>
              </a:spcBef>
              <a:spcAft>
                <a:spcPts val="0"/>
              </a:spcAft>
              <a:buClr>
                <a:srgbClr val="888888"/>
              </a:buClr>
              <a:buSzPts val="1100"/>
              <a:buNone/>
              <a:defRPr sz="1100">
                <a:solidFill>
                  <a:srgbClr val="888888"/>
                </a:solidFill>
              </a:defRPr>
            </a:lvl9pPr>
          </a:lstStyle>
          <a:p/>
        </p:txBody>
      </p:sp>
      <p:sp>
        <p:nvSpPr>
          <p:cNvPr id="152" name="Google Shape;152;p25"/>
          <p:cNvSpPr txBox="1"/>
          <p:nvPr>
            <p:ph type="title"/>
          </p:nvPr>
        </p:nvSpPr>
        <p:spPr>
          <a:xfrm>
            <a:off x="609600" y="2743200"/>
            <a:ext cx="8077200" cy="8574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2"/>
              </a:buClr>
              <a:buSzPts val="3300"/>
              <a:buFont typeface="Calibri"/>
              <a:buNone/>
              <a:defRPr>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3" name="Shape 153"/>
        <p:cNvGrpSpPr/>
        <p:nvPr/>
      </p:nvGrpSpPr>
      <p:grpSpPr>
        <a:xfrm>
          <a:off x="0" y="0"/>
          <a:ext cx="0" cy="0"/>
          <a:chOff x="0" y="0"/>
          <a:chExt cx="0" cy="0"/>
        </a:xfrm>
      </p:grpSpPr>
      <p:sp>
        <p:nvSpPr>
          <p:cNvPr id="154" name="Google Shape;154;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5" name="Google Shape;155;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6" name="Google Shape;156;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howMasterSp="0" type="objOnly">
  <p:cSld name="OBJECT_ONLY">
    <p:spTree>
      <p:nvGrpSpPr>
        <p:cNvPr id="157" name="Shape 157"/>
        <p:cNvGrpSpPr/>
        <p:nvPr/>
      </p:nvGrpSpPr>
      <p:grpSpPr>
        <a:xfrm>
          <a:off x="0" y="0"/>
          <a:ext cx="0" cy="0"/>
          <a:chOff x="0" y="0"/>
          <a:chExt cx="0" cy="0"/>
        </a:xfrm>
      </p:grpSpPr>
      <p:sp>
        <p:nvSpPr>
          <p:cNvPr id="158" name="Google Shape;158;p27"/>
          <p:cNvSpPr txBox="1"/>
          <p:nvPr>
            <p:ph idx="1" type="body"/>
          </p:nvPr>
        </p:nvSpPr>
        <p:spPr>
          <a:xfrm>
            <a:off x="685800" y="457200"/>
            <a:ext cx="7772400" cy="4114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9" name="Google Shape;159;p27"/>
          <p:cNvSpPr txBox="1"/>
          <p:nvPr>
            <p:ph idx="12" type="sldNum"/>
          </p:nvPr>
        </p:nvSpPr>
        <p:spPr>
          <a:xfrm>
            <a:off x="7543800" y="4821174"/>
            <a:ext cx="1524000" cy="2055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i="0" sz="900">
                <a:solidFill>
                  <a:schemeClr val="lt1"/>
                </a:solidFill>
                <a:latin typeface="Calibri"/>
                <a:ea typeface="Calibri"/>
                <a:cs typeface="Calibri"/>
                <a:sym typeface="Calibri"/>
              </a:defRPr>
            </a:lvl1pPr>
            <a:lvl2pPr indent="0" lvl="1" marL="0" marR="0" rtl="0" algn="r">
              <a:spcBef>
                <a:spcPts val="0"/>
              </a:spcBef>
              <a:buNone/>
              <a:defRPr i="0" sz="900">
                <a:solidFill>
                  <a:schemeClr val="lt1"/>
                </a:solidFill>
                <a:latin typeface="Calibri"/>
                <a:ea typeface="Calibri"/>
                <a:cs typeface="Calibri"/>
                <a:sym typeface="Calibri"/>
              </a:defRPr>
            </a:lvl2pPr>
            <a:lvl3pPr indent="0" lvl="2" marL="0" marR="0" rtl="0" algn="r">
              <a:spcBef>
                <a:spcPts val="0"/>
              </a:spcBef>
              <a:buNone/>
              <a:defRPr i="0" sz="900">
                <a:solidFill>
                  <a:schemeClr val="lt1"/>
                </a:solidFill>
                <a:latin typeface="Calibri"/>
                <a:ea typeface="Calibri"/>
                <a:cs typeface="Calibri"/>
                <a:sym typeface="Calibri"/>
              </a:defRPr>
            </a:lvl3pPr>
            <a:lvl4pPr indent="0" lvl="3" marL="0" marR="0" rtl="0" algn="r">
              <a:spcBef>
                <a:spcPts val="0"/>
              </a:spcBef>
              <a:buNone/>
              <a:defRPr i="0" sz="900">
                <a:solidFill>
                  <a:schemeClr val="lt1"/>
                </a:solidFill>
                <a:latin typeface="Calibri"/>
                <a:ea typeface="Calibri"/>
                <a:cs typeface="Calibri"/>
                <a:sym typeface="Calibri"/>
              </a:defRPr>
            </a:lvl4pPr>
            <a:lvl5pPr indent="0" lvl="4" marL="0" marR="0" rtl="0" algn="r">
              <a:spcBef>
                <a:spcPts val="0"/>
              </a:spcBef>
              <a:buNone/>
              <a:defRPr i="0" sz="900">
                <a:solidFill>
                  <a:schemeClr val="lt1"/>
                </a:solidFill>
                <a:latin typeface="Calibri"/>
                <a:ea typeface="Calibri"/>
                <a:cs typeface="Calibri"/>
                <a:sym typeface="Calibri"/>
              </a:defRPr>
            </a:lvl5pPr>
            <a:lvl6pPr indent="0" lvl="5" marL="0" marR="0" rtl="0" algn="r">
              <a:spcBef>
                <a:spcPts val="0"/>
              </a:spcBef>
              <a:buNone/>
              <a:defRPr i="0" sz="900">
                <a:solidFill>
                  <a:schemeClr val="lt1"/>
                </a:solidFill>
                <a:latin typeface="Calibri"/>
                <a:ea typeface="Calibri"/>
                <a:cs typeface="Calibri"/>
                <a:sym typeface="Calibri"/>
              </a:defRPr>
            </a:lvl6pPr>
            <a:lvl7pPr indent="0" lvl="6" marL="0" marR="0" rtl="0" algn="r">
              <a:spcBef>
                <a:spcPts val="0"/>
              </a:spcBef>
              <a:buNone/>
              <a:defRPr i="0" sz="900">
                <a:solidFill>
                  <a:schemeClr val="lt1"/>
                </a:solidFill>
                <a:latin typeface="Calibri"/>
                <a:ea typeface="Calibri"/>
                <a:cs typeface="Calibri"/>
                <a:sym typeface="Calibri"/>
              </a:defRPr>
            </a:lvl7pPr>
            <a:lvl8pPr indent="0" lvl="7" marL="0" marR="0" rtl="0" algn="r">
              <a:spcBef>
                <a:spcPts val="0"/>
              </a:spcBef>
              <a:buNone/>
              <a:defRPr i="0" sz="900">
                <a:solidFill>
                  <a:schemeClr val="lt1"/>
                </a:solidFill>
                <a:latin typeface="Calibri"/>
                <a:ea typeface="Calibri"/>
                <a:cs typeface="Calibri"/>
                <a:sym typeface="Calibri"/>
              </a:defRPr>
            </a:lvl8pPr>
            <a:lvl9pPr indent="0" lvl="8" marL="0" marR="0" rtl="0" algn="r">
              <a:spcBef>
                <a:spcPts val="0"/>
              </a:spcBef>
              <a:buNone/>
              <a:defRPr i="0" sz="9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showMasterSp="0">
  <p:cSld name="Title and Table">
    <p:spTree>
      <p:nvGrpSpPr>
        <p:cNvPr id="160" name="Shape 160"/>
        <p:cNvGrpSpPr/>
        <p:nvPr/>
      </p:nvGrpSpPr>
      <p:grpSpPr>
        <a:xfrm>
          <a:off x="0" y="0"/>
          <a:ext cx="0" cy="0"/>
          <a:chOff x="0" y="0"/>
          <a:chExt cx="0" cy="0"/>
        </a:xfrm>
      </p:grpSpPr>
      <p:sp>
        <p:nvSpPr>
          <p:cNvPr id="161" name="Google Shape;161;p28"/>
          <p:cNvSpPr txBox="1"/>
          <p:nvPr>
            <p:ph type="title"/>
          </p:nvPr>
        </p:nvSpPr>
        <p:spPr>
          <a:xfrm>
            <a:off x="685800" y="457200"/>
            <a:ext cx="7772400" cy="8574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3000"/>
              <a:buFont typeface="Calibri"/>
              <a:buNone/>
              <a:defRPr sz="3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2" name="Google Shape;162;p28"/>
          <p:cNvSpPr txBox="1"/>
          <p:nvPr>
            <p:ph idx="12" type="sldNum"/>
          </p:nvPr>
        </p:nvSpPr>
        <p:spPr>
          <a:xfrm>
            <a:off x="7543800" y="4821174"/>
            <a:ext cx="1524000" cy="2055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i="0" sz="900">
                <a:solidFill>
                  <a:schemeClr val="lt1"/>
                </a:solidFill>
                <a:latin typeface="Calibri"/>
                <a:ea typeface="Calibri"/>
                <a:cs typeface="Calibri"/>
                <a:sym typeface="Calibri"/>
              </a:defRPr>
            </a:lvl1pPr>
            <a:lvl2pPr indent="0" lvl="1" marL="0" marR="0" rtl="0" algn="r">
              <a:spcBef>
                <a:spcPts val="0"/>
              </a:spcBef>
              <a:buNone/>
              <a:defRPr i="0" sz="900">
                <a:solidFill>
                  <a:schemeClr val="lt1"/>
                </a:solidFill>
                <a:latin typeface="Calibri"/>
                <a:ea typeface="Calibri"/>
                <a:cs typeface="Calibri"/>
                <a:sym typeface="Calibri"/>
              </a:defRPr>
            </a:lvl2pPr>
            <a:lvl3pPr indent="0" lvl="2" marL="0" marR="0" rtl="0" algn="r">
              <a:spcBef>
                <a:spcPts val="0"/>
              </a:spcBef>
              <a:buNone/>
              <a:defRPr i="0" sz="900">
                <a:solidFill>
                  <a:schemeClr val="lt1"/>
                </a:solidFill>
                <a:latin typeface="Calibri"/>
                <a:ea typeface="Calibri"/>
                <a:cs typeface="Calibri"/>
                <a:sym typeface="Calibri"/>
              </a:defRPr>
            </a:lvl3pPr>
            <a:lvl4pPr indent="0" lvl="3" marL="0" marR="0" rtl="0" algn="r">
              <a:spcBef>
                <a:spcPts val="0"/>
              </a:spcBef>
              <a:buNone/>
              <a:defRPr i="0" sz="900">
                <a:solidFill>
                  <a:schemeClr val="lt1"/>
                </a:solidFill>
                <a:latin typeface="Calibri"/>
                <a:ea typeface="Calibri"/>
                <a:cs typeface="Calibri"/>
                <a:sym typeface="Calibri"/>
              </a:defRPr>
            </a:lvl4pPr>
            <a:lvl5pPr indent="0" lvl="4" marL="0" marR="0" rtl="0" algn="r">
              <a:spcBef>
                <a:spcPts val="0"/>
              </a:spcBef>
              <a:buNone/>
              <a:defRPr i="0" sz="900">
                <a:solidFill>
                  <a:schemeClr val="lt1"/>
                </a:solidFill>
                <a:latin typeface="Calibri"/>
                <a:ea typeface="Calibri"/>
                <a:cs typeface="Calibri"/>
                <a:sym typeface="Calibri"/>
              </a:defRPr>
            </a:lvl5pPr>
            <a:lvl6pPr indent="0" lvl="5" marL="0" marR="0" rtl="0" algn="r">
              <a:spcBef>
                <a:spcPts val="0"/>
              </a:spcBef>
              <a:buNone/>
              <a:defRPr i="0" sz="900">
                <a:solidFill>
                  <a:schemeClr val="lt1"/>
                </a:solidFill>
                <a:latin typeface="Calibri"/>
                <a:ea typeface="Calibri"/>
                <a:cs typeface="Calibri"/>
                <a:sym typeface="Calibri"/>
              </a:defRPr>
            </a:lvl6pPr>
            <a:lvl7pPr indent="0" lvl="6" marL="0" marR="0" rtl="0" algn="r">
              <a:spcBef>
                <a:spcPts val="0"/>
              </a:spcBef>
              <a:buNone/>
              <a:defRPr i="0" sz="900">
                <a:solidFill>
                  <a:schemeClr val="lt1"/>
                </a:solidFill>
                <a:latin typeface="Calibri"/>
                <a:ea typeface="Calibri"/>
                <a:cs typeface="Calibri"/>
                <a:sym typeface="Calibri"/>
              </a:defRPr>
            </a:lvl7pPr>
            <a:lvl8pPr indent="0" lvl="7" marL="0" marR="0" rtl="0" algn="r">
              <a:spcBef>
                <a:spcPts val="0"/>
              </a:spcBef>
              <a:buNone/>
              <a:defRPr i="0" sz="900">
                <a:solidFill>
                  <a:schemeClr val="lt1"/>
                </a:solidFill>
                <a:latin typeface="Calibri"/>
                <a:ea typeface="Calibri"/>
                <a:cs typeface="Calibri"/>
                <a:sym typeface="Calibri"/>
              </a:defRPr>
            </a:lvl8pPr>
            <a:lvl9pPr indent="0" lvl="8" marL="0" marR="0" rtl="0" algn="r">
              <a:spcBef>
                <a:spcPts val="0"/>
              </a:spcBef>
              <a:buNone/>
              <a:defRPr i="0" sz="9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slide">
  <p:cSld name="2 column slide">
    <p:spTree>
      <p:nvGrpSpPr>
        <p:cNvPr id="163" name="Shape 163"/>
        <p:cNvGrpSpPr/>
        <p:nvPr/>
      </p:nvGrpSpPr>
      <p:grpSpPr>
        <a:xfrm>
          <a:off x="0" y="0"/>
          <a:ext cx="0" cy="0"/>
          <a:chOff x="0" y="0"/>
          <a:chExt cx="0" cy="0"/>
        </a:xfrm>
      </p:grpSpPr>
      <p:sp>
        <p:nvSpPr>
          <p:cNvPr id="164" name="Google Shape;164;p29"/>
          <p:cNvSpPr txBox="1"/>
          <p:nvPr>
            <p:ph type="title"/>
          </p:nvPr>
        </p:nvSpPr>
        <p:spPr>
          <a:xfrm>
            <a:off x="649224" y="370642"/>
            <a:ext cx="7845600" cy="677100"/>
          </a:xfrm>
          <a:prstGeom prst="rect">
            <a:avLst/>
          </a:prstGeom>
          <a:noFill/>
          <a:ln>
            <a:noFill/>
          </a:ln>
        </p:spPr>
        <p:txBody>
          <a:bodyPr anchorCtr="0" anchor="b" bIns="0" lIns="365750" spcFirstLastPara="1" rIns="91425" wrap="square" tIns="91425">
            <a:noAutofit/>
          </a:bodyPr>
          <a:lstStyle>
            <a:lvl1pPr lvl="0" rtl="0" algn="l">
              <a:spcBef>
                <a:spcPts val="0"/>
              </a:spcBef>
              <a:spcAft>
                <a:spcPts val="0"/>
              </a:spcAft>
              <a:buClr>
                <a:schemeClr val="dk1"/>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5" name="Google Shape;165;p29"/>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6" name="Google Shape;166;p29"/>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7" name="Google Shape;167;p29"/>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68" name="Google Shape;168;p29"/>
          <p:cNvSpPr txBox="1"/>
          <p:nvPr>
            <p:ph idx="1" type="body"/>
          </p:nvPr>
        </p:nvSpPr>
        <p:spPr>
          <a:xfrm>
            <a:off x="649224" y="1326201"/>
            <a:ext cx="3657600" cy="1779000"/>
          </a:xfrm>
          <a:prstGeom prst="rect">
            <a:avLst/>
          </a:prstGeom>
          <a:blipFill rotWithShape="1">
            <a:blip r:embed="rId2">
              <a:alphaModFix/>
            </a:blip>
            <a:stretch>
              <a:fillRect b="0" l="0" r="0" t="0"/>
            </a:stretch>
          </a:blipFill>
          <a:ln>
            <a:noFill/>
          </a:ln>
        </p:spPr>
        <p:txBody>
          <a:bodyPr anchorCtr="0" anchor="t" bIns="91425" lIns="365750" spcFirstLastPara="1" rIns="365750" wrap="square" tIns="91425">
            <a:noAutofit/>
          </a:bodyPr>
          <a:lstStyle>
            <a:lvl1pPr indent="-381000" lvl="0" marL="457200" rtl="0" algn="l">
              <a:spcBef>
                <a:spcPts val="0"/>
              </a:spcBef>
              <a:spcAft>
                <a:spcPts val="0"/>
              </a:spcAft>
              <a:buSzPts val="2400"/>
              <a:buChar char="•"/>
              <a:defRPr>
                <a:latin typeface="Arial Narrow"/>
                <a:ea typeface="Arial Narrow"/>
                <a:cs typeface="Arial Narrow"/>
                <a:sym typeface="Arial Narrow"/>
              </a:defRPr>
            </a:lvl1pPr>
            <a:lvl2pPr indent="-373380" lvl="1" marL="914400" rtl="0" algn="l">
              <a:spcBef>
                <a:spcPts val="600"/>
              </a:spcBef>
              <a:spcAft>
                <a:spcPts val="0"/>
              </a:spcAft>
              <a:buSzPts val="2280"/>
              <a:buChar char="•"/>
              <a:defRPr>
                <a:latin typeface="Arial Narrow"/>
                <a:ea typeface="Arial Narrow"/>
                <a:cs typeface="Arial Narrow"/>
                <a:sym typeface="Arial Narrow"/>
              </a:defRPr>
            </a:lvl2pPr>
            <a:lvl3pPr indent="-365760" lvl="2" marL="1371600" rtl="0" algn="l">
              <a:spcBef>
                <a:spcPts val="600"/>
              </a:spcBef>
              <a:spcAft>
                <a:spcPts val="0"/>
              </a:spcAft>
              <a:buSzPts val="2160"/>
              <a:buChar char="•"/>
              <a:defRPr>
                <a:latin typeface="Arial Narrow"/>
                <a:ea typeface="Arial Narrow"/>
                <a:cs typeface="Arial Narrow"/>
                <a:sym typeface="Arial Narrow"/>
              </a:defRPr>
            </a:lvl3pPr>
            <a:lvl4pPr indent="-358139" lvl="3" marL="1828800" rtl="0" algn="l">
              <a:spcBef>
                <a:spcPts val="600"/>
              </a:spcBef>
              <a:spcAft>
                <a:spcPts val="0"/>
              </a:spcAft>
              <a:buSzPts val="2040"/>
              <a:buChar char="•"/>
              <a:defRPr>
                <a:latin typeface="Arial Narrow"/>
                <a:ea typeface="Arial Narrow"/>
                <a:cs typeface="Arial Narrow"/>
                <a:sym typeface="Arial Narrow"/>
              </a:defRPr>
            </a:lvl4pPr>
            <a:lvl5pPr indent="-350520" lvl="4" marL="2286000" rtl="0" algn="l">
              <a:spcBef>
                <a:spcPts val="600"/>
              </a:spcBef>
              <a:spcAft>
                <a:spcPts val="0"/>
              </a:spcAft>
              <a:buSzPts val="1920"/>
              <a:buChar char="•"/>
              <a:defRPr>
                <a:latin typeface="Arial Narrow"/>
                <a:ea typeface="Arial Narrow"/>
                <a:cs typeface="Arial Narrow"/>
                <a:sym typeface="Arial Narrow"/>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69" name="Google Shape;169;p29"/>
          <p:cNvSpPr txBox="1"/>
          <p:nvPr>
            <p:ph idx="2" type="body"/>
          </p:nvPr>
        </p:nvSpPr>
        <p:spPr>
          <a:xfrm>
            <a:off x="4837176" y="1326201"/>
            <a:ext cx="3657600" cy="1779000"/>
          </a:xfrm>
          <a:prstGeom prst="rect">
            <a:avLst/>
          </a:prstGeom>
          <a:noFill/>
          <a:ln>
            <a:noFill/>
          </a:ln>
        </p:spPr>
        <p:txBody>
          <a:bodyPr anchorCtr="0" anchor="t" bIns="182875" lIns="365750" spcFirstLastPara="1" rIns="365750" wrap="square" tIns="91425">
            <a:noAutofit/>
          </a:bodyPr>
          <a:lstStyle>
            <a:lvl1pPr indent="-381000" lvl="0" marL="457200" rtl="0" algn="l">
              <a:spcBef>
                <a:spcPts val="0"/>
              </a:spcBef>
              <a:spcAft>
                <a:spcPts val="0"/>
              </a:spcAft>
              <a:buSzPts val="2400"/>
              <a:buChar char="•"/>
              <a:defRPr>
                <a:latin typeface="Arial Narrow"/>
                <a:ea typeface="Arial Narrow"/>
                <a:cs typeface="Arial Narrow"/>
                <a:sym typeface="Arial Narrow"/>
              </a:defRPr>
            </a:lvl1pPr>
            <a:lvl2pPr indent="-373380" lvl="1" marL="914400" rtl="0" algn="l">
              <a:spcBef>
                <a:spcPts val="600"/>
              </a:spcBef>
              <a:spcAft>
                <a:spcPts val="0"/>
              </a:spcAft>
              <a:buSzPts val="2280"/>
              <a:buChar char="•"/>
              <a:defRPr>
                <a:latin typeface="Arial Narrow"/>
                <a:ea typeface="Arial Narrow"/>
                <a:cs typeface="Arial Narrow"/>
                <a:sym typeface="Arial Narrow"/>
              </a:defRPr>
            </a:lvl2pPr>
            <a:lvl3pPr indent="-365760" lvl="2" marL="1371600" rtl="0" algn="l">
              <a:spcBef>
                <a:spcPts val="600"/>
              </a:spcBef>
              <a:spcAft>
                <a:spcPts val="0"/>
              </a:spcAft>
              <a:buSzPts val="2160"/>
              <a:buChar char="•"/>
              <a:defRPr>
                <a:latin typeface="Arial Narrow"/>
                <a:ea typeface="Arial Narrow"/>
                <a:cs typeface="Arial Narrow"/>
                <a:sym typeface="Arial Narrow"/>
              </a:defRPr>
            </a:lvl3pPr>
            <a:lvl4pPr indent="-358139" lvl="3" marL="1828800" rtl="0" algn="l">
              <a:spcBef>
                <a:spcPts val="600"/>
              </a:spcBef>
              <a:spcAft>
                <a:spcPts val="0"/>
              </a:spcAft>
              <a:buSzPts val="2040"/>
              <a:buChar char="•"/>
              <a:defRPr>
                <a:latin typeface="Arial Narrow"/>
                <a:ea typeface="Arial Narrow"/>
                <a:cs typeface="Arial Narrow"/>
                <a:sym typeface="Arial Narrow"/>
              </a:defRPr>
            </a:lvl4pPr>
            <a:lvl5pPr indent="-350520" lvl="4" marL="2286000" rtl="0" algn="l">
              <a:spcBef>
                <a:spcPts val="600"/>
              </a:spcBef>
              <a:spcAft>
                <a:spcPts val="0"/>
              </a:spcAft>
              <a:buSzPts val="1920"/>
              <a:buChar char="•"/>
              <a:defRPr>
                <a:latin typeface="Arial Narrow"/>
                <a:ea typeface="Arial Narrow"/>
                <a:cs typeface="Arial Narrow"/>
                <a:sym typeface="Arial Narrow"/>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rt Art no logo" showMasterSp="0">
  <p:cSld name="Smart Art no logo">
    <p:spTree>
      <p:nvGrpSpPr>
        <p:cNvPr id="170" name="Shape 170"/>
        <p:cNvGrpSpPr/>
        <p:nvPr/>
      </p:nvGrpSpPr>
      <p:grpSpPr>
        <a:xfrm>
          <a:off x="0" y="0"/>
          <a:ext cx="0" cy="0"/>
          <a:chOff x="0" y="0"/>
          <a:chExt cx="0" cy="0"/>
        </a:xfrm>
      </p:grpSpPr>
      <p:sp>
        <p:nvSpPr>
          <p:cNvPr id="171" name="Google Shape;171;p30"/>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172" name="Google Shape;172;p30"/>
          <p:cNvSpPr txBox="1"/>
          <p:nvPr>
            <p:ph idx="11" type="ftr"/>
          </p:nvPr>
        </p:nvSpPr>
        <p:spPr>
          <a:xfrm>
            <a:off x="3124200" y="4767264"/>
            <a:ext cx="2895600" cy="319200"/>
          </a:xfrm>
          <a:prstGeom prst="rect">
            <a:avLst/>
          </a:prstGeom>
          <a:noFill/>
          <a:ln>
            <a:noFill/>
          </a:ln>
        </p:spPr>
        <p:txBody>
          <a:bodyPr anchorCtr="0" anchor="b" bIns="45700" lIns="91425" spcFirstLastPara="1" rIns="91425" wrap="square" tIns="45700">
            <a:noAutofit/>
          </a:bodyPr>
          <a:lstStyle>
            <a:lvl1pPr lvl="0" marR="0" rtl="0" algn="ctr">
              <a:spcBef>
                <a:spcPts val="0"/>
              </a:spcBef>
              <a:spcAft>
                <a:spcPts val="0"/>
              </a:spcAft>
              <a:buSzPts val="1100"/>
              <a:buNone/>
              <a:defRPr sz="8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173" name="Google Shape;173;p30"/>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1pPr>
            <a:lvl2pPr indent="0" lvl="1"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2pPr>
            <a:lvl3pPr indent="0" lvl="2"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3pPr>
            <a:lvl4pPr indent="0" lvl="3"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4pPr>
            <a:lvl5pPr indent="0" lvl="4"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5pPr>
            <a:lvl6pPr indent="0" lvl="5"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6pPr>
            <a:lvl7pPr indent="0" lvl="6"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7pPr>
            <a:lvl8pPr indent="0" lvl="7"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8pPr>
            <a:lvl9pPr indent="0" lvl="8"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
        <p:nvSpPr>
          <p:cNvPr id="174" name="Google Shape;174;p30"/>
          <p:cNvSpPr txBox="1"/>
          <p:nvPr/>
        </p:nvSpPr>
        <p:spPr>
          <a:xfrm>
            <a:off x="210364" y="4870906"/>
            <a:ext cx="6038100" cy="2154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 | </a:t>
            </a:r>
            <a:r>
              <a:rPr lang="en" sz="800">
                <a:solidFill>
                  <a:srgbClr val="15284B"/>
                </a:solidFill>
                <a:latin typeface="Arial Narrow"/>
                <a:ea typeface="Arial Narrow"/>
                <a:cs typeface="Arial Narrow"/>
                <a:sym typeface="Arial Narrow"/>
              </a:rPr>
              <a:t>Kansas leads the world in the success of each student</a:t>
            </a:r>
            <a:endParaRPr sz="200">
              <a:solidFill>
                <a:schemeClr val="dk1"/>
              </a:solidFill>
              <a:latin typeface="Arial Narrow"/>
              <a:ea typeface="Arial Narrow"/>
              <a:cs typeface="Arial Narrow"/>
              <a:sym typeface="Arial Narrow"/>
            </a:endParaRPr>
          </a:p>
        </p:txBody>
      </p:sp>
      <p:sp>
        <p:nvSpPr>
          <p:cNvPr id="175" name="Google Shape;175;p30"/>
          <p:cNvSpPr txBox="1"/>
          <p:nvPr>
            <p:ph type="title"/>
          </p:nvPr>
        </p:nvSpPr>
        <p:spPr>
          <a:xfrm>
            <a:off x="561975" y="486332"/>
            <a:ext cx="8020200" cy="584700"/>
          </a:xfrm>
          <a:prstGeom prst="rect">
            <a:avLst/>
          </a:prstGeom>
          <a:noFill/>
          <a:ln>
            <a:noFill/>
          </a:ln>
        </p:spPr>
        <p:txBody>
          <a:bodyPr anchorCtr="0" anchor="b" bIns="0" lIns="0" spcFirstLastPara="1" rIns="91425" wrap="square" tIns="91425">
            <a:noAutofit/>
          </a:bodyPr>
          <a:lstStyle>
            <a:lvl1pPr lvl="0" marR="0" rtl="0" algn="l">
              <a:spcBef>
                <a:spcPts val="0"/>
              </a:spcBef>
              <a:spcAft>
                <a:spcPts val="0"/>
              </a:spcAft>
              <a:buClr>
                <a:schemeClr val="dk1"/>
              </a:buClr>
              <a:buSzPts val="3200"/>
              <a:buFont typeface="Arial Narrow"/>
              <a:buNone/>
              <a:defRPr b="0" i="0" sz="3200" u="none" cap="none" strike="noStrike">
                <a:solidFill>
                  <a:schemeClr val="dk1"/>
                </a:solidFill>
                <a:latin typeface="Arial Narrow"/>
                <a:ea typeface="Arial Narrow"/>
                <a:cs typeface="Arial Narrow"/>
                <a:sym typeface="Arial Narrow"/>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p:txBody>
      </p:sp>
      <p:sp>
        <p:nvSpPr>
          <p:cNvPr id="176" name="Google Shape;176;p30"/>
          <p:cNvSpPr/>
          <p:nvPr>
            <p:ph idx="2" type="dgm"/>
          </p:nvPr>
        </p:nvSpPr>
        <p:spPr>
          <a:xfrm>
            <a:off x="561975" y="1174748"/>
            <a:ext cx="8020200" cy="3378900"/>
          </a:xfrm>
          <a:prstGeom prst="rect">
            <a:avLst/>
          </a:prstGeom>
          <a:noFill/>
          <a:ln>
            <a:noFill/>
          </a:ln>
        </p:spPr>
        <p:txBody>
          <a:bodyPr anchorCtr="0" anchor="ctr" bIns="91425" lIns="0" spcFirstLastPara="1" rIns="365750"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26" name="Shape 26"/>
        <p:cNvGrpSpPr/>
        <p:nvPr/>
      </p:nvGrpSpPr>
      <p:grpSpPr>
        <a:xfrm>
          <a:off x="0" y="0"/>
          <a:ext cx="0" cy="0"/>
          <a:chOff x="0" y="0"/>
          <a:chExt cx="0" cy="0"/>
        </a:xfrm>
      </p:grpSpPr>
      <p:pic>
        <p:nvPicPr>
          <p:cNvPr id="27" name="Google Shape;27;p4"/>
          <p:cNvPicPr preferRelativeResize="0"/>
          <p:nvPr/>
        </p:nvPicPr>
        <p:blipFill rotWithShape="1">
          <a:blip r:embed="rId2">
            <a:alphaModFix/>
          </a:blip>
          <a:srcRect b="0" l="0" r="0" t="0"/>
          <a:stretch/>
        </p:blipFill>
        <p:spPr>
          <a:xfrm>
            <a:off x="891" y="501"/>
            <a:ext cx="9142220" cy="5142499"/>
          </a:xfrm>
          <a:prstGeom prst="rect">
            <a:avLst/>
          </a:prstGeom>
          <a:noFill/>
          <a:ln>
            <a:noFill/>
          </a:ln>
        </p:spPr>
      </p:pic>
      <p:sp>
        <p:nvSpPr>
          <p:cNvPr id="28" name="Google Shape;28;p4"/>
          <p:cNvSpPr txBox="1"/>
          <p:nvPr>
            <p:ph type="title"/>
          </p:nvPr>
        </p:nvSpPr>
        <p:spPr>
          <a:xfrm>
            <a:off x="1420092" y="317500"/>
            <a:ext cx="6255300" cy="2034900"/>
          </a:xfrm>
          <a:prstGeom prst="rect">
            <a:avLst/>
          </a:prstGeom>
          <a:noFill/>
          <a:ln>
            <a:noFill/>
          </a:ln>
        </p:spPr>
        <p:txBody>
          <a:bodyPr anchorCtr="0" anchor="b" bIns="34275" lIns="68575" spcFirstLastPara="1" rIns="342900" wrap="square" tIns="34275">
            <a:noAutofit/>
          </a:bodyPr>
          <a:lstStyle>
            <a:lvl1pPr lvl="0" rtl="0" algn="l">
              <a:lnSpc>
                <a:spcPct val="90000"/>
              </a:lnSpc>
              <a:spcBef>
                <a:spcPts val="0"/>
              </a:spcBef>
              <a:spcAft>
                <a:spcPts val="0"/>
              </a:spcAft>
              <a:buClr>
                <a:schemeClr val="dk1"/>
              </a:buClr>
              <a:buSzPts val="4500"/>
              <a:buFont typeface="Open Sans SemiBold"/>
              <a:buNone/>
              <a:defRPr sz="4500">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9" name="Google Shape;29;p4"/>
          <p:cNvSpPr txBox="1"/>
          <p:nvPr>
            <p:ph idx="1" type="body"/>
          </p:nvPr>
        </p:nvSpPr>
        <p:spPr>
          <a:xfrm>
            <a:off x="1420092" y="2434701"/>
            <a:ext cx="6255300" cy="1125300"/>
          </a:xfrm>
          <a:prstGeom prst="rect">
            <a:avLst/>
          </a:prstGeom>
          <a:noFill/>
          <a:ln>
            <a:noFill/>
          </a:ln>
        </p:spPr>
        <p:txBody>
          <a:bodyPr anchorCtr="0" anchor="t" bIns="137150" lIns="68575" spcFirstLastPara="1" rIns="342900" wrap="square" tIns="137150">
            <a:noAutofit/>
          </a:bodyPr>
          <a:lstStyle>
            <a:lvl1pPr indent="-228600" lvl="0" marL="457200" rtl="0" algn="l">
              <a:lnSpc>
                <a:spcPct val="90000"/>
              </a:lnSpc>
              <a:spcBef>
                <a:spcPts val="800"/>
              </a:spcBef>
              <a:spcAft>
                <a:spcPts val="0"/>
              </a:spcAft>
              <a:buSzPts val="1800"/>
              <a:buNone/>
              <a:defRPr sz="1800">
                <a:solidFill>
                  <a:schemeClr val="dk1"/>
                </a:solidFill>
              </a:defRPr>
            </a:lvl1pPr>
            <a:lvl2pPr indent="-228600" lvl="1" marL="914400" rtl="0" algn="l">
              <a:lnSpc>
                <a:spcPct val="90000"/>
              </a:lnSpc>
              <a:spcBef>
                <a:spcPts val="400"/>
              </a:spcBef>
              <a:spcAft>
                <a:spcPts val="0"/>
              </a:spcAft>
              <a:buSzPts val="1500"/>
              <a:buNone/>
              <a:defRPr sz="1500">
                <a:solidFill>
                  <a:srgbClr val="888B94"/>
                </a:solidFill>
              </a:defRPr>
            </a:lvl2pPr>
            <a:lvl3pPr indent="-228600" lvl="2" marL="1371600" rtl="0" algn="l">
              <a:lnSpc>
                <a:spcPct val="90000"/>
              </a:lnSpc>
              <a:spcBef>
                <a:spcPts val="400"/>
              </a:spcBef>
              <a:spcAft>
                <a:spcPts val="0"/>
              </a:spcAft>
              <a:buSzPts val="1400"/>
              <a:buNone/>
              <a:defRPr sz="1400">
                <a:solidFill>
                  <a:srgbClr val="888B94"/>
                </a:solidFill>
              </a:defRPr>
            </a:lvl3pPr>
            <a:lvl4pPr indent="-228600" lvl="3" marL="1828800" rtl="0" algn="l">
              <a:lnSpc>
                <a:spcPct val="90000"/>
              </a:lnSpc>
              <a:spcBef>
                <a:spcPts val="400"/>
              </a:spcBef>
              <a:spcAft>
                <a:spcPts val="0"/>
              </a:spcAft>
              <a:buSzPts val="1200"/>
              <a:buNone/>
              <a:defRPr sz="1200">
                <a:solidFill>
                  <a:srgbClr val="888B94"/>
                </a:solidFill>
              </a:defRPr>
            </a:lvl4pPr>
            <a:lvl5pPr indent="-228600" lvl="4" marL="2286000" rtl="0" algn="l">
              <a:lnSpc>
                <a:spcPct val="90000"/>
              </a:lnSpc>
              <a:spcBef>
                <a:spcPts val="400"/>
              </a:spcBef>
              <a:spcAft>
                <a:spcPts val="0"/>
              </a:spcAft>
              <a:buSzPts val="1200"/>
              <a:buNone/>
              <a:defRPr sz="1200">
                <a:solidFill>
                  <a:srgbClr val="888B94"/>
                </a:solidFill>
              </a:defRPr>
            </a:lvl5pPr>
            <a:lvl6pPr indent="-228600" lvl="5" marL="2743200" rtl="0" algn="l">
              <a:lnSpc>
                <a:spcPct val="90000"/>
              </a:lnSpc>
              <a:spcBef>
                <a:spcPts val="400"/>
              </a:spcBef>
              <a:spcAft>
                <a:spcPts val="0"/>
              </a:spcAft>
              <a:buClr>
                <a:srgbClr val="888B94"/>
              </a:buClr>
              <a:buSzPts val="1200"/>
              <a:buNone/>
              <a:defRPr sz="1200">
                <a:solidFill>
                  <a:srgbClr val="888B94"/>
                </a:solidFill>
              </a:defRPr>
            </a:lvl6pPr>
            <a:lvl7pPr indent="-228600" lvl="6" marL="3200400" rtl="0" algn="l">
              <a:lnSpc>
                <a:spcPct val="90000"/>
              </a:lnSpc>
              <a:spcBef>
                <a:spcPts val="400"/>
              </a:spcBef>
              <a:spcAft>
                <a:spcPts val="0"/>
              </a:spcAft>
              <a:buClr>
                <a:srgbClr val="888B94"/>
              </a:buClr>
              <a:buSzPts val="1200"/>
              <a:buNone/>
              <a:defRPr sz="1200">
                <a:solidFill>
                  <a:srgbClr val="888B94"/>
                </a:solidFill>
              </a:defRPr>
            </a:lvl7pPr>
            <a:lvl8pPr indent="-228600" lvl="7" marL="3657600" rtl="0" algn="l">
              <a:lnSpc>
                <a:spcPct val="90000"/>
              </a:lnSpc>
              <a:spcBef>
                <a:spcPts val="400"/>
              </a:spcBef>
              <a:spcAft>
                <a:spcPts val="0"/>
              </a:spcAft>
              <a:buClr>
                <a:srgbClr val="888B94"/>
              </a:buClr>
              <a:buSzPts val="1200"/>
              <a:buNone/>
              <a:defRPr sz="1200">
                <a:solidFill>
                  <a:srgbClr val="888B94"/>
                </a:solidFill>
              </a:defRPr>
            </a:lvl8pPr>
            <a:lvl9pPr indent="-228600" lvl="8" marL="4114800" rtl="0" algn="l">
              <a:lnSpc>
                <a:spcPct val="90000"/>
              </a:lnSpc>
              <a:spcBef>
                <a:spcPts val="400"/>
              </a:spcBef>
              <a:spcAft>
                <a:spcPts val="0"/>
              </a:spcAft>
              <a:buClr>
                <a:srgbClr val="888B94"/>
              </a:buClr>
              <a:buSzPts val="1200"/>
              <a:buNone/>
              <a:defRPr sz="1200">
                <a:solidFill>
                  <a:srgbClr val="888B94"/>
                </a:solidFill>
              </a:defRPr>
            </a:lvl9pPr>
          </a:lstStyle>
          <a:p/>
        </p:txBody>
      </p:sp>
      <p:sp>
        <p:nvSpPr>
          <p:cNvPr id="30" name="Google Shape;30;p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1" name="Google Shape;31;p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2" name="Google Shape;32;p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Slide">
  <p:cSld name="Chart Slide">
    <p:spTree>
      <p:nvGrpSpPr>
        <p:cNvPr id="177" name="Shape 177"/>
        <p:cNvGrpSpPr/>
        <p:nvPr/>
      </p:nvGrpSpPr>
      <p:grpSpPr>
        <a:xfrm>
          <a:off x="0" y="0"/>
          <a:ext cx="0" cy="0"/>
          <a:chOff x="0" y="0"/>
          <a:chExt cx="0" cy="0"/>
        </a:xfrm>
      </p:grpSpPr>
      <p:sp>
        <p:nvSpPr>
          <p:cNvPr id="178" name="Google Shape;178;p31"/>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9" name="Google Shape;179;p31"/>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0" name="Google Shape;180;p31"/>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81" name="Google Shape;181;p31"/>
          <p:cNvSpPr/>
          <p:nvPr>
            <p:ph idx="2" type="chart"/>
          </p:nvPr>
        </p:nvSpPr>
        <p:spPr>
          <a:xfrm>
            <a:off x="666750" y="248128"/>
            <a:ext cx="7589700" cy="3237900"/>
          </a:xfrm>
          <a:prstGeom prst="rect">
            <a:avLst/>
          </a:prstGeom>
          <a:noFill/>
          <a:ln>
            <a:noFill/>
          </a:ln>
        </p:spPr>
        <p:txBody>
          <a:bodyPr anchorCtr="0" anchor="ctr" bIns="91425" lIns="365750" spcFirstLastPara="1" rIns="365750"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182" name="Google Shape;182;p31"/>
          <p:cNvSpPr txBox="1"/>
          <p:nvPr>
            <p:ph idx="1" type="body"/>
          </p:nvPr>
        </p:nvSpPr>
        <p:spPr>
          <a:xfrm>
            <a:off x="666750" y="3624264"/>
            <a:ext cx="6648600" cy="554100"/>
          </a:xfrm>
          <a:prstGeom prst="rect">
            <a:avLst/>
          </a:prstGeom>
          <a:noFill/>
          <a:ln>
            <a:noFill/>
          </a:ln>
        </p:spPr>
        <p:txBody>
          <a:bodyPr anchorCtr="0" anchor="ctr" bIns="91425" lIns="0" spcFirstLastPara="1" rIns="0" wrap="square" tIns="91425">
            <a:noAutofit/>
          </a:bodyPr>
          <a:lstStyle>
            <a:lvl1pPr indent="-342900" lvl="0" marL="457200" rtl="0" algn="l">
              <a:spcBef>
                <a:spcPts val="0"/>
              </a:spcBef>
              <a:spcAft>
                <a:spcPts val="0"/>
              </a:spcAft>
              <a:buSzPts val="1800"/>
              <a:buChar char="•"/>
              <a:defRPr/>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83" name="Google Shape;183;p31"/>
          <p:cNvSpPr txBox="1"/>
          <p:nvPr>
            <p:ph idx="3" type="body"/>
          </p:nvPr>
        </p:nvSpPr>
        <p:spPr>
          <a:xfrm>
            <a:off x="666750" y="4459128"/>
            <a:ext cx="6648600" cy="215400"/>
          </a:xfrm>
          <a:prstGeom prst="rect">
            <a:avLst/>
          </a:prstGeom>
          <a:noFill/>
          <a:ln>
            <a:noFill/>
          </a:ln>
        </p:spPr>
        <p:txBody>
          <a:bodyPr anchorCtr="0" anchor="ctr" bIns="0" lIns="182875" spcFirstLastPara="1" rIns="182875" wrap="square" tIns="0">
            <a:noAutofit/>
          </a:bodyPr>
          <a:lstStyle>
            <a:lvl1pPr indent="-317500" lvl="0" marL="457200" rtl="0" algn="l">
              <a:spcBef>
                <a:spcPts val="0"/>
              </a:spcBef>
              <a:spcAft>
                <a:spcPts val="0"/>
              </a:spcAft>
              <a:buSzPts val="1400"/>
              <a:buChar char="•"/>
              <a:defRPr sz="1400">
                <a:solidFill>
                  <a:schemeClr val="accent1"/>
                </a:solidFill>
              </a:defRPr>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lide w/ Text">
  <p:cSld name="Main Slide w/ Text">
    <p:spTree>
      <p:nvGrpSpPr>
        <p:cNvPr id="184" name="Shape 184"/>
        <p:cNvGrpSpPr/>
        <p:nvPr/>
      </p:nvGrpSpPr>
      <p:grpSpPr>
        <a:xfrm>
          <a:off x="0" y="0"/>
          <a:ext cx="0" cy="0"/>
          <a:chOff x="0" y="0"/>
          <a:chExt cx="0" cy="0"/>
        </a:xfrm>
      </p:grpSpPr>
      <p:sp>
        <p:nvSpPr>
          <p:cNvPr id="185" name="Google Shape;185;p32"/>
          <p:cNvSpPr txBox="1"/>
          <p:nvPr>
            <p:ph idx="1" type="body"/>
          </p:nvPr>
        </p:nvSpPr>
        <p:spPr>
          <a:xfrm>
            <a:off x="544200" y="953681"/>
            <a:ext cx="8055600" cy="3362700"/>
          </a:xfrm>
          <a:prstGeom prst="rect">
            <a:avLst/>
          </a:prstGeom>
          <a:blipFill rotWithShape="1">
            <a:blip r:embed="rId2">
              <a:alphaModFix/>
            </a:blip>
            <a:stretch>
              <a:fillRect b="0" l="0" r="0" t="0"/>
            </a:stretch>
          </a:blipFill>
          <a:ln>
            <a:noFill/>
          </a:ln>
        </p:spPr>
        <p:txBody>
          <a:bodyPr anchorCtr="0" anchor="t" bIns="91425" lIns="91425" spcFirstLastPara="1" rIns="91425" wrap="square" tIns="91425">
            <a:noAutofit/>
          </a:bodyPr>
          <a:lstStyle>
            <a:lvl1pPr indent="-508000" lvl="0" marL="457200" marR="0" rtl="0" algn="l">
              <a:spcBef>
                <a:spcPts val="1000"/>
              </a:spcBef>
              <a:spcAft>
                <a:spcPts val="0"/>
              </a:spcAft>
              <a:buClr>
                <a:srgbClr val="434343"/>
              </a:buClr>
              <a:buSzPts val="4400"/>
              <a:buFont typeface="Roboto"/>
              <a:buChar char="•"/>
              <a:defRPr b="0" i="0" sz="4400" u="none" cap="none" strike="noStrike">
                <a:solidFill>
                  <a:srgbClr val="434343"/>
                </a:solidFill>
                <a:latin typeface="Roboto"/>
                <a:ea typeface="Roboto"/>
                <a:cs typeface="Roboto"/>
                <a:sym typeface="Roboto"/>
              </a:defRPr>
            </a:lvl1pPr>
            <a:lvl2pPr indent="-381000" lvl="1" marL="914400" marR="0" rtl="0" algn="l">
              <a:spcBef>
                <a:spcPts val="500"/>
              </a:spcBef>
              <a:spcAft>
                <a:spcPts val="0"/>
              </a:spcAft>
              <a:buClr>
                <a:srgbClr val="434343"/>
              </a:buClr>
              <a:buSzPts val="2400"/>
              <a:buFont typeface="Roboto"/>
              <a:buChar char="⎻"/>
              <a:defRPr b="0" i="0" sz="2400" u="none" cap="none" strike="noStrike">
                <a:solidFill>
                  <a:srgbClr val="434343"/>
                </a:solidFill>
                <a:latin typeface="Roboto"/>
                <a:ea typeface="Roboto"/>
                <a:cs typeface="Roboto"/>
                <a:sym typeface="Roboto"/>
              </a:defRPr>
            </a:lvl2pPr>
            <a:lvl3pPr indent="-355600" lvl="2" marL="1371600" marR="0" rtl="0" algn="l">
              <a:spcBef>
                <a:spcPts val="500"/>
              </a:spcBef>
              <a:spcAft>
                <a:spcPts val="0"/>
              </a:spcAft>
              <a:buClr>
                <a:srgbClr val="434343"/>
              </a:buClr>
              <a:buSzPts val="2000"/>
              <a:buFont typeface="Roboto"/>
              <a:buChar char="•"/>
              <a:defRPr b="0" i="0" sz="2400" u="none" cap="none" strike="noStrike">
                <a:solidFill>
                  <a:srgbClr val="434343"/>
                </a:solidFill>
                <a:latin typeface="Roboto"/>
                <a:ea typeface="Roboto"/>
                <a:cs typeface="Roboto"/>
                <a:sym typeface="Roboto"/>
              </a:defRPr>
            </a:lvl3pPr>
            <a:lvl4pPr indent="-342900" lvl="3" marL="1828800" marR="0" rtl="0" algn="l">
              <a:spcBef>
                <a:spcPts val="500"/>
              </a:spcBef>
              <a:spcAft>
                <a:spcPts val="0"/>
              </a:spcAft>
              <a:buClr>
                <a:srgbClr val="434343"/>
              </a:buClr>
              <a:buSzPts val="1800"/>
              <a:buFont typeface="Roboto"/>
              <a:buChar char="•"/>
              <a:defRPr b="0" i="0" sz="2400" u="none" cap="none" strike="noStrike">
                <a:solidFill>
                  <a:srgbClr val="434343"/>
                </a:solidFill>
                <a:latin typeface="Roboto"/>
                <a:ea typeface="Roboto"/>
                <a:cs typeface="Roboto"/>
                <a:sym typeface="Roboto"/>
              </a:defRPr>
            </a:lvl4pPr>
            <a:lvl5pPr indent="-342900" lvl="4" marL="2286000" marR="0" rtl="0" algn="l">
              <a:spcBef>
                <a:spcPts val="500"/>
              </a:spcBef>
              <a:spcAft>
                <a:spcPts val="0"/>
              </a:spcAft>
              <a:buClr>
                <a:srgbClr val="434343"/>
              </a:buClr>
              <a:buSzPts val="1800"/>
              <a:buFont typeface="Roboto"/>
              <a:buChar char="•"/>
              <a:defRPr b="0" i="0" sz="2400" u="none" cap="none" strike="noStrike">
                <a:solidFill>
                  <a:srgbClr val="434343"/>
                </a:solidFill>
                <a:latin typeface="Roboto"/>
                <a:ea typeface="Roboto"/>
                <a:cs typeface="Roboto"/>
                <a:sym typeface="Roboto"/>
              </a:defRPr>
            </a:lvl5pPr>
            <a:lvl6pPr indent="-342900" lvl="5" marL="2743200" marR="0" rtl="0" algn="l">
              <a:spcBef>
                <a:spcPts val="500"/>
              </a:spcBef>
              <a:spcAft>
                <a:spcPts val="0"/>
              </a:spcAft>
              <a:buClr>
                <a:srgbClr val="434343"/>
              </a:buClr>
              <a:buSzPts val="1800"/>
              <a:buFont typeface="Roboto"/>
              <a:buChar char="•"/>
              <a:defRPr b="0" i="0" sz="2000" u="none" cap="none" strike="noStrike">
                <a:solidFill>
                  <a:srgbClr val="434343"/>
                </a:solidFill>
                <a:latin typeface="Roboto"/>
                <a:ea typeface="Roboto"/>
                <a:cs typeface="Roboto"/>
                <a:sym typeface="Roboto"/>
              </a:defRPr>
            </a:lvl6pPr>
            <a:lvl7pPr indent="-342900" lvl="6" marL="3200400" marR="0" rtl="0" algn="l">
              <a:spcBef>
                <a:spcPts val="500"/>
              </a:spcBef>
              <a:spcAft>
                <a:spcPts val="0"/>
              </a:spcAft>
              <a:buClr>
                <a:srgbClr val="434343"/>
              </a:buClr>
              <a:buSzPts val="1800"/>
              <a:buFont typeface="Roboto"/>
              <a:buChar char="•"/>
              <a:defRPr b="0" i="0" sz="2000" u="none" cap="none" strike="noStrike">
                <a:solidFill>
                  <a:srgbClr val="434343"/>
                </a:solidFill>
                <a:latin typeface="Roboto"/>
                <a:ea typeface="Roboto"/>
                <a:cs typeface="Roboto"/>
                <a:sym typeface="Roboto"/>
              </a:defRPr>
            </a:lvl7pPr>
            <a:lvl8pPr indent="-342900" lvl="7" marL="3657600" marR="0" rtl="0" algn="l">
              <a:spcBef>
                <a:spcPts val="500"/>
              </a:spcBef>
              <a:spcAft>
                <a:spcPts val="0"/>
              </a:spcAft>
              <a:buClr>
                <a:srgbClr val="434343"/>
              </a:buClr>
              <a:buSzPts val="1800"/>
              <a:buFont typeface="Roboto"/>
              <a:buChar char="•"/>
              <a:defRPr b="0" i="0" sz="2000" u="none" cap="none" strike="noStrike">
                <a:solidFill>
                  <a:srgbClr val="434343"/>
                </a:solidFill>
                <a:latin typeface="Roboto"/>
                <a:ea typeface="Roboto"/>
                <a:cs typeface="Roboto"/>
                <a:sym typeface="Roboto"/>
              </a:defRPr>
            </a:lvl8pPr>
            <a:lvl9pPr indent="-342900" lvl="8" marL="4114800" marR="0" rtl="0" algn="l">
              <a:spcBef>
                <a:spcPts val="500"/>
              </a:spcBef>
              <a:spcAft>
                <a:spcPts val="0"/>
              </a:spcAft>
              <a:buClr>
                <a:srgbClr val="434343"/>
              </a:buClr>
              <a:buSzPts val="1800"/>
              <a:buFont typeface="Roboto"/>
              <a:buChar char="•"/>
              <a:defRPr b="0" i="0" sz="2000" u="none" cap="none" strike="noStrike">
                <a:solidFill>
                  <a:srgbClr val="434343"/>
                </a:solidFill>
                <a:latin typeface="Roboto"/>
                <a:ea typeface="Roboto"/>
                <a:cs typeface="Roboto"/>
                <a:sym typeface="Roboto"/>
              </a:defRPr>
            </a:lvl9pPr>
          </a:lstStyle>
          <a:p/>
        </p:txBody>
      </p:sp>
      <p:sp>
        <p:nvSpPr>
          <p:cNvPr id="186" name="Google Shape;186;p32"/>
          <p:cNvSpPr txBox="1"/>
          <p:nvPr>
            <p:ph type="title"/>
          </p:nvPr>
        </p:nvSpPr>
        <p:spPr>
          <a:xfrm>
            <a:off x="107050" y="50979"/>
            <a:ext cx="8803500" cy="675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666666"/>
              </a:buClr>
              <a:buSzPts val="4000"/>
              <a:buFont typeface="Roboto"/>
              <a:buNone/>
              <a:defRPr b="0" i="0" sz="4000" u="none" cap="none" strike="noStrike">
                <a:solidFill>
                  <a:srgbClr val="666666"/>
                </a:solidFill>
                <a:latin typeface="Roboto"/>
                <a:ea typeface="Roboto"/>
                <a:cs typeface="Roboto"/>
                <a:sym typeface="Roboto"/>
              </a:defRPr>
            </a:lvl1pPr>
            <a:lvl2pPr lvl="1" rtl="0">
              <a:spcBef>
                <a:spcPts val="0"/>
              </a:spcBef>
              <a:spcAft>
                <a:spcPts val="0"/>
              </a:spcAft>
              <a:buSzPts val="4800"/>
              <a:buFont typeface="Roboto"/>
              <a:buNone/>
              <a:defRPr sz="4800">
                <a:latin typeface="Roboto"/>
                <a:ea typeface="Roboto"/>
                <a:cs typeface="Roboto"/>
                <a:sym typeface="Roboto"/>
              </a:defRPr>
            </a:lvl2pPr>
            <a:lvl3pPr lvl="2" rtl="0">
              <a:spcBef>
                <a:spcPts val="0"/>
              </a:spcBef>
              <a:spcAft>
                <a:spcPts val="0"/>
              </a:spcAft>
              <a:buSzPts val="4800"/>
              <a:buFont typeface="Roboto"/>
              <a:buNone/>
              <a:defRPr sz="4800">
                <a:latin typeface="Roboto"/>
                <a:ea typeface="Roboto"/>
                <a:cs typeface="Roboto"/>
                <a:sym typeface="Roboto"/>
              </a:defRPr>
            </a:lvl3pPr>
            <a:lvl4pPr lvl="3" rtl="0">
              <a:spcBef>
                <a:spcPts val="0"/>
              </a:spcBef>
              <a:spcAft>
                <a:spcPts val="0"/>
              </a:spcAft>
              <a:buSzPts val="4800"/>
              <a:buFont typeface="Roboto"/>
              <a:buNone/>
              <a:defRPr sz="4800">
                <a:latin typeface="Roboto"/>
                <a:ea typeface="Roboto"/>
                <a:cs typeface="Roboto"/>
                <a:sym typeface="Roboto"/>
              </a:defRPr>
            </a:lvl4pPr>
            <a:lvl5pPr lvl="4" rtl="0">
              <a:spcBef>
                <a:spcPts val="0"/>
              </a:spcBef>
              <a:spcAft>
                <a:spcPts val="0"/>
              </a:spcAft>
              <a:buSzPts val="4800"/>
              <a:buFont typeface="Roboto"/>
              <a:buNone/>
              <a:defRPr sz="4800">
                <a:latin typeface="Roboto"/>
                <a:ea typeface="Roboto"/>
                <a:cs typeface="Roboto"/>
                <a:sym typeface="Roboto"/>
              </a:defRPr>
            </a:lvl5pPr>
            <a:lvl6pPr lvl="5" rtl="0">
              <a:spcBef>
                <a:spcPts val="0"/>
              </a:spcBef>
              <a:spcAft>
                <a:spcPts val="0"/>
              </a:spcAft>
              <a:buSzPts val="4800"/>
              <a:buFont typeface="Roboto"/>
              <a:buNone/>
              <a:defRPr sz="4800">
                <a:latin typeface="Roboto"/>
                <a:ea typeface="Roboto"/>
                <a:cs typeface="Roboto"/>
                <a:sym typeface="Roboto"/>
              </a:defRPr>
            </a:lvl6pPr>
            <a:lvl7pPr lvl="6" rtl="0">
              <a:spcBef>
                <a:spcPts val="0"/>
              </a:spcBef>
              <a:spcAft>
                <a:spcPts val="0"/>
              </a:spcAft>
              <a:buSzPts val="4800"/>
              <a:buFont typeface="Roboto"/>
              <a:buNone/>
              <a:defRPr sz="4800">
                <a:latin typeface="Roboto"/>
                <a:ea typeface="Roboto"/>
                <a:cs typeface="Roboto"/>
                <a:sym typeface="Roboto"/>
              </a:defRPr>
            </a:lvl7pPr>
            <a:lvl8pPr lvl="7" rtl="0">
              <a:spcBef>
                <a:spcPts val="0"/>
              </a:spcBef>
              <a:spcAft>
                <a:spcPts val="0"/>
              </a:spcAft>
              <a:buSzPts val="4800"/>
              <a:buFont typeface="Roboto"/>
              <a:buNone/>
              <a:defRPr sz="4800">
                <a:latin typeface="Roboto"/>
                <a:ea typeface="Roboto"/>
                <a:cs typeface="Roboto"/>
                <a:sym typeface="Roboto"/>
              </a:defRPr>
            </a:lvl8pPr>
            <a:lvl9pPr lvl="8" rtl="0">
              <a:spcBef>
                <a:spcPts val="0"/>
              </a:spcBef>
              <a:spcAft>
                <a:spcPts val="0"/>
              </a:spcAft>
              <a:buSzPts val="4800"/>
              <a:buFont typeface="Roboto"/>
              <a:buNone/>
              <a:defRPr sz="4800">
                <a:latin typeface="Roboto"/>
                <a:ea typeface="Roboto"/>
                <a:cs typeface="Roboto"/>
                <a:sym typeface="Roboto"/>
              </a:defRPr>
            </a:lvl9pPr>
          </a:lstStyle>
          <a:p/>
        </p:txBody>
      </p:sp>
      <p:sp>
        <p:nvSpPr>
          <p:cNvPr id="187" name="Google Shape;187;p32"/>
          <p:cNvSpPr txBox="1"/>
          <p:nvPr>
            <p:ph idx="12" type="sldNum"/>
          </p:nvPr>
        </p:nvSpPr>
        <p:spPr>
          <a:xfrm>
            <a:off x="8595309" y="4766895"/>
            <a:ext cx="548700" cy="3936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1pPr>
            <a:lvl2pPr indent="0" lvl="1"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2pPr>
            <a:lvl3pPr indent="0" lvl="2"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3pPr>
            <a:lvl4pPr indent="0" lvl="3"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4pPr>
            <a:lvl5pPr indent="0" lvl="4"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5pPr>
            <a:lvl6pPr indent="0" lvl="5"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6pPr>
            <a:lvl7pPr indent="0" lvl="6"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7pPr>
            <a:lvl8pPr indent="0" lvl="7"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8pPr>
            <a:lvl9pPr indent="0" lvl="8"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section" showMasterSp="0">
  <p:cSld name="Icon section">
    <p:spTree>
      <p:nvGrpSpPr>
        <p:cNvPr id="188" name="Shape 188"/>
        <p:cNvGrpSpPr/>
        <p:nvPr/>
      </p:nvGrpSpPr>
      <p:grpSpPr>
        <a:xfrm>
          <a:off x="0" y="0"/>
          <a:ext cx="0" cy="0"/>
          <a:chOff x="0" y="0"/>
          <a:chExt cx="0" cy="0"/>
        </a:xfrm>
      </p:grpSpPr>
      <p:sp>
        <p:nvSpPr>
          <p:cNvPr id="189" name="Google Shape;189;p33"/>
          <p:cNvSpPr/>
          <p:nvPr/>
        </p:nvSpPr>
        <p:spPr>
          <a:xfrm>
            <a:off x="-76200" y="-114300"/>
            <a:ext cx="2971800" cy="5372100"/>
          </a:xfrm>
          <a:prstGeom prst="rect">
            <a:avLst/>
          </a:prstGeom>
          <a:solidFill>
            <a:srgbClr val="B2B2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sp>
        <p:nvSpPr>
          <p:cNvPr id="190" name="Google Shape;190;p33"/>
          <p:cNvSpPr txBox="1"/>
          <p:nvPr>
            <p:ph type="title"/>
          </p:nvPr>
        </p:nvSpPr>
        <p:spPr>
          <a:xfrm>
            <a:off x="2971799" y="590550"/>
            <a:ext cx="5181600" cy="584700"/>
          </a:xfrm>
          <a:prstGeom prst="rect">
            <a:avLst/>
          </a:prstGeom>
          <a:noFill/>
          <a:ln>
            <a:noFill/>
          </a:ln>
        </p:spPr>
        <p:txBody>
          <a:bodyPr anchorCtr="0" anchor="b" bIns="0" lIns="365750" spcFirstLastPara="1" rIns="91425" wrap="square" tIns="91425">
            <a:noAutofit/>
          </a:bodyPr>
          <a:lstStyle>
            <a:lvl1pPr lvl="0" rtl="0" algn="l">
              <a:spcBef>
                <a:spcPts val="0"/>
              </a:spcBef>
              <a:spcAft>
                <a:spcPts val="0"/>
              </a:spcAft>
              <a:buClr>
                <a:schemeClr val="dk1"/>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91" name="Google Shape;191;p33"/>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2" name="Google Shape;192;p33"/>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3" name="Google Shape;193;p33"/>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94" name="Google Shape;194;p33"/>
          <p:cNvSpPr/>
          <p:nvPr>
            <p:ph idx="2" type="pic"/>
          </p:nvPr>
        </p:nvSpPr>
        <p:spPr>
          <a:xfrm>
            <a:off x="666749" y="1428750"/>
            <a:ext cx="2152500" cy="2057400"/>
          </a:xfrm>
          <a:prstGeom prst="rect">
            <a:avLst/>
          </a:prstGeom>
          <a:noFill/>
          <a:ln>
            <a:noFill/>
          </a:ln>
        </p:spPr>
        <p:txBody>
          <a:bodyPr anchorCtr="0" anchor="ctr" bIns="91425" lIns="365750" spcFirstLastPara="1" rIns="365750"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195" name="Google Shape;195;p33"/>
          <p:cNvSpPr txBox="1"/>
          <p:nvPr>
            <p:ph idx="1" type="body"/>
          </p:nvPr>
        </p:nvSpPr>
        <p:spPr>
          <a:xfrm>
            <a:off x="2971800" y="2262113"/>
            <a:ext cx="5181600" cy="1000200"/>
          </a:xfrm>
          <a:prstGeom prst="rect">
            <a:avLst/>
          </a:prstGeom>
          <a:blipFill rotWithShape="1">
            <a:blip r:embed="rId2">
              <a:alphaModFix/>
            </a:blip>
            <a:stretch>
              <a:fillRect b="0" l="0" r="0" t="0"/>
            </a:stretch>
          </a:blipFill>
          <a:ln>
            <a:noFill/>
          </a:ln>
        </p:spPr>
        <p:txBody>
          <a:bodyPr anchorCtr="0" anchor="ctr" bIns="91425" lIns="365750" spcFirstLastPara="1" rIns="365750" wrap="square" tIns="91425">
            <a:noAutofit/>
          </a:bodyPr>
          <a:lstStyle>
            <a:lvl1pPr indent="-342900" lvl="0" marL="457200" rtl="0" algn="l">
              <a:spcBef>
                <a:spcPts val="0"/>
              </a:spcBef>
              <a:spcAft>
                <a:spcPts val="0"/>
              </a:spcAft>
              <a:buSzPts val="1800"/>
              <a:buChar char="•"/>
              <a:defRPr/>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96" name="Google Shape;196;p33"/>
          <p:cNvSpPr txBox="1"/>
          <p:nvPr/>
        </p:nvSpPr>
        <p:spPr>
          <a:xfrm>
            <a:off x="210364" y="4886295"/>
            <a:ext cx="4361700" cy="2001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a:t>
            </a:r>
            <a:endParaRPr i="1" sz="700">
              <a:solidFill>
                <a:schemeClr val="dk2"/>
              </a:solidFill>
              <a:latin typeface="Arial Narrow"/>
              <a:ea typeface="Arial Narrow"/>
              <a:cs typeface="Arial Narrow"/>
              <a:sym typeface="Arial Narrow"/>
            </a:endParaRPr>
          </a:p>
        </p:txBody>
      </p:sp>
      <p:pic>
        <p:nvPicPr>
          <p:cNvPr id="197" name="Google Shape;197;p33"/>
          <p:cNvPicPr preferRelativeResize="0"/>
          <p:nvPr/>
        </p:nvPicPr>
        <p:blipFill rotWithShape="1">
          <a:blip r:embed="rId3">
            <a:alphaModFix/>
          </a:blip>
          <a:srcRect b="0" l="0" r="0" t="0"/>
          <a:stretch/>
        </p:blipFill>
        <p:spPr>
          <a:xfrm>
            <a:off x="7369707" y="4095750"/>
            <a:ext cx="1545693" cy="9144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rt Art Slide">
  <p:cSld name="Smart Art Slide">
    <p:spTree>
      <p:nvGrpSpPr>
        <p:cNvPr id="198" name="Shape 198"/>
        <p:cNvGrpSpPr/>
        <p:nvPr/>
      </p:nvGrpSpPr>
      <p:grpSpPr>
        <a:xfrm>
          <a:off x="0" y="0"/>
          <a:ext cx="0" cy="0"/>
          <a:chOff x="0" y="0"/>
          <a:chExt cx="0" cy="0"/>
        </a:xfrm>
      </p:grpSpPr>
      <p:sp>
        <p:nvSpPr>
          <p:cNvPr id="199" name="Google Shape;199;p34"/>
          <p:cNvSpPr txBox="1"/>
          <p:nvPr>
            <p:ph type="title"/>
          </p:nvPr>
        </p:nvSpPr>
        <p:spPr>
          <a:xfrm>
            <a:off x="525462" y="216539"/>
            <a:ext cx="8093100" cy="4923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chemeClr val="dk1"/>
              </a:buClr>
              <a:buSzPts val="3200"/>
              <a:buFont typeface="Arial Narrow"/>
              <a:buNone/>
              <a:defRPr b="0" i="0" sz="3200" u="none" cap="none" strike="noStrike">
                <a:solidFill>
                  <a:schemeClr val="dk1"/>
                </a:solidFill>
                <a:latin typeface="Arial Narrow"/>
                <a:ea typeface="Arial Narrow"/>
                <a:cs typeface="Arial Narrow"/>
                <a:sym typeface="Arial Narrow"/>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p:txBody>
      </p:sp>
      <p:sp>
        <p:nvSpPr>
          <p:cNvPr id="200" name="Google Shape;200;p34"/>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201" name="Google Shape;201;p34"/>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202" name="Google Shape;202;p34"/>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1pPr>
            <a:lvl2pPr indent="0" lvl="1"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2pPr>
            <a:lvl3pPr indent="0" lvl="2"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3pPr>
            <a:lvl4pPr indent="0" lvl="3"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4pPr>
            <a:lvl5pPr indent="0" lvl="4"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5pPr>
            <a:lvl6pPr indent="0" lvl="5"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6pPr>
            <a:lvl7pPr indent="0" lvl="6"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7pPr>
            <a:lvl8pPr indent="0" lvl="7"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8pPr>
            <a:lvl9pPr indent="0" lvl="8"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
        <p:nvSpPr>
          <p:cNvPr id="203" name="Google Shape;203;p34"/>
          <p:cNvSpPr/>
          <p:nvPr>
            <p:ph idx="2" type="dgm"/>
          </p:nvPr>
        </p:nvSpPr>
        <p:spPr>
          <a:xfrm>
            <a:off x="525463" y="804672"/>
            <a:ext cx="8093100" cy="3255300"/>
          </a:xfrm>
          <a:prstGeom prst="rect">
            <a:avLst/>
          </a:prstGeom>
          <a:noFill/>
          <a:ln>
            <a:noFill/>
          </a:ln>
        </p:spPr>
        <p:txBody>
          <a:bodyPr anchorCtr="0" anchor="ctr" bIns="91425" lIns="182875" spcFirstLastPara="1" rIns="182875"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04" name="Shape 204"/>
        <p:cNvGrpSpPr/>
        <p:nvPr/>
      </p:nvGrpSpPr>
      <p:grpSpPr>
        <a:xfrm>
          <a:off x="0" y="0"/>
          <a:ext cx="0" cy="0"/>
          <a:chOff x="0" y="0"/>
          <a:chExt cx="0" cy="0"/>
        </a:xfrm>
      </p:grpSpPr>
      <p:sp>
        <p:nvSpPr>
          <p:cNvPr id="205" name="Google Shape;205;p35"/>
          <p:cNvSpPr txBox="1"/>
          <p:nvPr>
            <p:ph hasCustomPrompt="1" type="title"/>
          </p:nvPr>
        </p:nvSpPr>
        <p:spPr>
          <a:xfrm>
            <a:off x="311700" y="1106125"/>
            <a:ext cx="8520600" cy="1963500"/>
          </a:xfrm>
          <a:prstGeom prst="rect">
            <a:avLst/>
          </a:prstGeom>
        </p:spPr>
        <p:txBody>
          <a:bodyPr anchorCtr="0" anchor="b" bIns="34275" lIns="68575" spcFirstLastPara="1" rIns="68575" wrap="square" tIns="3427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06" name="Google Shape;206;p35"/>
          <p:cNvSpPr txBox="1"/>
          <p:nvPr>
            <p:ph idx="1" type="body"/>
          </p:nvPr>
        </p:nvSpPr>
        <p:spPr>
          <a:xfrm>
            <a:off x="311700" y="3152225"/>
            <a:ext cx="8520600" cy="1300800"/>
          </a:xfrm>
          <a:prstGeom prst="rect">
            <a:avLst/>
          </a:prstGeom>
        </p:spPr>
        <p:txBody>
          <a:bodyPr anchorCtr="0" anchor="t" bIns="34275" lIns="68575" spcFirstLastPara="1" rIns="68575" wrap="square" tIns="34275">
            <a:noAutofit/>
          </a:bodyPr>
          <a:lstStyle>
            <a:lvl1pPr indent="-361950" lvl="0" marL="457200" rtl="0" algn="ctr">
              <a:spcBef>
                <a:spcPts val="800"/>
              </a:spcBef>
              <a:spcAft>
                <a:spcPts val="0"/>
              </a:spcAft>
              <a:buSzPts val="2100"/>
              <a:buChar char="•"/>
              <a:defRPr/>
            </a:lvl1pPr>
            <a:lvl2pPr indent="-342900" lvl="1" marL="914400" rtl="0" algn="ctr">
              <a:spcBef>
                <a:spcPts val="400"/>
              </a:spcBef>
              <a:spcAft>
                <a:spcPts val="0"/>
              </a:spcAft>
              <a:buSzPts val="1800"/>
              <a:buChar char="•"/>
              <a:defRPr/>
            </a:lvl2pPr>
            <a:lvl3pPr indent="-323850" lvl="2" marL="1371600" rtl="0" algn="ctr">
              <a:spcBef>
                <a:spcPts val="400"/>
              </a:spcBef>
              <a:spcAft>
                <a:spcPts val="0"/>
              </a:spcAft>
              <a:buSzPts val="1500"/>
              <a:buChar char="•"/>
              <a:defRPr/>
            </a:lvl3pPr>
            <a:lvl4pPr indent="-317500" lvl="3" marL="1828800" rtl="0" algn="ctr">
              <a:spcBef>
                <a:spcPts val="400"/>
              </a:spcBef>
              <a:spcAft>
                <a:spcPts val="0"/>
              </a:spcAft>
              <a:buSzPts val="1400"/>
              <a:buChar char="•"/>
              <a:defRPr/>
            </a:lvl4pPr>
            <a:lvl5pPr indent="-317500" lvl="4" marL="2286000" rtl="0" algn="ctr">
              <a:spcBef>
                <a:spcPts val="400"/>
              </a:spcBef>
              <a:spcAft>
                <a:spcPts val="0"/>
              </a:spcAft>
              <a:buSzPts val="1400"/>
              <a:buChar char="•"/>
              <a:defRPr/>
            </a:lvl5pPr>
            <a:lvl6pPr indent="-317500" lvl="5" marL="2743200" rtl="0" algn="ctr">
              <a:spcBef>
                <a:spcPts val="400"/>
              </a:spcBef>
              <a:spcAft>
                <a:spcPts val="0"/>
              </a:spcAft>
              <a:buSzPts val="1400"/>
              <a:buChar char="•"/>
              <a:defRPr/>
            </a:lvl6pPr>
            <a:lvl7pPr indent="-317500" lvl="6" marL="3200400" rtl="0" algn="ctr">
              <a:spcBef>
                <a:spcPts val="400"/>
              </a:spcBef>
              <a:spcAft>
                <a:spcPts val="0"/>
              </a:spcAft>
              <a:buSzPts val="1400"/>
              <a:buChar char="•"/>
              <a:defRPr/>
            </a:lvl7pPr>
            <a:lvl8pPr indent="-317500" lvl="7" marL="3657600" rtl="0" algn="ctr">
              <a:spcBef>
                <a:spcPts val="400"/>
              </a:spcBef>
              <a:spcAft>
                <a:spcPts val="0"/>
              </a:spcAft>
              <a:buSzPts val="1400"/>
              <a:buChar char="•"/>
              <a:defRPr/>
            </a:lvl8pPr>
            <a:lvl9pPr indent="-317500" lvl="8" marL="4114800" rtl="0" algn="ctr">
              <a:spcBef>
                <a:spcPts val="400"/>
              </a:spcBef>
              <a:spcAft>
                <a:spcPts val="0"/>
              </a:spcAft>
              <a:buSzPts val="1400"/>
              <a:buChar char="•"/>
              <a:defRPr/>
            </a:lvl9pPr>
          </a:lstStyle>
          <a:p/>
        </p:txBody>
      </p:sp>
      <p:sp>
        <p:nvSpPr>
          <p:cNvPr id="207" name="Google Shape;207;p35"/>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8" name="Shape 208"/>
        <p:cNvGrpSpPr/>
        <p:nvPr/>
      </p:nvGrpSpPr>
      <p:grpSpPr>
        <a:xfrm>
          <a:off x="0" y="0"/>
          <a:ext cx="0" cy="0"/>
          <a:chOff x="0" y="0"/>
          <a:chExt cx="0" cy="0"/>
        </a:xfrm>
      </p:grpSpPr>
      <p:sp>
        <p:nvSpPr>
          <p:cNvPr id="209" name="Google Shape;209;p36"/>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10" name="Google Shape;210;p36"/>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211" name="Google Shape;211;p36"/>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219" name="Shape 219"/>
        <p:cNvGrpSpPr/>
        <p:nvPr/>
      </p:nvGrpSpPr>
      <p:grpSpPr>
        <a:xfrm>
          <a:off x="0" y="0"/>
          <a:ext cx="0" cy="0"/>
          <a:chOff x="0" y="0"/>
          <a:chExt cx="0" cy="0"/>
        </a:xfrm>
      </p:grpSpPr>
      <p:pic>
        <p:nvPicPr>
          <p:cNvPr id="220" name="Google Shape;220;p38"/>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221" name="Google Shape;221;p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2" name="Google Shape;222;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3" name="Google Shape;223;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24" name="Google Shape;224;p38"/>
          <p:cNvSpPr txBox="1"/>
          <p:nvPr>
            <p:ph type="title"/>
          </p:nvPr>
        </p:nvSpPr>
        <p:spPr>
          <a:xfrm>
            <a:off x="628650" y="3217936"/>
            <a:ext cx="8515200" cy="6684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25" name="Google Shape;225;p38"/>
          <p:cNvSpPr txBox="1"/>
          <p:nvPr>
            <p:ph idx="1" type="body"/>
          </p:nvPr>
        </p:nvSpPr>
        <p:spPr>
          <a:xfrm>
            <a:off x="2686050" y="3998454"/>
            <a:ext cx="6457800" cy="5160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SzPts val="1800"/>
              <a:buNone/>
              <a:defRPr sz="1800">
                <a:solidFill>
                  <a:schemeClr val="dk1"/>
                </a:solidFill>
              </a:defRPr>
            </a:lvl1pPr>
            <a:lvl2pPr indent="-228600" lvl="1" marL="914400" rtl="0" algn="l">
              <a:lnSpc>
                <a:spcPct val="90000"/>
              </a:lnSpc>
              <a:spcBef>
                <a:spcPts val="400"/>
              </a:spcBef>
              <a:spcAft>
                <a:spcPts val="0"/>
              </a:spcAft>
              <a:buSzPts val="1500"/>
              <a:buNone/>
              <a:defRPr sz="1500">
                <a:solidFill>
                  <a:srgbClr val="888B94"/>
                </a:solidFill>
              </a:defRPr>
            </a:lvl2pPr>
            <a:lvl3pPr indent="-228600" lvl="2" marL="1371600" rtl="0" algn="l">
              <a:lnSpc>
                <a:spcPct val="90000"/>
              </a:lnSpc>
              <a:spcBef>
                <a:spcPts val="400"/>
              </a:spcBef>
              <a:spcAft>
                <a:spcPts val="0"/>
              </a:spcAft>
              <a:buSzPts val="1400"/>
              <a:buNone/>
              <a:defRPr sz="1400">
                <a:solidFill>
                  <a:srgbClr val="888B94"/>
                </a:solidFill>
              </a:defRPr>
            </a:lvl3pPr>
            <a:lvl4pPr indent="-228600" lvl="3" marL="1828800" rtl="0" algn="l">
              <a:lnSpc>
                <a:spcPct val="90000"/>
              </a:lnSpc>
              <a:spcBef>
                <a:spcPts val="400"/>
              </a:spcBef>
              <a:spcAft>
                <a:spcPts val="0"/>
              </a:spcAft>
              <a:buSzPts val="1200"/>
              <a:buNone/>
              <a:defRPr sz="1200">
                <a:solidFill>
                  <a:srgbClr val="888B94"/>
                </a:solidFill>
              </a:defRPr>
            </a:lvl4pPr>
            <a:lvl5pPr indent="-228600" lvl="4" marL="2286000" rtl="0" algn="l">
              <a:lnSpc>
                <a:spcPct val="90000"/>
              </a:lnSpc>
              <a:spcBef>
                <a:spcPts val="400"/>
              </a:spcBef>
              <a:spcAft>
                <a:spcPts val="0"/>
              </a:spcAft>
              <a:buSzPts val="1200"/>
              <a:buNone/>
              <a:defRPr sz="1200">
                <a:solidFill>
                  <a:srgbClr val="888B94"/>
                </a:solidFill>
              </a:defRPr>
            </a:lvl5pPr>
            <a:lvl6pPr indent="-228600" lvl="5" marL="2743200" rtl="0" algn="l">
              <a:lnSpc>
                <a:spcPct val="90000"/>
              </a:lnSpc>
              <a:spcBef>
                <a:spcPts val="400"/>
              </a:spcBef>
              <a:spcAft>
                <a:spcPts val="0"/>
              </a:spcAft>
              <a:buClr>
                <a:srgbClr val="888B94"/>
              </a:buClr>
              <a:buSzPts val="1200"/>
              <a:buNone/>
              <a:defRPr sz="1200">
                <a:solidFill>
                  <a:srgbClr val="888B94"/>
                </a:solidFill>
              </a:defRPr>
            </a:lvl6pPr>
            <a:lvl7pPr indent="-228600" lvl="6" marL="3200400" rtl="0" algn="l">
              <a:lnSpc>
                <a:spcPct val="90000"/>
              </a:lnSpc>
              <a:spcBef>
                <a:spcPts val="400"/>
              </a:spcBef>
              <a:spcAft>
                <a:spcPts val="0"/>
              </a:spcAft>
              <a:buClr>
                <a:srgbClr val="888B94"/>
              </a:buClr>
              <a:buSzPts val="1200"/>
              <a:buNone/>
              <a:defRPr sz="1200">
                <a:solidFill>
                  <a:srgbClr val="888B94"/>
                </a:solidFill>
              </a:defRPr>
            </a:lvl7pPr>
            <a:lvl8pPr indent="-228600" lvl="7" marL="3657600" rtl="0" algn="l">
              <a:lnSpc>
                <a:spcPct val="90000"/>
              </a:lnSpc>
              <a:spcBef>
                <a:spcPts val="400"/>
              </a:spcBef>
              <a:spcAft>
                <a:spcPts val="0"/>
              </a:spcAft>
              <a:buClr>
                <a:srgbClr val="888B94"/>
              </a:buClr>
              <a:buSzPts val="1200"/>
              <a:buNone/>
              <a:defRPr sz="1200">
                <a:solidFill>
                  <a:srgbClr val="888B94"/>
                </a:solidFill>
              </a:defRPr>
            </a:lvl8pPr>
            <a:lvl9pPr indent="-228600" lvl="8" marL="4114800" rtl="0" algn="l">
              <a:lnSpc>
                <a:spcPct val="90000"/>
              </a:lnSpc>
              <a:spcBef>
                <a:spcPts val="400"/>
              </a:spcBef>
              <a:spcAft>
                <a:spcPts val="0"/>
              </a:spcAft>
              <a:buClr>
                <a:srgbClr val="888B94"/>
              </a:buClr>
              <a:buSzPts val="1200"/>
              <a:buNone/>
              <a:defRPr sz="1200">
                <a:solidFill>
                  <a:srgbClr val="888B94"/>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226" name="Shape 226"/>
        <p:cNvGrpSpPr/>
        <p:nvPr/>
      </p:nvGrpSpPr>
      <p:grpSpPr>
        <a:xfrm>
          <a:off x="0" y="0"/>
          <a:ext cx="0" cy="0"/>
          <a:chOff x="0" y="0"/>
          <a:chExt cx="0" cy="0"/>
        </a:xfrm>
      </p:grpSpPr>
      <p:pic>
        <p:nvPicPr>
          <p:cNvPr id="227" name="Google Shape;227;p39"/>
          <p:cNvPicPr preferRelativeResize="0"/>
          <p:nvPr/>
        </p:nvPicPr>
        <p:blipFill rotWithShape="1">
          <a:blip r:embed="rId2">
            <a:alphaModFix/>
          </a:blip>
          <a:srcRect b="0" l="0" r="0" t="0"/>
          <a:stretch/>
        </p:blipFill>
        <p:spPr>
          <a:xfrm>
            <a:off x="889" y="499"/>
            <a:ext cx="9142220" cy="5142499"/>
          </a:xfrm>
          <a:prstGeom prst="rect">
            <a:avLst/>
          </a:prstGeom>
          <a:noFill/>
          <a:ln>
            <a:noFill/>
          </a:ln>
        </p:spPr>
      </p:pic>
      <p:sp>
        <p:nvSpPr>
          <p:cNvPr id="228" name="Google Shape;228;p39"/>
          <p:cNvSpPr txBox="1"/>
          <p:nvPr>
            <p:ph idx="1" type="subTitle"/>
          </p:nvPr>
        </p:nvSpPr>
        <p:spPr>
          <a:xfrm>
            <a:off x="1143000" y="3244850"/>
            <a:ext cx="5610000" cy="7782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SzPts val="1800"/>
              <a:buNone/>
              <a:defRPr sz="1800">
                <a:solidFill>
                  <a:schemeClr val="dk1"/>
                </a:solidFill>
              </a:defRPr>
            </a:lvl1pPr>
            <a:lvl2pPr lvl="1" rtl="0" algn="ctr">
              <a:lnSpc>
                <a:spcPct val="90000"/>
              </a:lnSpc>
              <a:spcBef>
                <a:spcPts val="400"/>
              </a:spcBef>
              <a:spcAft>
                <a:spcPts val="0"/>
              </a:spcAft>
              <a:buSzPts val="1500"/>
              <a:buNone/>
              <a:defRPr sz="1500"/>
            </a:lvl2pPr>
            <a:lvl3pPr lvl="2" rtl="0" algn="ctr">
              <a:lnSpc>
                <a:spcPct val="90000"/>
              </a:lnSpc>
              <a:spcBef>
                <a:spcPts val="400"/>
              </a:spcBef>
              <a:spcAft>
                <a:spcPts val="0"/>
              </a:spcAft>
              <a:buSzPts val="1400"/>
              <a:buNone/>
              <a:defRPr sz="1400"/>
            </a:lvl3pPr>
            <a:lvl4pPr lvl="3" rtl="0" algn="ctr">
              <a:lnSpc>
                <a:spcPct val="90000"/>
              </a:lnSpc>
              <a:spcBef>
                <a:spcPts val="400"/>
              </a:spcBef>
              <a:spcAft>
                <a:spcPts val="0"/>
              </a:spcAft>
              <a:buSzPts val="1200"/>
              <a:buNone/>
              <a:defRPr sz="1200"/>
            </a:lvl4pPr>
            <a:lvl5pPr lvl="4" rtl="0" algn="ctr">
              <a:lnSpc>
                <a:spcPct val="90000"/>
              </a:lnSpc>
              <a:spcBef>
                <a:spcPts val="400"/>
              </a:spcBef>
              <a:spcAft>
                <a:spcPts val="0"/>
              </a:spcAft>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29" name="Google Shape;229;p39"/>
          <p:cNvSpPr txBox="1"/>
          <p:nvPr>
            <p:ph type="title"/>
          </p:nvPr>
        </p:nvSpPr>
        <p:spPr>
          <a:xfrm>
            <a:off x="1143000" y="1198418"/>
            <a:ext cx="5610000" cy="20463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3300"/>
              <a:buFont typeface="Open Sans SemiBold"/>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0" name="Google Shape;230;p3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1" name="Google Shape;231;p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2" name="Google Shape;232;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233" name="Shape 233"/>
        <p:cNvGrpSpPr/>
        <p:nvPr/>
      </p:nvGrpSpPr>
      <p:grpSpPr>
        <a:xfrm>
          <a:off x="0" y="0"/>
          <a:ext cx="0" cy="0"/>
          <a:chOff x="0" y="0"/>
          <a:chExt cx="0" cy="0"/>
        </a:xfrm>
      </p:grpSpPr>
      <p:pic>
        <p:nvPicPr>
          <p:cNvPr id="234" name="Google Shape;234;p40"/>
          <p:cNvPicPr preferRelativeResize="0"/>
          <p:nvPr/>
        </p:nvPicPr>
        <p:blipFill rotWithShape="1">
          <a:blip r:embed="rId2">
            <a:alphaModFix/>
          </a:blip>
          <a:srcRect b="0" l="0" r="0" t="0"/>
          <a:stretch/>
        </p:blipFill>
        <p:spPr>
          <a:xfrm>
            <a:off x="891" y="501"/>
            <a:ext cx="9142220" cy="5142499"/>
          </a:xfrm>
          <a:prstGeom prst="rect">
            <a:avLst/>
          </a:prstGeom>
          <a:noFill/>
          <a:ln>
            <a:noFill/>
          </a:ln>
        </p:spPr>
      </p:pic>
      <p:sp>
        <p:nvSpPr>
          <p:cNvPr id="235" name="Google Shape;235;p40"/>
          <p:cNvSpPr txBox="1"/>
          <p:nvPr>
            <p:ph type="title"/>
          </p:nvPr>
        </p:nvSpPr>
        <p:spPr>
          <a:xfrm>
            <a:off x="1420092" y="317500"/>
            <a:ext cx="6255300" cy="2034900"/>
          </a:xfrm>
          <a:prstGeom prst="rect">
            <a:avLst/>
          </a:prstGeom>
          <a:noFill/>
          <a:ln>
            <a:noFill/>
          </a:ln>
        </p:spPr>
        <p:txBody>
          <a:bodyPr anchorCtr="0" anchor="b" bIns="34275" lIns="68575" spcFirstLastPara="1" rIns="342900" wrap="square" tIns="34275">
            <a:noAutofit/>
          </a:bodyPr>
          <a:lstStyle>
            <a:lvl1pPr lvl="0" rtl="0" algn="l">
              <a:lnSpc>
                <a:spcPct val="90000"/>
              </a:lnSpc>
              <a:spcBef>
                <a:spcPts val="0"/>
              </a:spcBef>
              <a:spcAft>
                <a:spcPts val="0"/>
              </a:spcAft>
              <a:buClr>
                <a:schemeClr val="dk1"/>
              </a:buClr>
              <a:buSzPts val="4500"/>
              <a:buFont typeface="Open Sans SemiBold"/>
              <a:buNone/>
              <a:defRPr sz="4500">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6" name="Google Shape;236;p40"/>
          <p:cNvSpPr txBox="1"/>
          <p:nvPr>
            <p:ph idx="1" type="body"/>
          </p:nvPr>
        </p:nvSpPr>
        <p:spPr>
          <a:xfrm>
            <a:off x="1420092" y="2434701"/>
            <a:ext cx="6255300" cy="1125300"/>
          </a:xfrm>
          <a:prstGeom prst="rect">
            <a:avLst/>
          </a:prstGeom>
          <a:noFill/>
          <a:ln>
            <a:noFill/>
          </a:ln>
        </p:spPr>
        <p:txBody>
          <a:bodyPr anchorCtr="0" anchor="t" bIns="137150" lIns="68575" spcFirstLastPara="1" rIns="342900" wrap="square" tIns="137150">
            <a:noAutofit/>
          </a:bodyPr>
          <a:lstStyle>
            <a:lvl1pPr indent="-228600" lvl="0" marL="457200" rtl="0" algn="l">
              <a:lnSpc>
                <a:spcPct val="90000"/>
              </a:lnSpc>
              <a:spcBef>
                <a:spcPts val="800"/>
              </a:spcBef>
              <a:spcAft>
                <a:spcPts val="0"/>
              </a:spcAft>
              <a:buSzPts val="1800"/>
              <a:buNone/>
              <a:defRPr sz="1800">
                <a:solidFill>
                  <a:schemeClr val="dk1"/>
                </a:solidFill>
              </a:defRPr>
            </a:lvl1pPr>
            <a:lvl2pPr indent="-228600" lvl="1" marL="914400" rtl="0" algn="l">
              <a:lnSpc>
                <a:spcPct val="90000"/>
              </a:lnSpc>
              <a:spcBef>
                <a:spcPts val="400"/>
              </a:spcBef>
              <a:spcAft>
                <a:spcPts val="0"/>
              </a:spcAft>
              <a:buSzPts val="1500"/>
              <a:buNone/>
              <a:defRPr sz="1500">
                <a:solidFill>
                  <a:srgbClr val="888B94"/>
                </a:solidFill>
              </a:defRPr>
            </a:lvl2pPr>
            <a:lvl3pPr indent="-228600" lvl="2" marL="1371600" rtl="0" algn="l">
              <a:lnSpc>
                <a:spcPct val="90000"/>
              </a:lnSpc>
              <a:spcBef>
                <a:spcPts val="400"/>
              </a:spcBef>
              <a:spcAft>
                <a:spcPts val="0"/>
              </a:spcAft>
              <a:buSzPts val="1400"/>
              <a:buNone/>
              <a:defRPr sz="1400">
                <a:solidFill>
                  <a:srgbClr val="888B94"/>
                </a:solidFill>
              </a:defRPr>
            </a:lvl3pPr>
            <a:lvl4pPr indent="-228600" lvl="3" marL="1828800" rtl="0" algn="l">
              <a:lnSpc>
                <a:spcPct val="90000"/>
              </a:lnSpc>
              <a:spcBef>
                <a:spcPts val="400"/>
              </a:spcBef>
              <a:spcAft>
                <a:spcPts val="0"/>
              </a:spcAft>
              <a:buSzPts val="1200"/>
              <a:buNone/>
              <a:defRPr sz="1200">
                <a:solidFill>
                  <a:srgbClr val="888B94"/>
                </a:solidFill>
              </a:defRPr>
            </a:lvl4pPr>
            <a:lvl5pPr indent="-228600" lvl="4" marL="2286000" rtl="0" algn="l">
              <a:lnSpc>
                <a:spcPct val="90000"/>
              </a:lnSpc>
              <a:spcBef>
                <a:spcPts val="400"/>
              </a:spcBef>
              <a:spcAft>
                <a:spcPts val="0"/>
              </a:spcAft>
              <a:buSzPts val="1200"/>
              <a:buNone/>
              <a:defRPr sz="1200">
                <a:solidFill>
                  <a:srgbClr val="888B94"/>
                </a:solidFill>
              </a:defRPr>
            </a:lvl5pPr>
            <a:lvl6pPr indent="-228600" lvl="5" marL="2743200" rtl="0" algn="l">
              <a:lnSpc>
                <a:spcPct val="90000"/>
              </a:lnSpc>
              <a:spcBef>
                <a:spcPts val="400"/>
              </a:spcBef>
              <a:spcAft>
                <a:spcPts val="0"/>
              </a:spcAft>
              <a:buClr>
                <a:srgbClr val="888B94"/>
              </a:buClr>
              <a:buSzPts val="1200"/>
              <a:buNone/>
              <a:defRPr sz="1200">
                <a:solidFill>
                  <a:srgbClr val="888B94"/>
                </a:solidFill>
              </a:defRPr>
            </a:lvl6pPr>
            <a:lvl7pPr indent="-228600" lvl="6" marL="3200400" rtl="0" algn="l">
              <a:lnSpc>
                <a:spcPct val="90000"/>
              </a:lnSpc>
              <a:spcBef>
                <a:spcPts val="400"/>
              </a:spcBef>
              <a:spcAft>
                <a:spcPts val="0"/>
              </a:spcAft>
              <a:buClr>
                <a:srgbClr val="888B94"/>
              </a:buClr>
              <a:buSzPts val="1200"/>
              <a:buNone/>
              <a:defRPr sz="1200">
                <a:solidFill>
                  <a:srgbClr val="888B94"/>
                </a:solidFill>
              </a:defRPr>
            </a:lvl7pPr>
            <a:lvl8pPr indent="-228600" lvl="7" marL="3657600" rtl="0" algn="l">
              <a:lnSpc>
                <a:spcPct val="90000"/>
              </a:lnSpc>
              <a:spcBef>
                <a:spcPts val="400"/>
              </a:spcBef>
              <a:spcAft>
                <a:spcPts val="0"/>
              </a:spcAft>
              <a:buClr>
                <a:srgbClr val="888B94"/>
              </a:buClr>
              <a:buSzPts val="1200"/>
              <a:buNone/>
              <a:defRPr sz="1200">
                <a:solidFill>
                  <a:srgbClr val="888B94"/>
                </a:solidFill>
              </a:defRPr>
            </a:lvl8pPr>
            <a:lvl9pPr indent="-228600" lvl="8" marL="4114800" rtl="0" algn="l">
              <a:lnSpc>
                <a:spcPct val="90000"/>
              </a:lnSpc>
              <a:spcBef>
                <a:spcPts val="400"/>
              </a:spcBef>
              <a:spcAft>
                <a:spcPts val="0"/>
              </a:spcAft>
              <a:buClr>
                <a:srgbClr val="888B94"/>
              </a:buClr>
              <a:buSzPts val="1200"/>
              <a:buNone/>
              <a:defRPr sz="1200">
                <a:solidFill>
                  <a:srgbClr val="888B94"/>
                </a:solidFill>
              </a:defRPr>
            </a:lvl9pPr>
          </a:lstStyle>
          <a:p/>
        </p:txBody>
      </p:sp>
      <p:sp>
        <p:nvSpPr>
          <p:cNvPr id="237" name="Google Shape;237;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8" name="Google Shape;238;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9" name="Google Shape;239;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40" name="Shape 240"/>
        <p:cNvGrpSpPr/>
        <p:nvPr/>
      </p:nvGrpSpPr>
      <p:grpSpPr>
        <a:xfrm>
          <a:off x="0" y="0"/>
          <a:ext cx="0" cy="0"/>
          <a:chOff x="0" y="0"/>
          <a:chExt cx="0" cy="0"/>
        </a:xfrm>
      </p:grpSpPr>
      <p:sp>
        <p:nvSpPr>
          <p:cNvPr id="241" name="Google Shape;241;p41"/>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2" name="Google Shape;242;p41"/>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3" name="Google Shape;243;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4" name="Google Shape;244;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5" name="Google Shape;245;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46" name="Google Shape;246;p4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3" name="Shape 33"/>
        <p:cNvGrpSpPr/>
        <p:nvPr/>
      </p:nvGrpSpPr>
      <p:grpSpPr>
        <a:xfrm>
          <a:off x="0" y="0"/>
          <a:ext cx="0" cy="0"/>
          <a:chOff x="0" y="0"/>
          <a:chExt cx="0" cy="0"/>
        </a:xfrm>
      </p:grpSpPr>
      <p:sp>
        <p:nvSpPr>
          <p:cNvPr id="34" name="Google Shape;34;p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5" name="Google Shape;35;p5"/>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6" name="Google Shape;36;p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7" name="Google Shape;37;p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 name="Google Shape;38;p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howMasterSp="0">
  <p:cSld name="Quote">
    <p:spTree>
      <p:nvGrpSpPr>
        <p:cNvPr id="247" name="Shape 247"/>
        <p:cNvGrpSpPr/>
        <p:nvPr/>
      </p:nvGrpSpPr>
      <p:grpSpPr>
        <a:xfrm>
          <a:off x="0" y="0"/>
          <a:ext cx="0" cy="0"/>
          <a:chOff x="0" y="0"/>
          <a:chExt cx="0" cy="0"/>
        </a:xfrm>
      </p:grpSpPr>
      <p:pic>
        <p:nvPicPr>
          <p:cNvPr id="248" name="Google Shape;248;p42"/>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249" name="Google Shape;249;p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0" name="Google Shape;250;p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1" name="Google Shape;251;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52" name="Google Shape;252;p42"/>
          <p:cNvSpPr txBox="1"/>
          <p:nvPr>
            <p:ph idx="1" type="body"/>
          </p:nvPr>
        </p:nvSpPr>
        <p:spPr>
          <a:xfrm>
            <a:off x="628650" y="1094185"/>
            <a:ext cx="7795200" cy="2113200"/>
          </a:xfrm>
          <a:prstGeom prst="rect">
            <a:avLst/>
          </a:prstGeom>
          <a:noFill/>
          <a:ln>
            <a:noFill/>
          </a:ln>
        </p:spPr>
        <p:txBody>
          <a:bodyPr anchorCtr="0" anchor="t" bIns="685800" lIns="1234425" spcFirstLastPara="1" rIns="1234425" wrap="square" tIns="685800">
            <a:noAutofit/>
          </a:bodyPr>
          <a:lstStyle>
            <a:lvl1pPr indent="-228600" lvl="0" marL="457200" rtl="0" algn="l">
              <a:lnSpc>
                <a:spcPct val="90000"/>
              </a:lnSpc>
              <a:spcBef>
                <a:spcPts val="800"/>
              </a:spcBef>
              <a:spcAft>
                <a:spcPts val="0"/>
              </a:spcAft>
              <a:buSzPts val="2700"/>
              <a:buNone/>
              <a:defRPr i="1" sz="2700"/>
            </a:lvl1pPr>
            <a:lvl2pPr indent="-228600" lvl="1" marL="914400" rtl="0" algn="l">
              <a:lnSpc>
                <a:spcPct val="90000"/>
              </a:lnSpc>
              <a:spcBef>
                <a:spcPts val="400"/>
              </a:spcBef>
              <a:spcAft>
                <a:spcPts val="0"/>
              </a:spcAft>
              <a:buSzPts val="1800"/>
              <a:buNone/>
              <a:defRPr/>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3" name="Google Shape;253;p42"/>
          <p:cNvSpPr txBox="1"/>
          <p:nvPr>
            <p:ph idx="2" type="body"/>
          </p:nvPr>
        </p:nvSpPr>
        <p:spPr>
          <a:xfrm>
            <a:off x="621506" y="3213497"/>
            <a:ext cx="7802100" cy="638100"/>
          </a:xfrm>
          <a:prstGeom prst="rect">
            <a:avLst/>
          </a:prstGeom>
          <a:noFill/>
          <a:ln>
            <a:noFill/>
          </a:ln>
        </p:spPr>
        <p:txBody>
          <a:bodyPr anchorCtr="0" anchor="b" bIns="34275" lIns="68575" spcFirstLastPara="1" rIns="68575" wrap="square" tIns="34275">
            <a:noAutofit/>
          </a:bodyPr>
          <a:lstStyle>
            <a:lvl1pPr indent="-228600" lvl="0" marL="457200" rtl="0" algn="r">
              <a:lnSpc>
                <a:spcPct val="90000"/>
              </a:lnSpc>
              <a:spcBef>
                <a:spcPts val="800"/>
              </a:spcBef>
              <a:spcAft>
                <a:spcPts val="0"/>
              </a:spcAft>
              <a:buSzPts val="1400"/>
              <a:buNone/>
              <a:defRPr sz="1400"/>
            </a:lvl1pPr>
            <a:lvl2pPr indent="-228600" lvl="1" marL="914400" rtl="0" algn="r">
              <a:lnSpc>
                <a:spcPct val="90000"/>
              </a:lnSpc>
              <a:spcBef>
                <a:spcPts val="400"/>
              </a:spcBef>
              <a:spcAft>
                <a:spcPts val="0"/>
              </a:spcAft>
              <a:buSzPts val="1800"/>
              <a:buNone/>
              <a:defRPr/>
            </a:lvl2pPr>
            <a:lvl3pPr indent="-228600" lvl="2" marL="1371600" rtl="0" algn="r">
              <a:lnSpc>
                <a:spcPct val="90000"/>
              </a:lnSpc>
              <a:spcBef>
                <a:spcPts val="400"/>
              </a:spcBef>
              <a:spcAft>
                <a:spcPts val="0"/>
              </a:spcAft>
              <a:buSzPts val="1500"/>
              <a:buNone/>
              <a:defRPr/>
            </a:lvl3pPr>
            <a:lvl4pPr indent="-228600" lvl="3" marL="1828800" rtl="0" algn="r">
              <a:lnSpc>
                <a:spcPct val="90000"/>
              </a:lnSpc>
              <a:spcBef>
                <a:spcPts val="400"/>
              </a:spcBef>
              <a:spcAft>
                <a:spcPts val="0"/>
              </a:spcAft>
              <a:buSzPts val="1400"/>
              <a:buNone/>
              <a:defRPr/>
            </a:lvl4pPr>
            <a:lvl5pPr indent="-228600" lvl="4" marL="2286000" rtl="0" algn="r">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254" name="Shape 254"/>
        <p:cNvGrpSpPr/>
        <p:nvPr/>
      </p:nvGrpSpPr>
      <p:grpSpPr>
        <a:xfrm>
          <a:off x="0" y="0"/>
          <a:ext cx="0" cy="0"/>
          <a:chOff x="0" y="0"/>
          <a:chExt cx="0" cy="0"/>
        </a:xfrm>
      </p:grpSpPr>
      <p:pic>
        <p:nvPicPr>
          <p:cNvPr id="255" name="Google Shape;255;p43"/>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256" name="Google Shape;256;p43"/>
          <p:cNvSpPr txBox="1"/>
          <p:nvPr>
            <p:ph type="title"/>
          </p:nvPr>
        </p:nvSpPr>
        <p:spPr>
          <a:xfrm>
            <a:off x="629841" y="273844"/>
            <a:ext cx="7886700" cy="8619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57" name="Google Shape;257;p43"/>
          <p:cNvSpPr txBox="1"/>
          <p:nvPr>
            <p:ph idx="1" type="body"/>
          </p:nvPr>
        </p:nvSpPr>
        <p:spPr>
          <a:xfrm>
            <a:off x="629841" y="1260871"/>
            <a:ext cx="3868500" cy="6858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SzPts val="2100"/>
              <a:buNone/>
              <a:defRPr b="1" sz="2100">
                <a:latin typeface="Open Sans SemiBold"/>
                <a:ea typeface="Open Sans SemiBold"/>
                <a:cs typeface="Open Sans SemiBold"/>
                <a:sym typeface="Open Sans SemiBold"/>
              </a:defRPr>
            </a:lvl1pPr>
            <a:lvl2pPr indent="-228600" lvl="1" marL="914400" rtl="0" algn="l">
              <a:lnSpc>
                <a:spcPct val="90000"/>
              </a:lnSpc>
              <a:spcBef>
                <a:spcPts val="400"/>
              </a:spcBef>
              <a:spcAft>
                <a:spcPts val="0"/>
              </a:spcAft>
              <a:buSzPts val="1500"/>
              <a:buNone/>
              <a:defRPr b="1" sz="1500"/>
            </a:lvl2pPr>
            <a:lvl3pPr indent="-228600" lvl="2" marL="1371600" rtl="0" algn="l">
              <a:lnSpc>
                <a:spcPct val="90000"/>
              </a:lnSpc>
              <a:spcBef>
                <a:spcPts val="400"/>
              </a:spcBef>
              <a:spcAft>
                <a:spcPts val="0"/>
              </a:spcAft>
              <a:buSzPts val="14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58" name="Google Shape;258;p43"/>
          <p:cNvSpPr txBox="1"/>
          <p:nvPr>
            <p:ph idx="2" type="body"/>
          </p:nvPr>
        </p:nvSpPr>
        <p:spPr>
          <a:xfrm>
            <a:off x="629841" y="2003821"/>
            <a:ext cx="3868500" cy="2235600"/>
          </a:xfrm>
          <a:prstGeom prst="rect">
            <a:avLst/>
          </a:prstGeom>
          <a:noFill/>
          <a:ln>
            <a:noFill/>
          </a:ln>
        </p:spPr>
        <p:txBody>
          <a:bodyPr anchorCtr="0" anchor="t" bIns="34275" lIns="68575" spcFirstLastPara="1" rIns="68575" wrap="square" tIns="34275">
            <a:noAutofit/>
          </a:bodyPr>
          <a:lstStyle>
            <a:lvl1pPr indent="-342900" lvl="0" marL="457200" rtl="0" algn="l">
              <a:lnSpc>
                <a:spcPct val="90000"/>
              </a:lnSpc>
              <a:spcBef>
                <a:spcPts val="800"/>
              </a:spcBef>
              <a:spcAft>
                <a:spcPts val="0"/>
              </a:spcAft>
              <a:buSzPts val="1800"/>
              <a:buChar char="•"/>
              <a:defRPr sz="1800"/>
            </a:lvl1pPr>
            <a:lvl2pPr indent="-323850" lvl="1" marL="914400" rtl="0" algn="l">
              <a:lnSpc>
                <a:spcPct val="90000"/>
              </a:lnSpc>
              <a:spcBef>
                <a:spcPts val="400"/>
              </a:spcBef>
              <a:spcAft>
                <a:spcPts val="0"/>
              </a:spcAft>
              <a:buSzPts val="1500"/>
              <a:buChar char="•"/>
              <a:defRPr sz="1500"/>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9" name="Google Shape;259;p43"/>
          <p:cNvSpPr txBox="1"/>
          <p:nvPr>
            <p:ph idx="3" type="body"/>
          </p:nvPr>
        </p:nvSpPr>
        <p:spPr>
          <a:xfrm>
            <a:off x="4629150" y="1260871"/>
            <a:ext cx="3887400" cy="6858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SzPts val="2100"/>
              <a:buNone/>
              <a:defRPr b="1" sz="2100">
                <a:latin typeface="Open Sans SemiBold"/>
                <a:ea typeface="Open Sans SemiBold"/>
                <a:cs typeface="Open Sans SemiBold"/>
                <a:sym typeface="Open Sans SemiBold"/>
              </a:defRPr>
            </a:lvl1pPr>
            <a:lvl2pPr indent="-228600" lvl="1" marL="914400" rtl="0" algn="l">
              <a:lnSpc>
                <a:spcPct val="90000"/>
              </a:lnSpc>
              <a:spcBef>
                <a:spcPts val="400"/>
              </a:spcBef>
              <a:spcAft>
                <a:spcPts val="0"/>
              </a:spcAft>
              <a:buSzPts val="1500"/>
              <a:buNone/>
              <a:defRPr b="1" sz="1500"/>
            </a:lvl2pPr>
            <a:lvl3pPr indent="-228600" lvl="2" marL="1371600" rtl="0" algn="l">
              <a:lnSpc>
                <a:spcPct val="90000"/>
              </a:lnSpc>
              <a:spcBef>
                <a:spcPts val="400"/>
              </a:spcBef>
              <a:spcAft>
                <a:spcPts val="0"/>
              </a:spcAft>
              <a:buSzPts val="14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60" name="Google Shape;260;p43"/>
          <p:cNvSpPr txBox="1"/>
          <p:nvPr>
            <p:ph idx="4" type="body"/>
          </p:nvPr>
        </p:nvSpPr>
        <p:spPr>
          <a:xfrm>
            <a:off x="4629150" y="2003821"/>
            <a:ext cx="3887400" cy="2235600"/>
          </a:xfrm>
          <a:prstGeom prst="rect">
            <a:avLst/>
          </a:prstGeom>
          <a:noFill/>
          <a:ln>
            <a:noFill/>
          </a:ln>
        </p:spPr>
        <p:txBody>
          <a:bodyPr anchorCtr="0" anchor="t" bIns="34275" lIns="68575" spcFirstLastPara="1" rIns="68575" wrap="square" tIns="34275">
            <a:noAutofit/>
          </a:bodyPr>
          <a:lstStyle>
            <a:lvl1pPr indent="-342900" lvl="0" marL="457200" rtl="0" algn="l">
              <a:lnSpc>
                <a:spcPct val="90000"/>
              </a:lnSpc>
              <a:spcBef>
                <a:spcPts val="800"/>
              </a:spcBef>
              <a:spcAft>
                <a:spcPts val="0"/>
              </a:spcAft>
              <a:buSzPts val="1800"/>
              <a:buChar char="•"/>
              <a:defRPr sz="1800"/>
            </a:lvl1pPr>
            <a:lvl2pPr indent="-323850" lvl="1" marL="914400" rtl="0" algn="l">
              <a:lnSpc>
                <a:spcPct val="90000"/>
              </a:lnSpc>
              <a:spcBef>
                <a:spcPts val="400"/>
              </a:spcBef>
              <a:spcAft>
                <a:spcPts val="0"/>
              </a:spcAft>
              <a:buSzPts val="1500"/>
              <a:buChar char="•"/>
              <a:defRPr sz="1500"/>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1" name="Google Shape;261;p4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2" name="Google Shape;262;p4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3" name="Google Shape;263;p4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howMasterSp="0">
  <p:cSld name="photo">
    <p:spTree>
      <p:nvGrpSpPr>
        <p:cNvPr id="264" name="Shape 264"/>
        <p:cNvGrpSpPr/>
        <p:nvPr/>
      </p:nvGrpSpPr>
      <p:grpSpPr>
        <a:xfrm>
          <a:off x="0" y="0"/>
          <a:ext cx="0" cy="0"/>
          <a:chOff x="0" y="0"/>
          <a:chExt cx="0" cy="0"/>
        </a:xfrm>
      </p:grpSpPr>
      <p:pic>
        <p:nvPicPr>
          <p:cNvPr id="265" name="Google Shape;265;p44"/>
          <p:cNvPicPr preferRelativeResize="0"/>
          <p:nvPr/>
        </p:nvPicPr>
        <p:blipFill rotWithShape="1">
          <a:blip r:embed="rId2">
            <a:alphaModFix/>
          </a:blip>
          <a:srcRect b="0" l="0" r="0" t="0"/>
          <a:stretch/>
        </p:blipFill>
        <p:spPr>
          <a:xfrm>
            <a:off x="1144" y="1928"/>
            <a:ext cx="9141714" cy="5139644"/>
          </a:xfrm>
          <a:prstGeom prst="rect">
            <a:avLst/>
          </a:prstGeom>
          <a:noFill/>
          <a:ln>
            <a:noFill/>
          </a:ln>
        </p:spPr>
      </p:pic>
      <p:sp>
        <p:nvSpPr>
          <p:cNvPr id="266" name="Google Shape;266;p4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7" name="Google Shape;267;p4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8" name="Google Shape;268;p4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69" name="Google Shape;269;p44"/>
          <p:cNvSpPr/>
          <p:nvPr>
            <p:ph idx="2" type="pic"/>
          </p:nvPr>
        </p:nvSpPr>
        <p:spPr>
          <a:xfrm>
            <a:off x="0" y="0"/>
            <a:ext cx="9141900" cy="38376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800"/>
              </a:spcBef>
              <a:spcAft>
                <a:spcPts val="0"/>
              </a:spcAft>
              <a:buClr>
                <a:schemeClr val="accent2"/>
              </a:buClr>
              <a:buSzPts val="2100"/>
              <a:buFont typeface="Arial"/>
              <a:buNone/>
              <a:defRPr b="0" i="0" sz="2100" u="none" cap="none" strike="noStrike">
                <a:solidFill>
                  <a:schemeClr val="dk1"/>
                </a:solidFill>
                <a:latin typeface="Open Sans Light"/>
                <a:ea typeface="Open Sans Light"/>
                <a:cs typeface="Open Sans Light"/>
                <a:sym typeface="Open Sans Light"/>
              </a:defRPr>
            </a:lvl1pPr>
            <a:lvl2pPr lvl="1" marR="0" rtl="0" algn="l">
              <a:lnSpc>
                <a:spcPct val="90000"/>
              </a:lnSpc>
              <a:spcBef>
                <a:spcPts val="400"/>
              </a:spcBef>
              <a:spcAft>
                <a:spcPts val="0"/>
              </a:spcAft>
              <a:buClr>
                <a:schemeClr val="accent1"/>
              </a:buClr>
              <a:buSzPts val="1800"/>
              <a:buFont typeface="Arial"/>
              <a:buChar char="•"/>
              <a:defRPr b="0" i="0" sz="1800" u="none" cap="none" strike="noStrike">
                <a:solidFill>
                  <a:schemeClr val="dk1"/>
                </a:solidFill>
                <a:latin typeface="Open Sans Light"/>
                <a:ea typeface="Open Sans Light"/>
                <a:cs typeface="Open Sans Light"/>
                <a:sym typeface="Open Sans Light"/>
              </a:defRPr>
            </a:lvl2pPr>
            <a:lvl3pPr lvl="2" marR="0" rtl="0" algn="l">
              <a:lnSpc>
                <a:spcPct val="90000"/>
              </a:lnSpc>
              <a:spcBef>
                <a:spcPts val="400"/>
              </a:spcBef>
              <a:spcAft>
                <a:spcPts val="0"/>
              </a:spcAft>
              <a:buClr>
                <a:srgbClr val="3171D1"/>
              </a:buClr>
              <a:buSzPts val="1500"/>
              <a:buFont typeface="Arial"/>
              <a:buChar char="•"/>
              <a:defRPr b="0" i="0" sz="1500" u="none" cap="none" strike="noStrike">
                <a:solidFill>
                  <a:schemeClr val="dk1"/>
                </a:solidFill>
                <a:latin typeface="Open Sans Light"/>
                <a:ea typeface="Open Sans Light"/>
                <a:cs typeface="Open Sans Light"/>
                <a:sym typeface="Open Sans Light"/>
              </a:defRPr>
            </a:lvl3pPr>
            <a:lvl4pPr lvl="3" marR="0" rtl="0" algn="l">
              <a:lnSpc>
                <a:spcPct val="90000"/>
              </a:lnSpc>
              <a:spcBef>
                <a:spcPts val="400"/>
              </a:spcBef>
              <a:spcAft>
                <a:spcPts val="0"/>
              </a:spcAft>
              <a:buClr>
                <a:schemeClr val="accent2"/>
              </a:buClr>
              <a:buSzPts val="1400"/>
              <a:buFont typeface="Arial"/>
              <a:buChar char="•"/>
              <a:defRPr b="0" i="0" sz="1400" u="none" cap="none" strike="noStrike">
                <a:solidFill>
                  <a:schemeClr val="dk1"/>
                </a:solidFill>
                <a:latin typeface="Open Sans Light"/>
                <a:ea typeface="Open Sans Light"/>
                <a:cs typeface="Open Sans Light"/>
                <a:sym typeface="Open Sans Light"/>
              </a:defRPr>
            </a:lvl4pPr>
            <a:lvl5pPr lvl="4" marR="0" rtl="0" algn="l">
              <a:lnSpc>
                <a:spcPct val="90000"/>
              </a:lnSpc>
              <a:spcBef>
                <a:spcPts val="400"/>
              </a:spcBef>
              <a:spcAft>
                <a:spcPts val="0"/>
              </a:spcAft>
              <a:buClr>
                <a:srgbClr val="888B90"/>
              </a:buClr>
              <a:buSzPts val="1400"/>
              <a:buFont typeface="Arial"/>
              <a:buChar char="•"/>
              <a:defRPr b="0" i="0" sz="1400" u="none" cap="none" strike="noStrike">
                <a:solidFill>
                  <a:schemeClr val="dk1"/>
                </a:solidFill>
                <a:latin typeface="Open Sans Light"/>
                <a:ea typeface="Open Sans Light"/>
                <a:cs typeface="Open Sans Light"/>
                <a:sym typeface="Open Sans Light"/>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9pPr>
          </a:lstStyle>
          <a:p/>
        </p:txBody>
      </p:sp>
      <p:sp>
        <p:nvSpPr>
          <p:cNvPr id="270" name="Google Shape;270;p44"/>
          <p:cNvSpPr txBox="1"/>
          <p:nvPr>
            <p:ph type="title"/>
          </p:nvPr>
        </p:nvSpPr>
        <p:spPr>
          <a:xfrm>
            <a:off x="628650" y="3913909"/>
            <a:ext cx="7815600" cy="7530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lt1"/>
              </a:buClr>
              <a:buSzPts val="2400"/>
              <a:buFont typeface="Open Sans SemiBold"/>
              <a:buNone/>
              <a:defRPr sz="24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tar" showMasterSp="0">
  <p:cSld name="Title only star">
    <p:spTree>
      <p:nvGrpSpPr>
        <p:cNvPr id="271" name="Shape 271"/>
        <p:cNvGrpSpPr/>
        <p:nvPr/>
      </p:nvGrpSpPr>
      <p:grpSpPr>
        <a:xfrm>
          <a:off x="0" y="0"/>
          <a:ext cx="0" cy="0"/>
          <a:chOff x="0" y="0"/>
          <a:chExt cx="0" cy="0"/>
        </a:xfrm>
      </p:grpSpPr>
      <p:pic>
        <p:nvPicPr>
          <p:cNvPr id="272" name="Google Shape;272;p45"/>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273" name="Google Shape;273;p4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4" name="Google Shape;274;p4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5" name="Google Shape;275;p4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76" name="Google Shape;276;p45"/>
          <p:cNvSpPr txBox="1"/>
          <p:nvPr>
            <p:ph type="title"/>
          </p:nvPr>
        </p:nvSpPr>
        <p:spPr>
          <a:xfrm>
            <a:off x="628650" y="207466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3300"/>
              <a:buFont typeface="Open Sans SemiBold"/>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logo" showMasterSp="0">
  <p:cSld name="Title only logo">
    <p:spTree>
      <p:nvGrpSpPr>
        <p:cNvPr id="277" name="Shape 277"/>
        <p:cNvGrpSpPr/>
        <p:nvPr/>
      </p:nvGrpSpPr>
      <p:grpSpPr>
        <a:xfrm>
          <a:off x="0" y="0"/>
          <a:ext cx="0" cy="0"/>
          <a:chOff x="0" y="0"/>
          <a:chExt cx="0" cy="0"/>
        </a:xfrm>
      </p:grpSpPr>
      <p:pic>
        <p:nvPicPr>
          <p:cNvPr id="278" name="Google Shape;278;p46"/>
          <p:cNvPicPr preferRelativeResize="0"/>
          <p:nvPr/>
        </p:nvPicPr>
        <p:blipFill rotWithShape="1">
          <a:blip r:embed="rId2">
            <a:alphaModFix/>
          </a:blip>
          <a:srcRect b="0" l="0" r="0" t="0"/>
          <a:stretch/>
        </p:blipFill>
        <p:spPr>
          <a:xfrm>
            <a:off x="2285" y="1285"/>
            <a:ext cx="9139430" cy="5140929"/>
          </a:xfrm>
          <a:prstGeom prst="rect">
            <a:avLst/>
          </a:prstGeom>
          <a:noFill/>
          <a:ln>
            <a:noFill/>
          </a:ln>
        </p:spPr>
      </p:pic>
      <p:sp>
        <p:nvSpPr>
          <p:cNvPr id="279" name="Google Shape;279;p4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0" name="Google Shape;280;p4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1" name="Google Shape;281;p4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82" name="Google Shape;282;p46"/>
          <p:cNvSpPr txBox="1"/>
          <p:nvPr>
            <p:ph type="title"/>
          </p:nvPr>
        </p:nvSpPr>
        <p:spPr>
          <a:xfrm>
            <a:off x="628650" y="207466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3300"/>
              <a:buFont typeface="Open Sans SemiBold"/>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spTree>
      <p:nvGrpSpPr>
        <p:cNvPr id="283" name="Shape 283"/>
        <p:cNvGrpSpPr/>
        <p:nvPr/>
      </p:nvGrpSpPr>
      <p:grpSpPr>
        <a:xfrm>
          <a:off x="0" y="0"/>
          <a:ext cx="0" cy="0"/>
          <a:chOff x="0" y="0"/>
          <a:chExt cx="0" cy="0"/>
        </a:xfrm>
      </p:grpSpPr>
      <p:sp>
        <p:nvSpPr>
          <p:cNvPr id="284" name="Google Shape;284;p47"/>
          <p:cNvSpPr/>
          <p:nvPr>
            <p:ph idx="2" type="media"/>
          </p:nvPr>
        </p:nvSpPr>
        <p:spPr>
          <a:xfrm>
            <a:off x="851188" y="602672"/>
            <a:ext cx="7441800" cy="36993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800"/>
              </a:spcBef>
              <a:spcAft>
                <a:spcPts val="0"/>
              </a:spcAft>
              <a:buClr>
                <a:schemeClr val="accent2"/>
              </a:buClr>
              <a:buSzPts val="2100"/>
              <a:buFont typeface="Arial"/>
              <a:buNone/>
              <a:defRPr b="0" i="0" sz="2100" u="none" cap="none" strike="noStrike">
                <a:latin typeface="Open Sans Light"/>
                <a:ea typeface="Open Sans Light"/>
                <a:cs typeface="Open Sans Light"/>
                <a:sym typeface="Open Sans Light"/>
              </a:defRPr>
            </a:lvl1pPr>
            <a:lvl2pPr lvl="1" marR="0" rtl="0" algn="l">
              <a:lnSpc>
                <a:spcPct val="90000"/>
              </a:lnSpc>
              <a:spcBef>
                <a:spcPts val="400"/>
              </a:spcBef>
              <a:spcAft>
                <a:spcPts val="0"/>
              </a:spcAft>
              <a:buClr>
                <a:schemeClr val="accent1"/>
              </a:buClr>
              <a:buSzPts val="1800"/>
              <a:buFont typeface="Arial"/>
              <a:buChar char="•"/>
              <a:defRPr b="0" i="0" sz="1800" u="none" cap="none" strike="noStrike">
                <a:solidFill>
                  <a:schemeClr val="dk1"/>
                </a:solidFill>
                <a:latin typeface="Open Sans Light"/>
                <a:ea typeface="Open Sans Light"/>
                <a:cs typeface="Open Sans Light"/>
                <a:sym typeface="Open Sans Light"/>
              </a:defRPr>
            </a:lvl2pPr>
            <a:lvl3pPr lvl="2" marR="0" rtl="0" algn="l">
              <a:lnSpc>
                <a:spcPct val="90000"/>
              </a:lnSpc>
              <a:spcBef>
                <a:spcPts val="400"/>
              </a:spcBef>
              <a:spcAft>
                <a:spcPts val="0"/>
              </a:spcAft>
              <a:buClr>
                <a:srgbClr val="3171D1"/>
              </a:buClr>
              <a:buSzPts val="1500"/>
              <a:buFont typeface="Arial"/>
              <a:buChar char="•"/>
              <a:defRPr b="0" i="0" sz="1500" u="none" cap="none" strike="noStrike">
                <a:solidFill>
                  <a:schemeClr val="dk1"/>
                </a:solidFill>
                <a:latin typeface="Open Sans Light"/>
                <a:ea typeface="Open Sans Light"/>
                <a:cs typeface="Open Sans Light"/>
                <a:sym typeface="Open Sans Light"/>
              </a:defRPr>
            </a:lvl3pPr>
            <a:lvl4pPr lvl="3" marR="0" rtl="0" algn="l">
              <a:lnSpc>
                <a:spcPct val="90000"/>
              </a:lnSpc>
              <a:spcBef>
                <a:spcPts val="400"/>
              </a:spcBef>
              <a:spcAft>
                <a:spcPts val="0"/>
              </a:spcAft>
              <a:buClr>
                <a:schemeClr val="accent2"/>
              </a:buClr>
              <a:buSzPts val="1400"/>
              <a:buFont typeface="Arial"/>
              <a:buChar char="•"/>
              <a:defRPr b="0" i="0" sz="1400" u="none" cap="none" strike="noStrike">
                <a:solidFill>
                  <a:schemeClr val="dk1"/>
                </a:solidFill>
                <a:latin typeface="Open Sans Light"/>
                <a:ea typeface="Open Sans Light"/>
                <a:cs typeface="Open Sans Light"/>
                <a:sym typeface="Open Sans Light"/>
              </a:defRPr>
            </a:lvl4pPr>
            <a:lvl5pPr lvl="4" marR="0" rtl="0" algn="l">
              <a:lnSpc>
                <a:spcPct val="90000"/>
              </a:lnSpc>
              <a:spcBef>
                <a:spcPts val="400"/>
              </a:spcBef>
              <a:spcAft>
                <a:spcPts val="0"/>
              </a:spcAft>
              <a:buClr>
                <a:srgbClr val="888B90"/>
              </a:buClr>
              <a:buSzPts val="1400"/>
              <a:buFont typeface="Arial"/>
              <a:buChar char="•"/>
              <a:defRPr b="0" i="0" sz="1400" u="none" cap="none" strike="noStrike">
                <a:solidFill>
                  <a:schemeClr val="dk1"/>
                </a:solidFill>
                <a:latin typeface="Open Sans Light"/>
                <a:ea typeface="Open Sans Light"/>
                <a:cs typeface="Open Sans Light"/>
                <a:sym typeface="Open Sans Light"/>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9pPr>
          </a:lstStyle>
          <a:p/>
        </p:txBody>
      </p:sp>
      <p:sp>
        <p:nvSpPr>
          <p:cNvPr id="285" name="Google Shape;285;p4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6" name="Google Shape;286;p4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7" name="Google Shape;287;p4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88" name="Shape 288"/>
        <p:cNvGrpSpPr/>
        <p:nvPr/>
      </p:nvGrpSpPr>
      <p:grpSpPr>
        <a:xfrm>
          <a:off x="0" y="0"/>
          <a:ext cx="0" cy="0"/>
          <a:chOff x="0" y="0"/>
          <a:chExt cx="0" cy="0"/>
        </a:xfrm>
      </p:grpSpPr>
      <p:sp>
        <p:nvSpPr>
          <p:cNvPr id="289" name="Google Shape;289;p48"/>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Open Sans SemiBold"/>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90" name="Google Shape;290;p48"/>
          <p:cNvSpPr txBox="1"/>
          <p:nvPr>
            <p:ph idx="1" type="body"/>
          </p:nvPr>
        </p:nvSpPr>
        <p:spPr>
          <a:xfrm>
            <a:off x="3887391" y="342901"/>
            <a:ext cx="4629300" cy="4053000"/>
          </a:xfrm>
          <a:prstGeom prst="rect">
            <a:avLst/>
          </a:prstGeom>
          <a:noFill/>
          <a:ln>
            <a:noFill/>
          </a:ln>
        </p:spPr>
        <p:txBody>
          <a:bodyPr anchorCtr="0" anchor="ctr" bIns="34275" lIns="68575" spcFirstLastPara="1" rIns="68575" wrap="square" tIns="34275">
            <a:noAutofit/>
          </a:bodyPr>
          <a:lstStyle>
            <a:lvl1pPr indent="-381000" lvl="0" marL="457200" rtl="0" algn="l">
              <a:lnSpc>
                <a:spcPct val="90000"/>
              </a:lnSpc>
              <a:spcBef>
                <a:spcPts val="800"/>
              </a:spcBef>
              <a:spcAft>
                <a:spcPts val="0"/>
              </a:spcAft>
              <a:buSzPts val="2400"/>
              <a:buChar char="•"/>
              <a:defRPr sz="2400"/>
            </a:lvl1pPr>
            <a:lvl2pPr indent="-361950" lvl="1" marL="914400" rtl="0" algn="l">
              <a:lnSpc>
                <a:spcPct val="90000"/>
              </a:lnSpc>
              <a:spcBef>
                <a:spcPts val="400"/>
              </a:spcBef>
              <a:spcAft>
                <a:spcPts val="0"/>
              </a:spcAft>
              <a:buSzPts val="2100"/>
              <a:buChar char="•"/>
              <a:defRPr sz="2100"/>
            </a:lvl2pPr>
            <a:lvl3pPr indent="-342900" lvl="2" marL="1371600" rtl="0" algn="l">
              <a:lnSpc>
                <a:spcPct val="90000"/>
              </a:lnSpc>
              <a:spcBef>
                <a:spcPts val="400"/>
              </a:spcBef>
              <a:spcAft>
                <a:spcPts val="0"/>
              </a:spcAft>
              <a:buSzPts val="1800"/>
              <a:buChar char="•"/>
              <a:defRPr sz="1800"/>
            </a:lvl3pPr>
            <a:lvl4pPr indent="-323850" lvl="3" marL="1828800" rtl="0" algn="l">
              <a:lnSpc>
                <a:spcPct val="90000"/>
              </a:lnSpc>
              <a:spcBef>
                <a:spcPts val="400"/>
              </a:spcBef>
              <a:spcAft>
                <a:spcPts val="0"/>
              </a:spcAft>
              <a:buSzPts val="1500"/>
              <a:buChar char="•"/>
              <a:defRPr sz="1500"/>
            </a:lvl4pPr>
            <a:lvl5pPr indent="-323850" lvl="4" marL="2286000" rtl="0" algn="l">
              <a:lnSpc>
                <a:spcPct val="90000"/>
              </a:lnSpc>
              <a:spcBef>
                <a:spcPts val="400"/>
              </a:spcBef>
              <a:spcAft>
                <a:spcPts val="0"/>
              </a:spcAft>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291" name="Google Shape;291;p48"/>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SzPts val="1200"/>
              <a:buNone/>
              <a:defRPr sz="1200"/>
            </a:lvl1pPr>
            <a:lvl2pPr indent="-228600" lvl="1" marL="914400" rtl="0" algn="l">
              <a:lnSpc>
                <a:spcPct val="90000"/>
              </a:lnSpc>
              <a:spcBef>
                <a:spcPts val="400"/>
              </a:spcBef>
              <a:spcAft>
                <a:spcPts val="0"/>
              </a:spcAft>
              <a:buSzPts val="1100"/>
              <a:buNone/>
              <a:defRPr sz="1100"/>
            </a:lvl2pPr>
            <a:lvl3pPr indent="-228600" lvl="2" marL="1371600" rtl="0" algn="l">
              <a:lnSpc>
                <a:spcPct val="90000"/>
              </a:lnSpc>
              <a:spcBef>
                <a:spcPts val="400"/>
              </a:spcBef>
              <a:spcAft>
                <a:spcPts val="0"/>
              </a:spcAft>
              <a:buSzPts val="900"/>
              <a:buNone/>
              <a:defRPr sz="900"/>
            </a:lvl3pPr>
            <a:lvl4pPr indent="-228600" lvl="3" marL="1828800" rtl="0" algn="l">
              <a:lnSpc>
                <a:spcPct val="90000"/>
              </a:lnSpc>
              <a:spcBef>
                <a:spcPts val="400"/>
              </a:spcBef>
              <a:spcAft>
                <a:spcPts val="0"/>
              </a:spcAft>
              <a:buSzPts val="800"/>
              <a:buNone/>
              <a:defRPr sz="800"/>
            </a:lvl4pPr>
            <a:lvl5pPr indent="-228600" lvl="4" marL="2286000" rtl="0" algn="l">
              <a:lnSpc>
                <a:spcPct val="9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92" name="Google Shape;292;p4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3" name="Google Shape;293;p4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4" name="Google Shape;294;p4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sultant information" showMasterSp="0">
  <p:cSld name="2 consultant information">
    <p:spTree>
      <p:nvGrpSpPr>
        <p:cNvPr id="295" name="Shape 295"/>
        <p:cNvGrpSpPr/>
        <p:nvPr/>
      </p:nvGrpSpPr>
      <p:grpSpPr>
        <a:xfrm>
          <a:off x="0" y="0"/>
          <a:ext cx="0" cy="0"/>
          <a:chOff x="0" y="0"/>
          <a:chExt cx="0" cy="0"/>
        </a:xfrm>
      </p:grpSpPr>
      <p:pic>
        <p:nvPicPr>
          <p:cNvPr id="296" name="Google Shape;296;p49"/>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97" name="Google Shape;297;p4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8" name="Google Shape;298;p4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9" name="Google Shape;299;p4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00" name="Google Shape;300;p49"/>
          <p:cNvSpPr txBox="1"/>
          <p:nvPr>
            <p:ph idx="1" type="body"/>
          </p:nvPr>
        </p:nvSpPr>
        <p:spPr>
          <a:xfrm>
            <a:off x="933667" y="2376055"/>
            <a:ext cx="3444300" cy="17655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500"/>
              <a:buNone/>
              <a:defRPr b="0" sz="1500"/>
            </a:lvl1pPr>
            <a:lvl2pPr indent="-228600" lvl="1" marL="914400" rtl="0" algn="l">
              <a:lnSpc>
                <a:spcPct val="90000"/>
              </a:lnSpc>
              <a:spcBef>
                <a:spcPts val="400"/>
              </a:spcBef>
              <a:spcAft>
                <a:spcPts val="0"/>
              </a:spcAft>
              <a:buSzPts val="1500"/>
              <a:buNone/>
              <a:defRPr sz="1500"/>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01" name="Google Shape;301;p49"/>
          <p:cNvSpPr txBox="1"/>
          <p:nvPr>
            <p:ph idx="2" type="body"/>
          </p:nvPr>
        </p:nvSpPr>
        <p:spPr>
          <a:xfrm>
            <a:off x="4754057" y="2376055"/>
            <a:ext cx="3444300" cy="17655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500"/>
              <a:buNone/>
              <a:defRPr b="0" sz="1500"/>
            </a:lvl1pPr>
            <a:lvl2pPr indent="-228600" lvl="1" marL="914400" rtl="0" algn="l">
              <a:lnSpc>
                <a:spcPct val="90000"/>
              </a:lnSpc>
              <a:spcBef>
                <a:spcPts val="400"/>
              </a:spcBef>
              <a:spcAft>
                <a:spcPts val="0"/>
              </a:spcAft>
              <a:buSzPts val="1500"/>
              <a:buNone/>
              <a:defRPr sz="1500"/>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id="302" name="Google Shape;302;p49"/>
          <p:cNvSpPr txBox="1"/>
          <p:nvPr/>
        </p:nvSpPr>
        <p:spPr>
          <a:xfrm>
            <a:off x="933667" y="4246418"/>
            <a:ext cx="7264800" cy="381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700" u="none" cap="none" strike="noStrike">
                <a:solidFill>
                  <a:schemeClr val="dk1"/>
                </a:solidFill>
                <a:latin typeface="Open Sans Light"/>
                <a:ea typeface="Open Sans Light"/>
                <a:cs typeface="Open Sans Light"/>
                <a:sym typeface="Open Sans Light"/>
              </a:rPr>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endParaRPr sz="110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03" name="Shape 303"/>
        <p:cNvGrpSpPr/>
        <p:nvPr/>
      </p:nvGrpSpPr>
      <p:grpSpPr>
        <a:xfrm>
          <a:off x="0" y="0"/>
          <a:ext cx="0" cy="0"/>
          <a:chOff x="0" y="0"/>
          <a:chExt cx="0" cy="0"/>
        </a:xfrm>
      </p:grpSpPr>
      <p:sp>
        <p:nvSpPr>
          <p:cNvPr id="304" name="Google Shape;304;p50"/>
          <p:cNvSpPr txBox="1"/>
          <p:nvPr>
            <p:ph idx="1" type="body"/>
          </p:nvPr>
        </p:nvSpPr>
        <p:spPr>
          <a:xfrm>
            <a:off x="628650" y="1233055"/>
            <a:ext cx="7886700" cy="3399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05" name="Google Shape;305;p5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06" name="Google Shape;306;p5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07" name="Google Shape;307;p5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08" name="Google Shape;308;p5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09" name="Shape 309"/>
        <p:cNvGrpSpPr/>
        <p:nvPr/>
      </p:nvGrpSpPr>
      <p:grpSpPr>
        <a:xfrm>
          <a:off x="0" y="0"/>
          <a:ext cx="0" cy="0"/>
          <a:chOff x="0" y="0"/>
          <a:chExt cx="0" cy="0"/>
        </a:xfrm>
      </p:grpSpPr>
      <p:sp>
        <p:nvSpPr>
          <p:cNvPr id="310" name="Google Shape;310;p5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Open Sans SemiBold"/>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11" name="Google Shape;311;p51"/>
          <p:cNvSpPr/>
          <p:nvPr>
            <p:ph idx="2" type="pic"/>
          </p:nvPr>
        </p:nvSpPr>
        <p:spPr>
          <a:xfrm>
            <a:off x="3887391" y="342901"/>
            <a:ext cx="4629300" cy="40530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800"/>
              </a:spcBef>
              <a:spcAft>
                <a:spcPts val="0"/>
              </a:spcAft>
              <a:buClr>
                <a:schemeClr val="accent2"/>
              </a:buClr>
              <a:buSzPts val="2400"/>
              <a:buFont typeface="Arial"/>
              <a:buNone/>
              <a:defRPr b="0" i="0" sz="2400" u="none" cap="none" strike="noStrike">
                <a:solidFill>
                  <a:schemeClr val="dk1"/>
                </a:solidFill>
                <a:latin typeface="Open Sans Light"/>
                <a:ea typeface="Open Sans Light"/>
                <a:cs typeface="Open Sans Light"/>
                <a:sym typeface="Open Sans Light"/>
              </a:defRPr>
            </a:lvl1pPr>
            <a:lvl2pPr lvl="1" marR="0" rtl="0" algn="l">
              <a:lnSpc>
                <a:spcPct val="90000"/>
              </a:lnSpc>
              <a:spcBef>
                <a:spcPts val="400"/>
              </a:spcBef>
              <a:spcAft>
                <a:spcPts val="0"/>
              </a:spcAft>
              <a:buClr>
                <a:schemeClr val="accent1"/>
              </a:buClr>
              <a:buSzPts val="2100"/>
              <a:buFont typeface="Arial"/>
              <a:buNone/>
              <a:defRPr b="0" i="0" sz="2100" u="none" cap="none" strike="noStrike">
                <a:solidFill>
                  <a:schemeClr val="dk1"/>
                </a:solidFill>
                <a:latin typeface="Open Sans Light"/>
                <a:ea typeface="Open Sans Light"/>
                <a:cs typeface="Open Sans Light"/>
                <a:sym typeface="Open Sans Light"/>
              </a:defRPr>
            </a:lvl2pPr>
            <a:lvl3pPr lvl="2" marR="0" rtl="0" algn="l">
              <a:lnSpc>
                <a:spcPct val="90000"/>
              </a:lnSpc>
              <a:spcBef>
                <a:spcPts val="400"/>
              </a:spcBef>
              <a:spcAft>
                <a:spcPts val="0"/>
              </a:spcAft>
              <a:buClr>
                <a:srgbClr val="3171D1"/>
              </a:buClr>
              <a:buSzPts val="1800"/>
              <a:buFont typeface="Arial"/>
              <a:buNone/>
              <a:defRPr b="0" i="0" sz="1800" u="none" cap="none" strike="noStrike">
                <a:solidFill>
                  <a:schemeClr val="dk1"/>
                </a:solidFill>
                <a:latin typeface="Open Sans Light"/>
                <a:ea typeface="Open Sans Light"/>
                <a:cs typeface="Open Sans Light"/>
                <a:sym typeface="Open Sans Light"/>
              </a:defRPr>
            </a:lvl3pPr>
            <a:lvl4pPr lvl="3" marR="0" rtl="0" algn="l">
              <a:lnSpc>
                <a:spcPct val="90000"/>
              </a:lnSpc>
              <a:spcBef>
                <a:spcPts val="400"/>
              </a:spcBef>
              <a:spcAft>
                <a:spcPts val="0"/>
              </a:spcAft>
              <a:buClr>
                <a:schemeClr val="accent2"/>
              </a:buClr>
              <a:buSzPts val="1500"/>
              <a:buFont typeface="Arial"/>
              <a:buNone/>
              <a:defRPr b="0" i="0" sz="1500" u="none" cap="none" strike="noStrike">
                <a:solidFill>
                  <a:schemeClr val="dk1"/>
                </a:solidFill>
                <a:latin typeface="Open Sans Light"/>
                <a:ea typeface="Open Sans Light"/>
                <a:cs typeface="Open Sans Light"/>
                <a:sym typeface="Open Sans Light"/>
              </a:defRPr>
            </a:lvl4pPr>
            <a:lvl5pPr lvl="4" marR="0" rtl="0" algn="l">
              <a:lnSpc>
                <a:spcPct val="90000"/>
              </a:lnSpc>
              <a:spcBef>
                <a:spcPts val="400"/>
              </a:spcBef>
              <a:spcAft>
                <a:spcPts val="0"/>
              </a:spcAft>
              <a:buClr>
                <a:srgbClr val="888B90"/>
              </a:buClr>
              <a:buSzPts val="1500"/>
              <a:buFont typeface="Arial"/>
              <a:buNone/>
              <a:defRPr b="0" i="0" sz="1500" u="none" cap="none" strike="noStrike">
                <a:solidFill>
                  <a:schemeClr val="dk1"/>
                </a:solidFill>
                <a:latin typeface="Open Sans Light"/>
                <a:ea typeface="Open Sans Light"/>
                <a:cs typeface="Open Sans Light"/>
                <a:sym typeface="Open Sans Light"/>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Open Sans Light"/>
                <a:ea typeface="Open Sans Light"/>
                <a:cs typeface="Open Sans Light"/>
                <a:sym typeface="Open Sans Light"/>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Open Sans Light"/>
                <a:ea typeface="Open Sans Light"/>
                <a:cs typeface="Open Sans Light"/>
                <a:sym typeface="Open Sans Light"/>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Open Sans Light"/>
                <a:ea typeface="Open Sans Light"/>
                <a:cs typeface="Open Sans Light"/>
                <a:sym typeface="Open Sans Light"/>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Open Sans Light"/>
                <a:ea typeface="Open Sans Light"/>
                <a:cs typeface="Open Sans Light"/>
                <a:sym typeface="Open Sans Light"/>
              </a:defRPr>
            </a:lvl9pPr>
          </a:lstStyle>
          <a:p/>
        </p:txBody>
      </p:sp>
      <p:sp>
        <p:nvSpPr>
          <p:cNvPr id="312" name="Google Shape;312;p51"/>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SzPts val="1200"/>
              <a:buNone/>
              <a:defRPr sz="1200"/>
            </a:lvl1pPr>
            <a:lvl2pPr indent="-228600" lvl="1" marL="914400" rtl="0" algn="l">
              <a:lnSpc>
                <a:spcPct val="90000"/>
              </a:lnSpc>
              <a:spcBef>
                <a:spcPts val="400"/>
              </a:spcBef>
              <a:spcAft>
                <a:spcPts val="0"/>
              </a:spcAft>
              <a:buSzPts val="1100"/>
              <a:buNone/>
              <a:defRPr sz="1100"/>
            </a:lvl2pPr>
            <a:lvl3pPr indent="-228600" lvl="2" marL="1371600" rtl="0" algn="l">
              <a:lnSpc>
                <a:spcPct val="90000"/>
              </a:lnSpc>
              <a:spcBef>
                <a:spcPts val="400"/>
              </a:spcBef>
              <a:spcAft>
                <a:spcPts val="0"/>
              </a:spcAft>
              <a:buSzPts val="900"/>
              <a:buNone/>
              <a:defRPr sz="900"/>
            </a:lvl3pPr>
            <a:lvl4pPr indent="-228600" lvl="3" marL="1828800" rtl="0" algn="l">
              <a:lnSpc>
                <a:spcPct val="90000"/>
              </a:lnSpc>
              <a:spcBef>
                <a:spcPts val="400"/>
              </a:spcBef>
              <a:spcAft>
                <a:spcPts val="0"/>
              </a:spcAft>
              <a:buSzPts val="800"/>
              <a:buNone/>
              <a:defRPr sz="800"/>
            </a:lvl4pPr>
            <a:lvl5pPr indent="-228600" lvl="4" marL="2286000" rtl="0" algn="l">
              <a:lnSpc>
                <a:spcPct val="9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313" name="Google Shape;313;p5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14" name="Google Shape;314;p5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15" name="Google Shape;315;p5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howMasterSp="0">
  <p:cSld name="Quote">
    <p:spTree>
      <p:nvGrpSpPr>
        <p:cNvPr id="40" name="Shape 40"/>
        <p:cNvGrpSpPr/>
        <p:nvPr/>
      </p:nvGrpSpPr>
      <p:grpSpPr>
        <a:xfrm>
          <a:off x="0" y="0"/>
          <a:ext cx="0" cy="0"/>
          <a:chOff x="0" y="0"/>
          <a:chExt cx="0" cy="0"/>
        </a:xfrm>
      </p:grpSpPr>
      <p:pic>
        <p:nvPicPr>
          <p:cNvPr id="41" name="Google Shape;41;p6"/>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42" name="Google Shape;42;p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3" name="Google Shape;43;p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4" name="Google Shape;44;p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5" name="Google Shape;45;p6"/>
          <p:cNvSpPr txBox="1"/>
          <p:nvPr>
            <p:ph idx="1" type="body"/>
          </p:nvPr>
        </p:nvSpPr>
        <p:spPr>
          <a:xfrm>
            <a:off x="628650" y="1094185"/>
            <a:ext cx="7795200" cy="2113200"/>
          </a:xfrm>
          <a:prstGeom prst="rect">
            <a:avLst/>
          </a:prstGeom>
          <a:noFill/>
          <a:ln>
            <a:noFill/>
          </a:ln>
        </p:spPr>
        <p:txBody>
          <a:bodyPr anchorCtr="0" anchor="t" bIns="685800" lIns="1234425" spcFirstLastPara="1" rIns="1234425" wrap="square" tIns="685800">
            <a:noAutofit/>
          </a:bodyPr>
          <a:lstStyle>
            <a:lvl1pPr indent="-228600" lvl="0" marL="457200" rtl="0" algn="l">
              <a:lnSpc>
                <a:spcPct val="90000"/>
              </a:lnSpc>
              <a:spcBef>
                <a:spcPts val="800"/>
              </a:spcBef>
              <a:spcAft>
                <a:spcPts val="0"/>
              </a:spcAft>
              <a:buSzPts val="2700"/>
              <a:buNone/>
              <a:defRPr i="1" sz="2700"/>
            </a:lvl1pPr>
            <a:lvl2pPr indent="-228600" lvl="1" marL="914400" rtl="0" algn="l">
              <a:lnSpc>
                <a:spcPct val="90000"/>
              </a:lnSpc>
              <a:spcBef>
                <a:spcPts val="400"/>
              </a:spcBef>
              <a:spcAft>
                <a:spcPts val="0"/>
              </a:spcAft>
              <a:buSzPts val="1800"/>
              <a:buNone/>
              <a:defRPr/>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6" name="Google Shape;46;p6"/>
          <p:cNvSpPr txBox="1"/>
          <p:nvPr>
            <p:ph idx="2" type="body"/>
          </p:nvPr>
        </p:nvSpPr>
        <p:spPr>
          <a:xfrm>
            <a:off x="621506" y="3213497"/>
            <a:ext cx="7802100" cy="638100"/>
          </a:xfrm>
          <a:prstGeom prst="rect">
            <a:avLst/>
          </a:prstGeom>
          <a:noFill/>
          <a:ln>
            <a:noFill/>
          </a:ln>
        </p:spPr>
        <p:txBody>
          <a:bodyPr anchorCtr="0" anchor="b" bIns="34275" lIns="68575" spcFirstLastPara="1" rIns="68575" wrap="square" tIns="34275">
            <a:noAutofit/>
          </a:bodyPr>
          <a:lstStyle>
            <a:lvl1pPr indent="-228600" lvl="0" marL="457200" rtl="0" algn="r">
              <a:lnSpc>
                <a:spcPct val="90000"/>
              </a:lnSpc>
              <a:spcBef>
                <a:spcPts val="800"/>
              </a:spcBef>
              <a:spcAft>
                <a:spcPts val="0"/>
              </a:spcAft>
              <a:buSzPts val="1400"/>
              <a:buNone/>
              <a:defRPr sz="1400"/>
            </a:lvl1pPr>
            <a:lvl2pPr indent="-228600" lvl="1" marL="914400" rtl="0" algn="r">
              <a:lnSpc>
                <a:spcPct val="90000"/>
              </a:lnSpc>
              <a:spcBef>
                <a:spcPts val="400"/>
              </a:spcBef>
              <a:spcAft>
                <a:spcPts val="0"/>
              </a:spcAft>
              <a:buSzPts val="1800"/>
              <a:buNone/>
              <a:defRPr/>
            </a:lvl2pPr>
            <a:lvl3pPr indent="-228600" lvl="2" marL="1371600" rtl="0" algn="r">
              <a:lnSpc>
                <a:spcPct val="90000"/>
              </a:lnSpc>
              <a:spcBef>
                <a:spcPts val="400"/>
              </a:spcBef>
              <a:spcAft>
                <a:spcPts val="0"/>
              </a:spcAft>
              <a:buSzPts val="1500"/>
              <a:buNone/>
              <a:defRPr/>
            </a:lvl3pPr>
            <a:lvl4pPr indent="-228600" lvl="3" marL="1828800" rtl="0" algn="r">
              <a:lnSpc>
                <a:spcPct val="90000"/>
              </a:lnSpc>
              <a:spcBef>
                <a:spcPts val="400"/>
              </a:spcBef>
              <a:spcAft>
                <a:spcPts val="0"/>
              </a:spcAft>
              <a:buSzPts val="1400"/>
              <a:buNone/>
              <a:defRPr/>
            </a:lvl4pPr>
            <a:lvl5pPr indent="-228600" lvl="4" marL="2286000" rtl="0" algn="r">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316" name="Shape 316"/>
        <p:cNvGrpSpPr/>
        <p:nvPr/>
      </p:nvGrpSpPr>
      <p:grpSpPr>
        <a:xfrm>
          <a:off x="0" y="0"/>
          <a:ext cx="0" cy="0"/>
          <a:chOff x="0" y="0"/>
          <a:chExt cx="0" cy="0"/>
        </a:xfrm>
      </p:grpSpPr>
      <p:sp>
        <p:nvSpPr>
          <p:cNvPr id="317" name="Google Shape;317;p5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18" name="Google Shape;318;p5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19" name="Google Shape;319;p5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20" name="Google Shape;320;p5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21" name="Google Shape;321;p5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p:cSld name="Table slide">
    <p:spTree>
      <p:nvGrpSpPr>
        <p:cNvPr id="322" name="Shape 322"/>
        <p:cNvGrpSpPr/>
        <p:nvPr/>
      </p:nvGrpSpPr>
      <p:grpSpPr>
        <a:xfrm>
          <a:off x="0" y="0"/>
          <a:ext cx="0" cy="0"/>
          <a:chOff x="0" y="0"/>
          <a:chExt cx="0" cy="0"/>
        </a:xfrm>
      </p:grpSpPr>
      <p:sp>
        <p:nvSpPr>
          <p:cNvPr id="323" name="Google Shape;323;p53"/>
          <p:cNvSpPr txBox="1"/>
          <p:nvPr>
            <p:ph type="title"/>
          </p:nvPr>
        </p:nvSpPr>
        <p:spPr>
          <a:xfrm>
            <a:off x="609600" y="446842"/>
            <a:ext cx="7845600" cy="677100"/>
          </a:xfrm>
          <a:prstGeom prst="rect">
            <a:avLst/>
          </a:prstGeom>
          <a:noFill/>
          <a:ln>
            <a:noFill/>
          </a:ln>
        </p:spPr>
        <p:txBody>
          <a:bodyPr anchorCtr="0" anchor="b" bIns="0" lIns="365750" spcFirstLastPara="1" rIns="91425" wrap="square" tIns="91425">
            <a:noAutofit/>
          </a:bodyPr>
          <a:lstStyle>
            <a:lvl1pPr lvl="0" marR="0" rtl="0" algn="l">
              <a:spcBef>
                <a:spcPts val="0"/>
              </a:spcBef>
              <a:spcAft>
                <a:spcPts val="0"/>
              </a:spcAft>
              <a:buClr>
                <a:schemeClr val="dk1"/>
              </a:buClr>
              <a:buSzPts val="3200"/>
              <a:buFont typeface="Arial Narrow"/>
              <a:buNone/>
              <a:defRPr b="0" i="0" sz="3200" u="none" cap="none" strike="noStrike">
                <a:solidFill>
                  <a:schemeClr val="dk1"/>
                </a:solidFill>
                <a:latin typeface="Arial Narrow"/>
                <a:ea typeface="Arial Narrow"/>
                <a:cs typeface="Arial Narrow"/>
                <a:sym typeface="Arial Narrow"/>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p:txBody>
      </p:sp>
      <p:sp>
        <p:nvSpPr>
          <p:cNvPr id="324" name="Google Shape;324;p53"/>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325" name="Google Shape;325;p53"/>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showMasterSp="0">
  <p:cSld name="Custom Layout_1">
    <p:spTree>
      <p:nvGrpSpPr>
        <p:cNvPr id="326" name="Shape 326"/>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lide No Text">
  <p:cSld name="Main Slide No Text">
    <p:spTree>
      <p:nvGrpSpPr>
        <p:cNvPr id="327" name="Shape 327"/>
        <p:cNvGrpSpPr/>
        <p:nvPr/>
      </p:nvGrpSpPr>
      <p:grpSpPr>
        <a:xfrm>
          <a:off x="0" y="0"/>
          <a:ext cx="0" cy="0"/>
          <a:chOff x="0" y="0"/>
          <a:chExt cx="0" cy="0"/>
        </a:xfrm>
      </p:grpSpPr>
      <p:sp>
        <p:nvSpPr>
          <p:cNvPr id="328" name="Google Shape;328;p55"/>
          <p:cNvSpPr txBox="1"/>
          <p:nvPr>
            <p:ph type="title"/>
          </p:nvPr>
        </p:nvSpPr>
        <p:spPr>
          <a:xfrm>
            <a:off x="107050" y="50979"/>
            <a:ext cx="8803500" cy="675900"/>
          </a:xfrm>
          <a:prstGeom prst="rect">
            <a:avLst/>
          </a:prstGeom>
          <a:noFill/>
          <a:ln>
            <a:noFill/>
          </a:ln>
        </p:spPr>
        <p:txBody>
          <a:bodyPr anchorCtr="0" anchor="ctr" bIns="68575" lIns="68575" spcFirstLastPara="1" rIns="68575" wrap="square" tIns="68575">
            <a:noAutofit/>
          </a:bodyPr>
          <a:lstStyle>
            <a:lvl1pPr lvl="0" rtl="0" algn="l">
              <a:lnSpc>
                <a:spcPct val="90000"/>
              </a:lnSpc>
              <a:spcBef>
                <a:spcPts val="0"/>
              </a:spcBef>
              <a:spcAft>
                <a:spcPts val="0"/>
              </a:spcAft>
              <a:buClr>
                <a:srgbClr val="666666"/>
              </a:buClr>
              <a:buSzPts val="4000"/>
              <a:buFont typeface="Calibri"/>
              <a:buNone/>
              <a:defRPr sz="4000">
                <a:solidFill>
                  <a:srgbClr val="666666"/>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29" name="Google Shape;329;p55"/>
          <p:cNvSpPr txBox="1"/>
          <p:nvPr/>
        </p:nvSpPr>
        <p:spPr>
          <a:xfrm>
            <a:off x="3774150" y="4789395"/>
            <a:ext cx="1595700" cy="3486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chemeClr val="lt2"/>
              </a:buClr>
              <a:buSzPts val="1200"/>
              <a:buFont typeface="Open Sans"/>
              <a:buNone/>
            </a:pPr>
            <a:r>
              <a:rPr b="0" i="0" lang="en" sz="1200" u="none" cap="none" strike="noStrike">
                <a:solidFill>
                  <a:schemeClr val="lt2"/>
                </a:solidFill>
                <a:latin typeface="Open Sans"/>
                <a:ea typeface="Open Sans"/>
                <a:cs typeface="Open Sans"/>
                <a:sym typeface="Open Sans"/>
              </a:rPr>
              <a:t>@edelements</a:t>
            </a:r>
            <a:endParaRPr b="0" i="0" sz="1200" u="none" cap="none" strike="noStrike">
              <a:solidFill>
                <a:schemeClr val="lt2"/>
              </a:solidFill>
              <a:latin typeface="Calibri"/>
              <a:ea typeface="Calibri"/>
              <a:cs typeface="Calibri"/>
              <a:sym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rt Art">
  <p:cSld name="Smart Art">
    <p:spTree>
      <p:nvGrpSpPr>
        <p:cNvPr id="330" name="Shape 330"/>
        <p:cNvGrpSpPr/>
        <p:nvPr/>
      </p:nvGrpSpPr>
      <p:grpSpPr>
        <a:xfrm>
          <a:off x="0" y="0"/>
          <a:ext cx="0" cy="0"/>
          <a:chOff x="0" y="0"/>
          <a:chExt cx="0" cy="0"/>
        </a:xfrm>
      </p:grpSpPr>
      <p:sp>
        <p:nvSpPr>
          <p:cNvPr id="331" name="Google Shape;331;p56"/>
          <p:cNvSpPr txBox="1"/>
          <p:nvPr>
            <p:ph type="title"/>
          </p:nvPr>
        </p:nvSpPr>
        <p:spPr>
          <a:xfrm>
            <a:off x="666749" y="285750"/>
            <a:ext cx="7589400" cy="584700"/>
          </a:xfrm>
          <a:prstGeom prst="rect">
            <a:avLst/>
          </a:prstGeom>
          <a:noFill/>
          <a:ln>
            <a:noFill/>
          </a:ln>
        </p:spPr>
        <p:txBody>
          <a:bodyPr anchorCtr="0" anchor="b" bIns="0" lIns="365750" spcFirstLastPara="1" rIns="91425" wrap="square" tIns="91425">
            <a:noAutofit/>
          </a:bodyPr>
          <a:lstStyle>
            <a:lvl1pPr lvl="0" rtl="0" algn="ctr">
              <a:spcBef>
                <a:spcPts val="0"/>
              </a:spcBef>
              <a:spcAft>
                <a:spcPts val="0"/>
              </a:spcAft>
              <a:buClr>
                <a:schemeClr val="dk1"/>
              </a:buClr>
              <a:buSzPts val="3200"/>
              <a:buFont typeface="Arial Narrow"/>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32" name="Google Shape;332;p56"/>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33" name="Google Shape;333;p56"/>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34" name="Google Shape;334;p56"/>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1pPr>
            <a:lvl2pPr indent="0" lvl="1"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2pPr>
            <a:lvl3pPr indent="0" lvl="2"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3pPr>
            <a:lvl4pPr indent="0" lvl="3"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4pPr>
            <a:lvl5pPr indent="0" lvl="4"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5pPr>
            <a:lvl6pPr indent="0" lvl="5"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6pPr>
            <a:lvl7pPr indent="0" lvl="6"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7pPr>
            <a:lvl8pPr indent="0" lvl="7"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8pPr>
            <a:lvl9pPr indent="0" lvl="8"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
        <p:nvSpPr>
          <p:cNvPr id="335" name="Google Shape;335;p56"/>
          <p:cNvSpPr/>
          <p:nvPr>
            <p:ph idx="2" type="dgm"/>
          </p:nvPr>
        </p:nvSpPr>
        <p:spPr>
          <a:xfrm>
            <a:off x="666750" y="946150"/>
            <a:ext cx="7589700" cy="3302100"/>
          </a:xfrm>
          <a:prstGeom prst="rect">
            <a:avLst/>
          </a:prstGeom>
          <a:noFill/>
          <a:ln>
            <a:noFill/>
          </a:ln>
        </p:spPr>
        <p:txBody>
          <a:bodyPr anchorCtr="0" anchor="ctr" bIns="91425" lIns="365750" spcFirstLastPara="1" rIns="365750"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30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20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0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200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36" name="Shape 336"/>
        <p:cNvGrpSpPr/>
        <p:nvPr/>
      </p:nvGrpSpPr>
      <p:grpSpPr>
        <a:xfrm>
          <a:off x="0" y="0"/>
          <a:ext cx="0" cy="0"/>
          <a:chOff x="0" y="0"/>
          <a:chExt cx="0" cy="0"/>
        </a:xfrm>
      </p:grpSpPr>
      <p:sp>
        <p:nvSpPr>
          <p:cNvPr id="337" name="Google Shape;337;p57"/>
          <p:cNvSpPr txBox="1"/>
          <p:nvPr>
            <p:ph type="ctrTitle"/>
          </p:nvPr>
        </p:nvSpPr>
        <p:spPr>
          <a:xfrm>
            <a:off x="311708" y="744575"/>
            <a:ext cx="8520600" cy="2052600"/>
          </a:xfrm>
          <a:prstGeom prst="rect">
            <a:avLst/>
          </a:prstGeom>
        </p:spPr>
        <p:txBody>
          <a:bodyPr anchorCtr="0" anchor="b" bIns="34275" lIns="68575" spcFirstLastPara="1" rIns="68575" wrap="square" tIns="3427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38" name="Google Shape;338;p57"/>
          <p:cNvSpPr txBox="1"/>
          <p:nvPr>
            <p:ph idx="1" type="subTitle"/>
          </p:nvPr>
        </p:nvSpPr>
        <p:spPr>
          <a:xfrm>
            <a:off x="311700" y="2834125"/>
            <a:ext cx="8520600" cy="792600"/>
          </a:xfrm>
          <a:prstGeom prst="rect">
            <a:avLst/>
          </a:prstGeom>
        </p:spPr>
        <p:txBody>
          <a:bodyPr anchorCtr="0" anchor="t" bIns="34275" lIns="68575" spcFirstLastPara="1" rIns="68575" wrap="square" tIns="34275">
            <a:noAutofit/>
          </a:bodyPr>
          <a:lstStyle>
            <a:lvl1pPr lvl="0" rtl="0" algn="ctr">
              <a:lnSpc>
                <a:spcPct val="100000"/>
              </a:lnSpc>
              <a:spcBef>
                <a:spcPts val="80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339" name="Google Shape;339;p57"/>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Slide">
  <p:cSld name="Chart Slide">
    <p:spTree>
      <p:nvGrpSpPr>
        <p:cNvPr id="340" name="Shape 340"/>
        <p:cNvGrpSpPr/>
        <p:nvPr/>
      </p:nvGrpSpPr>
      <p:grpSpPr>
        <a:xfrm>
          <a:off x="0" y="0"/>
          <a:ext cx="0" cy="0"/>
          <a:chOff x="0" y="0"/>
          <a:chExt cx="0" cy="0"/>
        </a:xfrm>
      </p:grpSpPr>
      <p:sp>
        <p:nvSpPr>
          <p:cNvPr id="341" name="Google Shape;341;p58"/>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2" name="Google Shape;342;p58"/>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3" name="Google Shape;343;p58"/>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44" name="Google Shape;344;p58"/>
          <p:cNvSpPr/>
          <p:nvPr>
            <p:ph idx="2" type="chart"/>
          </p:nvPr>
        </p:nvSpPr>
        <p:spPr>
          <a:xfrm>
            <a:off x="666750" y="248128"/>
            <a:ext cx="7589700" cy="3237900"/>
          </a:xfrm>
          <a:prstGeom prst="rect">
            <a:avLst/>
          </a:prstGeom>
          <a:noFill/>
          <a:ln>
            <a:noFill/>
          </a:ln>
        </p:spPr>
        <p:txBody>
          <a:bodyPr anchorCtr="0" anchor="ctr" bIns="91425" lIns="365750" spcFirstLastPara="1" rIns="365750"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345" name="Google Shape;345;p58"/>
          <p:cNvSpPr txBox="1"/>
          <p:nvPr>
            <p:ph idx="1" type="body"/>
          </p:nvPr>
        </p:nvSpPr>
        <p:spPr>
          <a:xfrm>
            <a:off x="666750" y="3624264"/>
            <a:ext cx="6648600" cy="554100"/>
          </a:xfrm>
          <a:prstGeom prst="rect">
            <a:avLst/>
          </a:prstGeom>
          <a:noFill/>
          <a:ln>
            <a:noFill/>
          </a:ln>
        </p:spPr>
        <p:txBody>
          <a:bodyPr anchorCtr="0" anchor="ctr" bIns="91425" lIns="0" spcFirstLastPara="1" rIns="0" wrap="square" tIns="91425">
            <a:noAutofit/>
          </a:bodyPr>
          <a:lstStyle>
            <a:lvl1pPr indent="-342900" lvl="0" marL="457200" rtl="0" algn="l">
              <a:spcBef>
                <a:spcPts val="0"/>
              </a:spcBef>
              <a:spcAft>
                <a:spcPts val="0"/>
              </a:spcAft>
              <a:buSzPts val="1800"/>
              <a:buChar char="•"/>
              <a:defRPr/>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46" name="Google Shape;346;p58"/>
          <p:cNvSpPr txBox="1"/>
          <p:nvPr>
            <p:ph idx="3" type="body"/>
          </p:nvPr>
        </p:nvSpPr>
        <p:spPr>
          <a:xfrm>
            <a:off x="666750" y="4459128"/>
            <a:ext cx="6648600" cy="215400"/>
          </a:xfrm>
          <a:prstGeom prst="rect">
            <a:avLst/>
          </a:prstGeom>
          <a:noFill/>
          <a:ln>
            <a:noFill/>
          </a:ln>
        </p:spPr>
        <p:txBody>
          <a:bodyPr anchorCtr="0" anchor="ctr" bIns="0" lIns="182875" spcFirstLastPara="1" rIns="182875" wrap="square" tIns="0">
            <a:noAutofit/>
          </a:bodyPr>
          <a:lstStyle>
            <a:lvl1pPr indent="-317500" lvl="0" marL="457200" rtl="0" algn="l">
              <a:spcBef>
                <a:spcPts val="0"/>
              </a:spcBef>
              <a:spcAft>
                <a:spcPts val="0"/>
              </a:spcAft>
              <a:buSzPts val="1400"/>
              <a:buChar char="•"/>
              <a:defRPr sz="1400">
                <a:solidFill>
                  <a:schemeClr val="accent1"/>
                </a:solidFill>
              </a:defRPr>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rt Art no logo" showMasterSp="0">
  <p:cSld name="Smart Art no logo">
    <p:spTree>
      <p:nvGrpSpPr>
        <p:cNvPr id="347" name="Shape 347"/>
        <p:cNvGrpSpPr/>
        <p:nvPr/>
      </p:nvGrpSpPr>
      <p:grpSpPr>
        <a:xfrm>
          <a:off x="0" y="0"/>
          <a:ext cx="0" cy="0"/>
          <a:chOff x="0" y="0"/>
          <a:chExt cx="0" cy="0"/>
        </a:xfrm>
      </p:grpSpPr>
      <p:sp>
        <p:nvSpPr>
          <p:cNvPr id="348" name="Google Shape;348;p59"/>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349" name="Google Shape;349;p59"/>
          <p:cNvSpPr txBox="1"/>
          <p:nvPr>
            <p:ph idx="11" type="ftr"/>
          </p:nvPr>
        </p:nvSpPr>
        <p:spPr>
          <a:xfrm>
            <a:off x="3124200" y="4767264"/>
            <a:ext cx="2895600" cy="319200"/>
          </a:xfrm>
          <a:prstGeom prst="rect">
            <a:avLst/>
          </a:prstGeom>
          <a:noFill/>
          <a:ln>
            <a:noFill/>
          </a:ln>
        </p:spPr>
        <p:txBody>
          <a:bodyPr anchorCtr="0" anchor="b" bIns="45700" lIns="91425" spcFirstLastPara="1" rIns="91425" wrap="square" tIns="45700">
            <a:noAutofit/>
          </a:bodyPr>
          <a:lstStyle>
            <a:lvl1pPr lvl="0" marR="0" rtl="0" algn="ctr">
              <a:spcBef>
                <a:spcPts val="0"/>
              </a:spcBef>
              <a:spcAft>
                <a:spcPts val="0"/>
              </a:spcAft>
              <a:buSzPts val="1100"/>
              <a:buNone/>
              <a:defRPr sz="8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350" name="Google Shape;350;p59"/>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1pPr>
            <a:lvl2pPr indent="0" lvl="1"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2pPr>
            <a:lvl3pPr indent="0" lvl="2"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3pPr>
            <a:lvl4pPr indent="0" lvl="3"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4pPr>
            <a:lvl5pPr indent="0" lvl="4"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5pPr>
            <a:lvl6pPr indent="0" lvl="5"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6pPr>
            <a:lvl7pPr indent="0" lvl="6"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7pPr>
            <a:lvl8pPr indent="0" lvl="7"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8pPr>
            <a:lvl9pPr indent="0" lvl="8"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
        <p:nvSpPr>
          <p:cNvPr id="351" name="Google Shape;351;p59"/>
          <p:cNvSpPr txBox="1"/>
          <p:nvPr/>
        </p:nvSpPr>
        <p:spPr>
          <a:xfrm>
            <a:off x="210364" y="4870906"/>
            <a:ext cx="6038100" cy="2154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 | </a:t>
            </a:r>
            <a:r>
              <a:rPr lang="en" sz="800">
                <a:solidFill>
                  <a:srgbClr val="15284B"/>
                </a:solidFill>
                <a:latin typeface="Arial Narrow"/>
                <a:ea typeface="Arial Narrow"/>
                <a:cs typeface="Arial Narrow"/>
                <a:sym typeface="Arial Narrow"/>
              </a:rPr>
              <a:t>Kansas leads the world in the success of each student</a:t>
            </a:r>
            <a:endParaRPr sz="200">
              <a:solidFill>
                <a:schemeClr val="dk1"/>
              </a:solidFill>
              <a:latin typeface="Arial Narrow"/>
              <a:ea typeface="Arial Narrow"/>
              <a:cs typeface="Arial Narrow"/>
              <a:sym typeface="Arial Narrow"/>
            </a:endParaRPr>
          </a:p>
        </p:txBody>
      </p:sp>
      <p:sp>
        <p:nvSpPr>
          <p:cNvPr id="352" name="Google Shape;352;p59"/>
          <p:cNvSpPr txBox="1"/>
          <p:nvPr>
            <p:ph type="title"/>
          </p:nvPr>
        </p:nvSpPr>
        <p:spPr>
          <a:xfrm>
            <a:off x="561975" y="486332"/>
            <a:ext cx="8020200" cy="584700"/>
          </a:xfrm>
          <a:prstGeom prst="rect">
            <a:avLst/>
          </a:prstGeom>
          <a:noFill/>
          <a:ln>
            <a:noFill/>
          </a:ln>
        </p:spPr>
        <p:txBody>
          <a:bodyPr anchorCtr="0" anchor="b" bIns="0" lIns="0" spcFirstLastPara="1" rIns="91425" wrap="square" tIns="91425">
            <a:noAutofit/>
          </a:bodyPr>
          <a:lstStyle>
            <a:lvl1pPr lvl="0" marR="0" rtl="0" algn="l">
              <a:spcBef>
                <a:spcPts val="0"/>
              </a:spcBef>
              <a:spcAft>
                <a:spcPts val="0"/>
              </a:spcAft>
              <a:buClr>
                <a:schemeClr val="dk1"/>
              </a:buClr>
              <a:buSzPts val="3200"/>
              <a:buFont typeface="Arial Narrow"/>
              <a:buNone/>
              <a:defRPr b="0" i="0" sz="3200" u="none" cap="none" strike="noStrike">
                <a:solidFill>
                  <a:schemeClr val="dk1"/>
                </a:solidFill>
                <a:latin typeface="Arial Narrow"/>
                <a:ea typeface="Arial Narrow"/>
                <a:cs typeface="Arial Narrow"/>
                <a:sym typeface="Arial Narrow"/>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p:txBody>
      </p:sp>
      <p:sp>
        <p:nvSpPr>
          <p:cNvPr id="353" name="Google Shape;353;p59"/>
          <p:cNvSpPr/>
          <p:nvPr>
            <p:ph idx="2" type="dgm"/>
          </p:nvPr>
        </p:nvSpPr>
        <p:spPr>
          <a:xfrm>
            <a:off x="561975" y="1174748"/>
            <a:ext cx="8020200" cy="3378900"/>
          </a:xfrm>
          <a:prstGeom prst="rect">
            <a:avLst/>
          </a:prstGeom>
          <a:noFill/>
          <a:ln>
            <a:noFill/>
          </a:ln>
        </p:spPr>
        <p:txBody>
          <a:bodyPr anchorCtr="0" anchor="ctr" bIns="91425" lIns="0" spcFirstLastPara="1" rIns="365750"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er Slide Option" showMasterSp="0">
  <p:cSld name="Subheader Slide Option">
    <p:spTree>
      <p:nvGrpSpPr>
        <p:cNvPr id="354" name="Shape 354"/>
        <p:cNvGrpSpPr/>
        <p:nvPr/>
      </p:nvGrpSpPr>
      <p:grpSpPr>
        <a:xfrm>
          <a:off x="0" y="0"/>
          <a:ext cx="0" cy="0"/>
          <a:chOff x="0" y="0"/>
          <a:chExt cx="0" cy="0"/>
        </a:xfrm>
      </p:grpSpPr>
      <p:sp>
        <p:nvSpPr>
          <p:cNvPr id="355" name="Google Shape;355;p60"/>
          <p:cNvSpPr txBox="1"/>
          <p:nvPr>
            <p:ph type="title"/>
          </p:nvPr>
        </p:nvSpPr>
        <p:spPr>
          <a:xfrm>
            <a:off x="609600" y="476428"/>
            <a:ext cx="7848600" cy="677100"/>
          </a:xfrm>
          <a:prstGeom prst="rect">
            <a:avLst/>
          </a:prstGeom>
          <a:noFill/>
          <a:ln>
            <a:noFill/>
          </a:ln>
        </p:spPr>
        <p:txBody>
          <a:bodyPr anchorCtr="0" anchor="b" bIns="0" lIns="365750" spcFirstLastPara="1" rIns="0" wrap="square" tIns="182875">
            <a:noAutofit/>
          </a:bodyPr>
          <a:lstStyle>
            <a:lvl1pPr lvl="0" rtl="0" algn="l">
              <a:spcBef>
                <a:spcPts val="0"/>
              </a:spcBef>
              <a:spcAft>
                <a:spcPts val="0"/>
              </a:spcAft>
              <a:buClr>
                <a:schemeClr val="dk1"/>
              </a:buClr>
              <a:buSzPts val="3200"/>
              <a:buFont typeface="Arial Narrow"/>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56" name="Google Shape;356;p60"/>
          <p:cNvSpPr txBox="1"/>
          <p:nvPr>
            <p:ph idx="1" type="body"/>
          </p:nvPr>
        </p:nvSpPr>
        <p:spPr>
          <a:xfrm>
            <a:off x="609600" y="1179552"/>
            <a:ext cx="7848600" cy="554100"/>
          </a:xfrm>
          <a:prstGeom prst="rect">
            <a:avLst/>
          </a:prstGeom>
          <a:noFill/>
          <a:ln>
            <a:noFill/>
          </a:ln>
        </p:spPr>
        <p:txBody>
          <a:bodyPr anchorCtr="0" anchor="t" bIns="182875" lIns="365750" spcFirstLastPara="1" rIns="365750" wrap="square" tIns="0">
            <a:noAutofit/>
          </a:bodyPr>
          <a:lstStyle>
            <a:lvl1pPr indent="-228600" lvl="0" marL="457200" rtl="0" algn="l">
              <a:spcBef>
                <a:spcPts val="0"/>
              </a:spcBef>
              <a:spcAft>
                <a:spcPts val="0"/>
              </a:spcAft>
              <a:buSzPts val="2400"/>
              <a:buNone/>
              <a:defRPr b="0" sz="2400">
                <a:solidFill>
                  <a:schemeClr val="accent3"/>
                </a:solidFill>
                <a:latin typeface="Arial Narrow"/>
                <a:ea typeface="Arial Narrow"/>
                <a:cs typeface="Arial Narrow"/>
                <a:sym typeface="Arial Narrow"/>
              </a:defRPr>
            </a:lvl1pPr>
            <a:lvl2pPr indent="-228600" lvl="1" marL="914400" rtl="0" algn="l">
              <a:spcBef>
                <a:spcPts val="600"/>
              </a:spcBef>
              <a:spcAft>
                <a:spcPts val="0"/>
              </a:spcAft>
              <a:buSzPts val="1900"/>
              <a:buNone/>
              <a:defRPr b="1" sz="2000"/>
            </a:lvl2pPr>
            <a:lvl3pPr indent="-228600" lvl="2" marL="1371600" rtl="0" algn="l">
              <a:spcBef>
                <a:spcPts val="600"/>
              </a:spcBef>
              <a:spcAft>
                <a:spcPts val="0"/>
              </a:spcAft>
              <a:buSzPts val="1620"/>
              <a:buNone/>
              <a:defRPr b="1" sz="1800"/>
            </a:lvl3pPr>
            <a:lvl4pPr indent="-228600" lvl="3" marL="1828800" rtl="0" algn="l">
              <a:spcBef>
                <a:spcPts val="600"/>
              </a:spcBef>
              <a:spcAft>
                <a:spcPts val="0"/>
              </a:spcAft>
              <a:buSzPts val="1360"/>
              <a:buNone/>
              <a:defRPr b="1" sz="1600"/>
            </a:lvl4pPr>
            <a:lvl5pPr indent="-228600" lvl="4" marL="2286000" rtl="0" algn="l">
              <a:spcBef>
                <a:spcPts val="600"/>
              </a:spcBef>
              <a:spcAft>
                <a:spcPts val="0"/>
              </a:spcAft>
              <a:buSzPts val="1280"/>
              <a:buNone/>
              <a:defRPr b="1" sz="1600"/>
            </a:lvl5pPr>
            <a:lvl6pPr indent="-228600" lvl="5" marL="2743200" rtl="0" algn="l">
              <a:spcBef>
                <a:spcPts val="60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357" name="Google Shape;357;p60"/>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atin typeface="Century Gothic"/>
                <a:ea typeface="Century Gothic"/>
                <a:cs typeface="Century Gothic"/>
                <a:sym typeface="Century Gothic"/>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58" name="Google Shape;358;p60"/>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59" name="Google Shape;359;p60"/>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60" name="Google Shape;360;p60"/>
          <p:cNvSpPr txBox="1"/>
          <p:nvPr/>
        </p:nvSpPr>
        <p:spPr>
          <a:xfrm>
            <a:off x="210364" y="4886295"/>
            <a:ext cx="4361700" cy="2001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a:t>
            </a:r>
            <a:endParaRPr i="1" sz="700">
              <a:solidFill>
                <a:schemeClr val="dk2"/>
              </a:solidFill>
              <a:latin typeface="Arial Narrow"/>
              <a:ea typeface="Arial Narrow"/>
              <a:cs typeface="Arial Narrow"/>
              <a:sym typeface="Arial Narrow"/>
            </a:endParaRPr>
          </a:p>
        </p:txBody>
      </p:sp>
      <p:pic>
        <p:nvPicPr>
          <p:cNvPr id="361" name="Google Shape;361;p60"/>
          <p:cNvPicPr preferRelativeResize="0"/>
          <p:nvPr/>
        </p:nvPicPr>
        <p:blipFill rotWithShape="1">
          <a:blip r:embed="rId2">
            <a:alphaModFix/>
          </a:blip>
          <a:srcRect b="0" l="0" r="0" t="0"/>
          <a:stretch/>
        </p:blipFill>
        <p:spPr>
          <a:xfrm>
            <a:off x="7141107" y="4095750"/>
            <a:ext cx="1545693" cy="914400"/>
          </a:xfrm>
          <a:prstGeom prst="rect">
            <a:avLst/>
          </a:prstGeom>
          <a:noFill/>
          <a:ln>
            <a:noFill/>
          </a:ln>
        </p:spPr>
      </p:pic>
      <p:sp>
        <p:nvSpPr>
          <p:cNvPr id="362" name="Google Shape;362;p60"/>
          <p:cNvSpPr txBox="1"/>
          <p:nvPr>
            <p:ph idx="2" type="body"/>
          </p:nvPr>
        </p:nvSpPr>
        <p:spPr>
          <a:xfrm>
            <a:off x="609600" y="1809750"/>
            <a:ext cx="7848600" cy="2286000"/>
          </a:xfrm>
          <a:prstGeom prst="rect">
            <a:avLst/>
          </a:prstGeom>
          <a:blipFill rotWithShape="1">
            <a:blip r:embed="rId3">
              <a:alphaModFix/>
            </a:blip>
            <a:stretch>
              <a:fillRect b="0" l="0" r="0" t="0"/>
            </a:stretch>
          </a:blipFill>
          <a:ln>
            <a:noFill/>
          </a:ln>
        </p:spPr>
        <p:txBody>
          <a:bodyPr anchorCtr="0" anchor="ctr" bIns="91425" lIns="365750" spcFirstLastPara="1" rIns="365750" wrap="square" tIns="182875">
            <a:noAutofit/>
          </a:bodyPr>
          <a:lstStyle>
            <a:lvl1pPr indent="-342900" lvl="0" marL="457200" rtl="0" algn="l">
              <a:spcBef>
                <a:spcPts val="0"/>
              </a:spcBef>
              <a:spcAft>
                <a:spcPts val="0"/>
              </a:spcAft>
              <a:buSzPts val="1800"/>
              <a:buChar char="•"/>
              <a:defRPr/>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lide w/ Text">
  <p:cSld name="Main Slide w/ Text">
    <p:spTree>
      <p:nvGrpSpPr>
        <p:cNvPr id="363" name="Shape 363"/>
        <p:cNvGrpSpPr/>
        <p:nvPr/>
      </p:nvGrpSpPr>
      <p:grpSpPr>
        <a:xfrm>
          <a:off x="0" y="0"/>
          <a:ext cx="0" cy="0"/>
          <a:chOff x="0" y="0"/>
          <a:chExt cx="0" cy="0"/>
        </a:xfrm>
      </p:grpSpPr>
      <p:sp>
        <p:nvSpPr>
          <p:cNvPr id="364" name="Google Shape;364;p61"/>
          <p:cNvSpPr txBox="1"/>
          <p:nvPr>
            <p:ph idx="1" type="body"/>
          </p:nvPr>
        </p:nvSpPr>
        <p:spPr>
          <a:xfrm>
            <a:off x="544200" y="953681"/>
            <a:ext cx="8055600" cy="3362700"/>
          </a:xfrm>
          <a:prstGeom prst="rect">
            <a:avLst/>
          </a:prstGeom>
          <a:blipFill rotWithShape="1">
            <a:blip r:embed="rId2">
              <a:alphaModFix/>
            </a:blip>
            <a:stretch>
              <a:fillRect b="0" l="0" r="0" t="0"/>
            </a:stretch>
          </a:blipFill>
          <a:ln>
            <a:noFill/>
          </a:ln>
        </p:spPr>
        <p:txBody>
          <a:bodyPr anchorCtr="0" anchor="t" bIns="91425" lIns="91425" spcFirstLastPara="1" rIns="91425" wrap="square" tIns="91425">
            <a:noAutofit/>
          </a:bodyPr>
          <a:lstStyle>
            <a:lvl1pPr indent="-508000" lvl="0" marL="457200" marR="0" rtl="0" algn="l">
              <a:spcBef>
                <a:spcPts val="1000"/>
              </a:spcBef>
              <a:spcAft>
                <a:spcPts val="0"/>
              </a:spcAft>
              <a:buClr>
                <a:srgbClr val="434343"/>
              </a:buClr>
              <a:buSzPts val="4400"/>
              <a:buFont typeface="Roboto"/>
              <a:buChar char="•"/>
              <a:defRPr b="0" i="0" sz="4400" u="none" cap="none" strike="noStrike">
                <a:solidFill>
                  <a:srgbClr val="434343"/>
                </a:solidFill>
                <a:latin typeface="Roboto"/>
                <a:ea typeface="Roboto"/>
                <a:cs typeface="Roboto"/>
                <a:sym typeface="Roboto"/>
              </a:defRPr>
            </a:lvl1pPr>
            <a:lvl2pPr indent="-381000" lvl="1" marL="914400" marR="0" rtl="0" algn="l">
              <a:spcBef>
                <a:spcPts val="500"/>
              </a:spcBef>
              <a:spcAft>
                <a:spcPts val="0"/>
              </a:spcAft>
              <a:buClr>
                <a:srgbClr val="434343"/>
              </a:buClr>
              <a:buSzPts val="2400"/>
              <a:buFont typeface="Roboto"/>
              <a:buChar char="⎻"/>
              <a:defRPr b="0" i="0" sz="2400" u="none" cap="none" strike="noStrike">
                <a:solidFill>
                  <a:srgbClr val="434343"/>
                </a:solidFill>
                <a:latin typeface="Roboto"/>
                <a:ea typeface="Roboto"/>
                <a:cs typeface="Roboto"/>
                <a:sym typeface="Roboto"/>
              </a:defRPr>
            </a:lvl2pPr>
            <a:lvl3pPr indent="-355600" lvl="2" marL="1371600" marR="0" rtl="0" algn="l">
              <a:spcBef>
                <a:spcPts val="500"/>
              </a:spcBef>
              <a:spcAft>
                <a:spcPts val="0"/>
              </a:spcAft>
              <a:buClr>
                <a:srgbClr val="434343"/>
              </a:buClr>
              <a:buSzPts val="2000"/>
              <a:buFont typeface="Roboto"/>
              <a:buChar char="•"/>
              <a:defRPr b="0" i="0" sz="2400" u="none" cap="none" strike="noStrike">
                <a:solidFill>
                  <a:srgbClr val="434343"/>
                </a:solidFill>
                <a:latin typeface="Roboto"/>
                <a:ea typeface="Roboto"/>
                <a:cs typeface="Roboto"/>
                <a:sym typeface="Roboto"/>
              </a:defRPr>
            </a:lvl3pPr>
            <a:lvl4pPr indent="-342900" lvl="3" marL="1828800" marR="0" rtl="0" algn="l">
              <a:spcBef>
                <a:spcPts val="500"/>
              </a:spcBef>
              <a:spcAft>
                <a:spcPts val="0"/>
              </a:spcAft>
              <a:buClr>
                <a:srgbClr val="434343"/>
              </a:buClr>
              <a:buSzPts val="1800"/>
              <a:buFont typeface="Roboto"/>
              <a:buChar char="•"/>
              <a:defRPr b="0" i="0" sz="2400" u="none" cap="none" strike="noStrike">
                <a:solidFill>
                  <a:srgbClr val="434343"/>
                </a:solidFill>
                <a:latin typeface="Roboto"/>
                <a:ea typeface="Roboto"/>
                <a:cs typeface="Roboto"/>
                <a:sym typeface="Roboto"/>
              </a:defRPr>
            </a:lvl4pPr>
            <a:lvl5pPr indent="-342900" lvl="4" marL="2286000" marR="0" rtl="0" algn="l">
              <a:spcBef>
                <a:spcPts val="500"/>
              </a:spcBef>
              <a:spcAft>
                <a:spcPts val="0"/>
              </a:spcAft>
              <a:buClr>
                <a:srgbClr val="434343"/>
              </a:buClr>
              <a:buSzPts val="1800"/>
              <a:buFont typeface="Roboto"/>
              <a:buChar char="•"/>
              <a:defRPr b="0" i="0" sz="2400" u="none" cap="none" strike="noStrike">
                <a:solidFill>
                  <a:srgbClr val="434343"/>
                </a:solidFill>
                <a:latin typeface="Roboto"/>
                <a:ea typeface="Roboto"/>
                <a:cs typeface="Roboto"/>
                <a:sym typeface="Roboto"/>
              </a:defRPr>
            </a:lvl5pPr>
            <a:lvl6pPr indent="-342900" lvl="5" marL="2743200" marR="0" rtl="0" algn="l">
              <a:spcBef>
                <a:spcPts val="500"/>
              </a:spcBef>
              <a:spcAft>
                <a:spcPts val="0"/>
              </a:spcAft>
              <a:buClr>
                <a:srgbClr val="434343"/>
              </a:buClr>
              <a:buSzPts val="1800"/>
              <a:buFont typeface="Roboto"/>
              <a:buChar char="•"/>
              <a:defRPr b="0" i="0" sz="2000" u="none" cap="none" strike="noStrike">
                <a:solidFill>
                  <a:srgbClr val="434343"/>
                </a:solidFill>
                <a:latin typeface="Roboto"/>
                <a:ea typeface="Roboto"/>
                <a:cs typeface="Roboto"/>
                <a:sym typeface="Roboto"/>
              </a:defRPr>
            </a:lvl6pPr>
            <a:lvl7pPr indent="-342900" lvl="6" marL="3200400" marR="0" rtl="0" algn="l">
              <a:spcBef>
                <a:spcPts val="500"/>
              </a:spcBef>
              <a:spcAft>
                <a:spcPts val="0"/>
              </a:spcAft>
              <a:buClr>
                <a:srgbClr val="434343"/>
              </a:buClr>
              <a:buSzPts val="1800"/>
              <a:buFont typeface="Roboto"/>
              <a:buChar char="•"/>
              <a:defRPr b="0" i="0" sz="2000" u="none" cap="none" strike="noStrike">
                <a:solidFill>
                  <a:srgbClr val="434343"/>
                </a:solidFill>
                <a:latin typeface="Roboto"/>
                <a:ea typeface="Roboto"/>
                <a:cs typeface="Roboto"/>
                <a:sym typeface="Roboto"/>
              </a:defRPr>
            </a:lvl7pPr>
            <a:lvl8pPr indent="-342900" lvl="7" marL="3657600" marR="0" rtl="0" algn="l">
              <a:spcBef>
                <a:spcPts val="500"/>
              </a:spcBef>
              <a:spcAft>
                <a:spcPts val="0"/>
              </a:spcAft>
              <a:buClr>
                <a:srgbClr val="434343"/>
              </a:buClr>
              <a:buSzPts val="1800"/>
              <a:buFont typeface="Roboto"/>
              <a:buChar char="•"/>
              <a:defRPr b="0" i="0" sz="2000" u="none" cap="none" strike="noStrike">
                <a:solidFill>
                  <a:srgbClr val="434343"/>
                </a:solidFill>
                <a:latin typeface="Roboto"/>
                <a:ea typeface="Roboto"/>
                <a:cs typeface="Roboto"/>
                <a:sym typeface="Roboto"/>
              </a:defRPr>
            </a:lvl8pPr>
            <a:lvl9pPr indent="-342900" lvl="8" marL="4114800" marR="0" rtl="0" algn="l">
              <a:spcBef>
                <a:spcPts val="500"/>
              </a:spcBef>
              <a:spcAft>
                <a:spcPts val="0"/>
              </a:spcAft>
              <a:buClr>
                <a:srgbClr val="434343"/>
              </a:buClr>
              <a:buSzPts val="1800"/>
              <a:buFont typeface="Roboto"/>
              <a:buChar char="•"/>
              <a:defRPr b="0" i="0" sz="2000" u="none" cap="none" strike="noStrike">
                <a:solidFill>
                  <a:srgbClr val="434343"/>
                </a:solidFill>
                <a:latin typeface="Roboto"/>
                <a:ea typeface="Roboto"/>
                <a:cs typeface="Roboto"/>
                <a:sym typeface="Roboto"/>
              </a:defRPr>
            </a:lvl9pPr>
          </a:lstStyle>
          <a:p/>
        </p:txBody>
      </p:sp>
      <p:sp>
        <p:nvSpPr>
          <p:cNvPr id="365" name="Google Shape;365;p61"/>
          <p:cNvSpPr txBox="1"/>
          <p:nvPr>
            <p:ph type="title"/>
          </p:nvPr>
        </p:nvSpPr>
        <p:spPr>
          <a:xfrm>
            <a:off x="107050" y="50979"/>
            <a:ext cx="8803500" cy="675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666666"/>
              </a:buClr>
              <a:buSzPts val="4000"/>
              <a:buFont typeface="Roboto"/>
              <a:buNone/>
              <a:defRPr b="0" i="0" sz="4000" u="none" cap="none" strike="noStrike">
                <a:solidFill>
                  <a:srgbClr val="666666"/>
                </a:solidFill>
                <a:latin typeface="Roboto"/>
                <a:ea typeface="Roboto"/>
                <a:cs typeface="Roboto"/>
                <a:sym typeface="Roboto"/>
              </a:defRPr>
            </a:lvl1pPr>
            <a:lvl2pPr lvl="1" rtl="0">
              <a:spcBef>
                <a:spcPts val="0"/>
              </a:spcBef>
              <a:spcAft>
                <a:spcPts val="0"/>
              </a:spcAft>
              <a:buSzPts val="4800"/>
              <a:buFont typeface="Roboto"/>
              <a:buNone/>
              <a:defRPr sz="4800">
                <a:latin typeface="Roboto"/>
                <a:ea typeface="Roboto"/>
                <a:cs typeface="Roboto"/>
                <a:sym typeface="Roboto"/>
              </a:defRPr>
            </a:lvl2pPr>
            <a:lvl3pPr lvl="2" rtl="0">
              <a:spcBef>
                <a:spcPts val="0"/>
              </a:spcBef>
              <a:spcAft>
                <a:spcPts val="0"/>
              </a:spcAft>
              <a:buSzPts val="4800"/>
              <a:buFont typeface="Roboto"/>
              <a:buNone/>
              <a:defRPr sz="4800">
                <a:latin typeface="Roboto"/>
                <a:ea typeface="Roboto"/>
                <a:cs typeface="Roboto"/>
                <a:sym typeface="Roboto"/>
              </a:defRPr>
            </a:lvl3pPr>
            <a:lvl4pPr lvl="3" rtl="0">
              <a:spcBef>
                <a:spcPts val="0"/>
              </a:spcBef>
              <a:spcAft>
                <a:spcPts val="0"/>
              </a:spcAft>
              <a:buSzPts val="4800"/>
              <a:buFont typeface="Roboto"/>
              <a:buNone/>
              <a:defRPr sz="4800">
                <a:latin typeface="Roboto"/>
                <a:ea typeface="Roboto"/>
                <a:cs typeface="Roboto"/>
                <a:sym typeface="Roboto"/>
              </a:defRPr>
            </a:lvl4pPr>
            <a:lvl5pPr lvl="4" rtl="0">
              <a:spcBef>
                <a:spcPts val="0"/>
              </a:spcBef>
              <a:spcAft>
                <a:spcPts val="0"/>
              </a:spcAft>
              <a:buSzPts val="4800"/>
              <a:buFont typeface="Roboto"/>
              <a:buNone/>
              <a:defRPr sz="4800">
                <a:latin typeface="Roboto"/>
                <a:ea typeface="Roboto"/>
                <a:cs typeface="Roboto"/>
                <a:sym typeface="Roboto"/>
              </a:defRPr>
            </a:lvl5pPr>
            <a:lvl6pPr lvl="5" rtl="0">
              <a:spcBef>
                <a:spcPts val="0"/>
              </a:spcBef>
              <a:spcAft>
                <a:spcPts val="0"/>
              </a:spcAft>
              <a:buSzPts val="4800"/>
              <a:buFont typeface="Roboto"/>
              <a:buNone/>
              <a:defRPr sz="4800">
                <a:latin typeface="Roboto"/>
                <a:ea typeface="Roboto"/>
                <a:cs typeface="Roboto"/>
                <a:sym typeface="Roboto"/>
              </a:defRPr>
            </a:lvl6pPr>
            <a:lvl7pPr lvl="6" rtl="0">
              <a:spcBef>
                <a:spcPts val="0"/>
              </a:spcBef>
              <a:spcAft>
                <a:spcPts val="0"/>
              </a:spcAft>
              <a:buSzPts val="4800"/>
              <a:buFont typeface="Roboto"/>
              <a:buNone/>
              <a:defRPr sz="4800">
                <a:latin typeface="Roboto"/>
                <a:ea typeface="Roboto"/>
                <a:cs typeface="Roboto"/>
                <a:sym typeface="Roboto"/>
              </a:defRPr>
            </a:lvl7pPr>
            <a:lvl8pPr lvl="7" rtl="0">
              <a:spcBef>
                <a:spcPts val="0"/>
              </a:spcBef>
              <a:spcAft>
                <a:spcPts val="0"/>
              </a:spcAft>
              <a:buSzPts val="4800"/>
              <a:buFont typeface="Roboto"/>
              <a:buNone/>
              <a:defRPr sz="4800">
                <a:latin typeface="Roboto"/>
                <a:ea typeface="Roboto"/>
                <a:cs typeface="Roboto"/>
                <a:sym typeface="Roboto"/>
              </a:defRPr>
            </a:lvl8pPr>
            <a:lvl9pPr lvl="8" rtl="0">
              <a:spcBef>
                <a:spcPts val="0"/>
              </a:spcBef>
              <a:spcAft>
                <a:spcPts val="0"/>
              </a:spcAft>
              <a:buSzPts val="4800"/>
              <a:buFont typeface="Roboto"/>
              <a:buNone/>
              <a:defRPr sz="4800">
                <a:latin typeface="Roboto"/>
                <a:ea typeface="Roboto"/>
                <a:cs typeface="Roboto"/>
                <a:sym typeface="Roboto"/>
              </a:defRPr>
            </a:lvl9pPr>
          </a:lstStyle>
          <a:p/>
        </p:txBody>
      </p:sp>
      <p:sp>
        <p:nvSpPr>
          <p:cNvPr id="366" name="Google Shape;366;p61"/>
          <p:cNvSpPr txBox="1"/>
          <p:nvPr>
            <p:ph idx="12" type="sldNum"/>
          </p:nvPr>
        </p:nvSpPr>
        <p:spPr>
          <a:xfrm>
            <a:off x="8595309" y="4766895"/>
            <a:ext cx="548700" cy="3936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1pPr>
            <a:lvl2pPr indent="0" lvl="1"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2pPr>
            <a:lvl3pPr indent="0" lvl="2"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3pPr>
            <a:lvl4pPr indent="0" lvl="3"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4pPr>
            <a:lvl5pPr indent="0" lvl="4"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5pPr>
            <a:lvl6pPr indent="0" lvl="5"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6pPr>
            <a:lvl7pPr indent="0" lvl="6"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7pPr>
            <a:lvl8pPr indent="0" lvl="7"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8pPr>
            <a:lvl9pPr indent="0" lvl="8"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47" name="Shape 47"/>
        <p:cNvGrpSpPr/>
        <p:nvPr/>
      </p:nvGrpSpPr>
      <p:grpSpPr>
        <a:xfrm>
          <a:off x="0" y="0"/>
          <a:ext cx="0" cy="0"/>
          <a:chOff x="0" y="0"/>
          <a:chExt cx="0" cy="0"/>
        </a:xfrm>
      </p:grpSpPr>
      <p:pic>
        <p:nvPicPr>
          <p:cNvPr id="48" name="Google Shape;48;p7"/>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49" name="Google Shape;49;p7"/>
          <p:cNvSpPr txBox="1"/>
          <p:nvPr>
            <p:ph type="title"/>
          </p:nvPr>
        </p:nvSpPr>
        <p:spPr>
          <a:xfrm>
            <a:off x="629841" y="273844"/>
            <a:ext cx="7886700" cy="8619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0" name="Google Shape;50;p7"/>
          <p:cNvSpPr txBox="1"/>
          <p:nvPr>
            <p:ph idx="1" type="body"/>
          </p:nvPr>
        </p:nvSpPr>
        <p:spPr>
          <a:xfrm>
            <a:off x="629841" y="1260871"/>
            <a:ext cx="3868500" cy="6858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SzPts val="2100"/>
              <a:buNone/>
              <a:defRPr b="1" sz="2100">
                <a:latin typeface="Open Sans SemiBold"/>
                <a:ea typeface="Open Sans SemiBold"/>
                <a:cs typeface="Open Sans SemiBold"/>
                <a:sym typeface="Open Sans SemiBold"/>
              </a:defRPr>
            </a:lvl1pPr>
            <a:lvl2pPr indent="-228600" lvl="1" marL="914400" rtl="0" algn="l">
              <a:lnSpc>
                <a:spcPct val="90000"/>
              </a:lnSpc>
              <a:spcBef>
                <a:spcPts val="400"/>
              </a:spcBef>
              <a:spcAft>
                <a:spcPts val="0"/>
              </a:spcAft>
              <a:buSzPts val="1500"/>
              <a:buNone/>
              <a:defRPr b="1" sz="1500"/>
            </a:lvl2pPr>
            <a:lvl3pPr indent="-228600" lvl="2" marL="1371600" rtl="0" algn="l">
              <a:lnSpc>
                <a:spcPct val="90000"/>
              </a:lnSpc>
              <a:spcBef>
                <a:spcPts val="400"/>
              </a:spcBef>
              <a:spcAft>
                <a:spcPts val="0"/>
              </a:spcAft>
              <a:buSzPts val="14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51" name="Google Shape;51;p7"/>
          <p:cNvSpPr txBox="1"/>
          <p:nvPr>
            <p:ph idx="2" type="body"/>
          </p:nvPr>
        </p:nvSpPr>
        <p:spPr>
          <a:xfrm>
            <a:off x="629841" y="2003821"/>
            <a:ext cx="3868500" cy="2235600"/>
          </a:xfrm>
          <a:prstGeom prst="rect">
            <a:avLst/>
          </a:prstGeom>
          <a:noFill/>
          <a:ln>
            <a:noFill/>
          </a:ln>
        </p:spPr>
        <p:txBody>
          <a:bodyPr anchorCtr="0" anchor="t" bIns="34275" lIns="68575" spcFirstLastPara="1" rIns="68575" wrap="square" tIns="34275">
            <a:noAutofit/>
          </a:bodyPr>
          <a:lstStyle>
            <a:lvl1pPr indent="-342900" lvl="0" marL="457200" rtl="0" algn="l">
              <a:lnSpc>
                <a:spcPct val="90000"/>
              </a:lnSpc>
              <a:spcBef>
                <a:spcPts val="800"/>
              </a:spcBef>
              <a:spcAft>
                <a:spcPts val="0"/>
              </a:spcAft>
              <a:buSzPts val="1800"/>
              <a:buChar char="•"/>
              <a:defRPr sz="1800"/>
            </a:lvl1pPr>
            <a:lvl2pPr indent="-323850" lvl="1" marL="914400" rtl="0" algn="l">
              <a:lnSpc>
                <a:spcPct val="90000"/>
              </a:lnSpc>
              <a:spcBef>
                <a:spcPts val="400"/>
              </a:spcBef>
              <a:spcAft>
                <a:spcPts val="0"/>
              </a:spcAft>
              <a:buSzPts val="1500"/>
              <a:buChar char="•"/>
              <a:defRPr sz="1500"/>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2" name="Google Shape;52;p7"/>
          <p:cNvSpPr txBox="1"/>
          <p:nvPr>
            <p:ph idx="3" type="body"/>
          </p:nvPr>
        </p:nvSpPr>
        <p:spPr>
          <a:xfrm>
            <a:off x="4629150" y="1260871"/>
            <a:ext cx="3887400" cy="6858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SzPts val="2100"/>
              <a:buNone/>
              <a:defRPr b="1" sz="2100">
                <a:latin typeface="Open Sans SemiBold"/>
                <a:ea typeface="Open Sans SemiBold"/>
                <a:cs typeface="Open Sans SemiBold"/>
                <a:sym typeface="Open Sans SemiBold"/>
              </a:defRPr>
            </a:lvl1pPr>
            <a:lvl2pPr indent="-228600" lvl="1" marL="914400" rtl="0" algn="l">
              <a:lnSpc>
                <a:spcPct val="90000"/>
              </a:lnSpc>
              <a:spcBef>
                <a:spcPts val="400"/>
              </a:spcBef>
              <a:spcAft>
                <a:spcPts val="0"/>
              </a:spcAft>
              <a:buSzPts val="1500"/>
              <a:buNone/>
              <a:defRPr b="1" sz="1500"/>
            </a:lvl2pPr>
            <a:lvl3pPr indent="-228600" lvl="2" marL="1371600" rtl="0" algn="l">
              <a:lnSpc>
                <a:spcPct val="90000"/>
              </a:lnSpc>
              <a:spcBef>
                <a:spcPts val="400"/>
              </a:spcBef>
              <a:spcAft>
                <a:spcPts val="0"/>
              </a:spcAft>
              <a:buSzPts val="14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53" name="Google Shape;53;p7"/>
          <p:cNvSpPr txBox="1"/>
          <p:nvPr>
            <p:ph idx="4" type="body"/>
          </p:nvPr>
        </p:nvSpPr>
        <p:spPr>
          <a:xfrm>
            <a:off x="4629150" y="2003821"/>
            <a:ext cx="3887400" cy="2235600"/>
          </a:xfrm>
          <a:prstGeom prst="rect">
            <a:avLst/>
          </a:prstGeom>
          <a:noFill/>
          <a:ln>
            <a:noFill/>
          </a:ln>
        </p:spPr>
        <p:txBody>
          <a:bodyPr anchorCtr="0" anchor="t" bIns="34275" lIns="68575" spcFirstLastPara="1" rIns="68575" wrap="square" tIns="34275">
            <a:noAutofit/>
          </a:bodyPr>
          <a:lstStyle>
            <a:lvl1pPr indent="-342900" lvl="0" marL="457200" rtl="0" algn="l">
              <a:lnSpc>
                <a:spcPct val="90000"/>
              </a:lnSpc>
              <a:spcBef>
                <a:spcPts val="800"/>
              </a:spcBef>
              <a:spcAft>
                <a:spcPts val="0"/>
              </a:spcAft>
              <a:buSzPts val="1800"/>
              <a:buChar char="•"/>
              <a:defRPr sz="1800"/>
            </a:lvl1pPr>
            <a:lvl2pPr indent="-323850" lvl="1" marL="914400" rtl="0" algn="l">
              <a:lnSpc>
                <a:spcPct val="90000"/>
              </a:lnSpc>
              <a:spcBef>
                <a:spcPts val="400"/>
              </a:spcBef>
              <a:spcAft>
                <a:spcPts val="0"/>
              </a:spcAft>
              <a:buSzPts val="1500"/>
              <a:buChar char="•"/>
              <a:defRPr sz="1500"/>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4" name="Google Shape;54;p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5" name="Google Shape;55;p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6" name="Google Shape;56;p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section" showMasterSp="0">
  <p:cSld name="Icon section">
    <p:spTree>
      <p:nvGrpSpPr>
        <p:cNvPr id="367" name="Shape 367"/>
        <p:cNvGrpSpPr/>
        <p:nvPr/>
      </p:nvGrpSpPr>
      <p:grpSpPr>
        <a:xfrm>
          <a:off x="0" y="0"/>
          <a:ext cx="0" cy="0"/>
          <a:chOff x="0" y="0"/>
          <a:chExt cx="0" cy="0"/>
        </a:xfrm>
      </p:grpSpPr>
      <p:sp>
        <p:nvSpPr>
          <p:cNvPr id="368" name="Google Shape;368;p62"/>
          <p:cNvSpPr/>
          <p:nvPr/>
        </p:nvSpPr>
        <p:spPr>
          <a:xfrm>
            <a:off x="-76200" y="-114300"/>
            <a:ext cx="2971800" cy="5372100"/>
          </a:xfrm>
          <a:prstGeom prst="rect">
            <a:avLst/>
          </a:prstGeom>
          <a:solidFill>
            <a:srgbClr val="B2B2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sp>
        <p:nvSpPr>
          <p:cNvPr id="369" name="Google Shape;369;p62"/>
          <p:cNvSpPr txBox="1"/>
          <p:nvPr>
            <p:ph type="title"/>
          </p:nvPr>
        </p:nvSpPr>
        <p:spPr>
          <a:xfrm>
            <a:off x="2971799" y="590550"/>
            <a:ext cx="5181600" cy="584700"/>
          </a:xfrm>
          <a:prstGeom prst="rect">
            <a:avLst/>
          </a:prstGeom>
          <a:noFill/>
          <a:ln>
            <a:noFill/>
          </a:ln>
        </p:spPr>
        <p:txBody>
          <a:bodyPr anchorCtr="0" anchor="b" bIns="0" lIns="365750" spcFirstLastPara="1" rIns="91425" wrap="square" tIns="91425">
            <a:noAutofit/>
          </a:bodyPr>
          <a:lstStyle>
            <a:lvl1pPr lvl="0" rtl="0" algn="l">
              <a:spcBef>
                <a:spcPts val="0"/>
              </a:spcBef>
              <a:spcAft>
                <a:spcPts val="0"/>
              </a:spcAft>
              <a:buClr>
                <a:schemeClr val="dk1"/>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70" name="Google Shape;370;p62"/>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71" name="Google Shape;371;p62"/>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72" name="Google Shape;372;p62"/>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73" name="Google Shape;373;p62"/>
          <p:cNvSpPr/>
          <p:nvPr>
            <p:ph idx="2" type="pic"/>
          </p:nvPr>
        </p:nvSpPr>
        <p:spPr>
          <a:xfrm>
            <a:off x="666749" y="1428750"/>
            <a:ext cx="2152500" cy="2057400"/>
          </a:xfrm>
          <a:prstGeom prst="rect">
            <a:avLst/>
          </a:prstGeom>
          <a:noFill/>
          <a:ln>
            <a:noFill/>
          </a:ln>
        </p:spPr>
        <p:txBody>
          <a:bodyPr anchorCtr="0" anchor="ctr" bIns="91425" lIns="365750" spcFirstLastPara="1" rIns="365750"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374" name="Google Shape;374;p62"/>
          <p:cNvSpPr txBox="1"/>
          <p:nvPr>
            <p:ph idx="1" type="body"/>
          </p:nvPr>
        </p:nvSpPr>
        <p:spPr>
          <a:xfrm>
            <a:off x="2971800" y="2262113"/>
            <a:ext cx="5181600" cy="1000200"/>
          </a:xfrm>
          <a:prstGeom prst="rect">
            <a:avLst/>
          </a:prstGeom>
          <a:blipFill rotWithShape="1">
            <a:blip r:embed="rId2">
              <a:alphaModFix/>
            </a:blip>
            <a:stretch>
              <a:fillRect b="0" l="0" r="0" t="0"/>
            </a:stretch>
          </a:blipFill>
          <a:ln>
            <a:noFill/>
          </a:ln>
        </p:spPr>
        <p:txBody>
          <a:bodyPr anchorCtr="0" anchor="ctr" bIns="91425" lIns="365750" spcFirstLastPara="1" rIns="365750" wrap="square" tIns="91425">
            <a:noAutofit/>
          </a:bodyPr>
          <a:lstStyle>
            <a:lvl1pPr indent="-342900" lvl="0" marL="457200" rtl="0" algn="l">
              <a:spcBef>
                <a:spcPts val="0"/>
              </a:spcBef>
              <a:spcAft>
                <a:spcPts val="0"/>
              </a:spcAft>
              <a:buSzPts val="1800"/>
              <a:buChar char="•"/>
              <a:defRPr/>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75" name="Google Shape;375;p62"/>
          <p:cNvSpPr txBox="1"/>
          <p:nvPr/>
        </p:nvSpPr>
        <p:spPr>
          <a:xfrm>
            <a:off x="210364" y="4886295"/>
            <a:ext cx="4361700" cy="2001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a:t>
            </a:r>
            <a:endParaRPr i="1" sz="700">
              <a:solidFill>
                <a:schemeClr val="dk2"/>
              </a:solidFill>
              <a:latin typeface="Arial Narrow"/>
              <a:ea typeface="Arial Narrow"/>
              <a:cs typeface="Arial Narrow"/>
              <a:sym typeface="Arial Narrow"/>
            </a:endParaRPr>
          </a:p>
        </p:txBody>
      </p:sp>
      <p:pic>
        <p:nvPicPr>
          <p:cNvPr id="376" name="Google Shape;376;p62"/>
          <p:cNvPicPr preferRelativeResize="0"/>
          <p:nvPr/>
        </p:nvPicPr>
        <p:blipFill rotWithShape="1">
          <a:blip r:embed="rId3">
            <a:alphaModFix/>
          </a:blip>
          <a:srcRect b="0" l="0" r="0" t="0"/>
          <a:stretch/>
        </p:blipFill>
        <p:spPr>
          <a:xfrm>
            <a:off x="7369707" y="4095750"/>
            <a:ext cx="1545693" cy="91440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Slide" showMasterSp="0">
  <p:cSld name="Video Slide">
    <p:spTree>
      <p:nvGrpSpPr>
        <p:cNvPr id="377" name="Shape 377"/>
        <p:cNvGrpSpPr/>
        <p:nvPr/>
      </p:nvGrpSpPr>
      <p:grpSpPr>
        <a:xfrm>
          <a:off x="0" y="0"/>
          <a:ext cx="0" cy="0"/>
          <a:chOff x="0" y="0"/>
          <a:chExt cx="0" cy="0"/>
        </a:xfrm>
      </p:grpSpPr>
      <p:sp>
        <p:nvSpPr>
          <p:cNvPr id="378" name="Google Shape;378;p63"/>
          <p:cNvSpPr/>
          <p:nvPr>
            <p:ph idx="2" type="media"/>
          </p:nvPr>
        </p:nvSpPr>
        <p:spPr>
          <a:xfrm>
            <a:off x="571500" y="57150"/>
            <a:ext cx="8001000" cy="4572000"/>
          </a:xfrm>
          <a:prstGeom prst="rect">
            <a:avLst/>
          </a:prstGeom>
          <a:solidFill>
            <a:srgbClr val="F2F2F2"/>
          </a:solidFill>
          <a:ln>
            <a:noFill/>
          </a:ln>
        </p:spPr>
        <p:txBody>
          <a:bodyPr anchorCtr="0" anchor="ctr" bIns="91425" lIns="365750" spcFirstLastPara="1" rIns="365750" wrap="square" tIns="91425">
            <a:noAutofit/>
          </a:bodyPr>
          <a:lstStyle>
            <a:lvl1pPr lvl="0" marR="0" rtl="0" algn="ctr">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379" name="Google Shape;379;p63"/>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0" name="Google Shape;380;p63"/>
          <p:cNvSpPr txBox="1"/>
          <p:nvPr>
            <p:ph idx="11" type="ftr"/>
          </p:nvPr>
        </p:nvSpPr>
        <p:spPr>
          <a:xfrm>
            <a:off x="3124200" y="4767264"/>
            <a:ext cx="2895600" cy="319200"/>
          </a:xfrm>
          <a:prstGeom prst="rect">
            <a:avLst/>
          </a:prstGeom>
          <a:noFill/>
          <a:ln>
            <a:noFill/>
          </a:ln>
        </p:spPr>
        <p:txBody>
          <a:bodyPr anchorCtr="0" anchor="b" bIns="45700" lIns="91425" spcFirstLastPara="1" rIns="91425" wrap="square" tIns="45700">
            <a:noAutofit/>
          </a:bodyPr>
          <a:lstStyle>
            <a:lvl1pPr lvl="0" rtl="0" algn="ctr">
              <a:spcBef>
                <a:spcPts val="0"/>
              </a:spcBef>
              <a:spcAft>
                <a:spcPts val="0"/>
              </a:spcAft>
              <a:buSzPts val="1100"/>
              <a:buNone/>
              <a:defRPr sz="8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1" name="Google Shape;381;p63"/>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82" name="Google Shape;382;p63"/>
          <p:cNvSpPr txBox="1"/>
          <p:nvPr/>
        </p:nvSpPr>
        <p:spPr>
          <a:xfrm>
            <a:off x="210364" y="4870906"/>
            <a:ext cx="6038100" cy="2154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 | </a:t>
            </a:r>
            <a:r>
              <a:rPr lang="en" sz="800">
                <a:solidFill>
                  <a:srgbClr val="15284B"/>
                </a:solidFill>
                <a:latin typeface="Arial Narrow"/>
                <a:ea typeface="Arial Narrow"/>
                <a:cs typeface="Arial Narrow"/>
                <a:sym typeface="Arial Narrow"/>
              </a:rPr>
              <a:t>Kansas leads the world in the success of each student</a:t>
            </a:r>
            <a:endParaRPr sz="200">
              <a:solidFill>
                <a:schemeClr val="dk1"/>
              </a:solidFill>
              <a:latin typeface="Arial Narrow"/>
              <a:ea typeface="Arial Narrow"/>
              <a:cs typeface="Arial Narrow"/>
              <a:sym typeface="Arial Narrow"/>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showMasterSp="0">
  <p:cSld name="Quote Slide">
    <p:spTree>
      <p:nvGrpSpPr>
        <p:cNvPr id="383" name="Shape 383"/>
        <p:cNvGrpSpPr/>
        <p:nvPr/>
      </p:nvGrpSpPr>
      <p:grpSpPr>
        <a:xfrm>
          <a:off x="0" y="0"/>
          <a:ext cx="0" cy="0"/>
          <a:chOff x="0" y="0"/>
          <a:chExt cx="0" cy="0"/>
        </a:xfrm>
      </p:grpSpPr>
      <p:sp>
        <p:nvSpPr>
          <p:cNvPr id="384" name="Google Shape;384;p64"/>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5" name="Google Shape;385;p64"/>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6" name="Google Shape;386;p64"/>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87" name="Google Shape;387;p64"/>
          <p:cNvSpPr txBox="1"/>
          <p:nvPr/>
        </p:nvSpPr>
        <p:spPr>
          <a:xfrm>
            <a:off x="210364" y="4886295"/>
            <a:ext cx="2837700" cy="2001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a:t>
            </a:r>
            <a:endParaRPr i="1" sz="700">
              <a:solidFill>
                <a:schemeClr val="dk2"/>
              </a:solidFill>
              <a:latin typeface="Arial Narrow"/>
              <a:ea typeface="Arial Narrow"/>
              <a:cs typeface="Arial Narrow"/>
              <a:sym typeface="Arial Narrow"/>
            </a:endParaRPr>
          </a:p>
        </p:txBody>
      </p:sp>
      <p:pic>
        <p:nvPicPr>
          <p:cNvPr id="388" name="Google Shape;388;p64"/>
          <p:cNvPicPr preferRelativeResize="0"/>
          <p:nvPr/>
        </p:nvPicPr>
        <p:blipFill rotWithShape="1">
          <a:blip r:embed="rId2">
            <a:alphaModFix/>
          </a:blip>
          <a:srcRect b="0" l="0" r="0" t="0"/>
          <a:stretch/>
        </p:blipFill>
        <p:spPr>
          <a:xfrm>
            <a:off x="7141107" y="4095750"/>
            <a:ext cx="1545693" cy="914400"/>
          </a:xfrm>
          <a:prstGeom prst="rect">
            <a:avLst/>
          </a:prstGeom>
          <a:noFill/>
          <a:ln>
            <a:noFill/>
          </a:ln>
        </p:spPr>
      </p:pic>
      <p:sp>
        <p:nvSpPr>
          <p:cNvPr id="389" name="Google Shape;389;p64"/>
          <p:cNvSpPr txBox="1"/>
          <p:nvPr>
            <p:ph idx="1" type="body"/>
          </p:nvPr>
        </p:nvSpPr>
        <p:spPr>
          <a:xfrm>
            <a:off x="2095500" y="1047750"/>
            <a:ext cx="4953000" cy="1169700"/>
          </a:xfrm>
          <a:prstGeom prst="rect">
            <a:avLst/>
          </a:prstGeom>
          <a:blipFill rotWithShape="1">
            <a:blip r:embed="rId3">
              <a:alphaModFix/>
            </a:blip>
            <a:stretch>
              <a:fillRect b="0" l="0" r="0" t="0"/>
            </a:stretch>
          </a:blipFill>
          <a:ln>
            <a:noFill/>
          </a:ln>
        </p:spPr>
        <p:txBody>
          <a:bodyPr anchorCtr="0" anchor="ctr" bIns="274300" lIns="365750" spcFirstLastPara="1" rIns="365750" wrap="square" tIns="274300">
            <a:noAutofit/>
          </a:bodyPr>
          <a:lstStyle>
            <a:lvl1pPr indent="-482600" lvl="0" marL="457200" rtl="0" algn="l">
              <a:spcBef>
                <a:spcPts val="0"/>
              </a:spcBef>
              <a:spcAft>
                <a:spcPts val="0"/>
              </a:spcAft>
              <a:buSzPts val="4000"/>
              <a:buChar char="•"/>
              <a:defRPr sz="4000"/>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90" name="Google Shape;390;p64"/>
          <p:cNvSpPr txBox="1"/>
          <p:nvPr>
            <p:ph idx="2" type="body"/>
          </p:nvPr>
        </p:nvSpPr>
        <p:spPr>
          <a:xfrm>
            <a:off x="2095500" y="3313152"/>
            <a:ext cx="4953000" cy="461700"/>
          </a:xfrm>
          <a:prstGeom prst="rect">
            <a:avLst/>
          </a:prstGeom>
          <a:noFill/>
          <a:ln>
            <a:noFill/>
          </a:ln>
        </p:spPr>
        <p:txBody>
          <a:bodyPr anchorCtr="0" anchor="ctr" bIns="91425" lIns="365750" spcFirstLastPara="1" rIns="365750" wrap="square" tIns="91425">
            <a:noAutofit/>
          </a:bodyPr>
          <a:lstStyle>
            <a:lvl1pPr indent="-342900" lvl="0" marL="457200" rtl="0" algn="r">
              <a:spcBef>
                <a:spcPts val="0"/>
              </a:spcBef>
              <a:spcAft>
                <a:spcPts val="0"/>
              </a:spcAft>
              <a:buSzPts val="1800"/>
              <a:buChar char="•"/>
              <a:defRPr sz="1800"/>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able slide">
  <p:cSld name="1_Table slide">
    <p:spTree>
      <p:nvGrpSpPr>
        <p:cNvPr id="391" name="Shape 391"/>
        <p:cNvGrpSpPr/>
        <p:nvPr/>
      </p:nvGrpSpPr>
      <p:grpSpPr>
        <a:xfrm>
          <a:off x="0" y="0"/>
          <a:ext cx="0" cy="0"/>
          <a:chOff x="0" y="0"/>
          <a:chExt cx="0" cy="0"/>
        </a:xfrm>
      </p:grpSpPr>
      <p:sp>
        <p:nvSpPr>
          <p:cNvPr id="392" name="Google Shape;392;p65"/>
          <p:cNvSpPr txBox="1"/>
          <p:nvPr>
            <p:ph type="title"/>
          </p:nvPr>
        </p:nvSpPr>
        <p:spPr>
          <a:xfrm>
            <a:off x="609600" y="539175"/>
            <a:ext cx="7845600" cy="584700"/>
          </a:xfrm>
          <a:prstGeom prst="rect">
            <a:avLst/>
          </a:prstGeom>
          <a:noFill/>
          <a:ln>
            <a:noFill/>
          </a:ln>
        </p:spPr>
        <p:txBody>
          <a:bodyPr anchorCtr="0" anchor="b" bIns="0" lIns="365750" spcFirstLastPara="1" rIns="91425" wrap="square" tIns="91425">
            <a:noAutofit/>
          </a:bodyPr>
          <a:lstStyle>
            <a:lvl1pPr lvl="0" rtl="0" algn="ctr">
              <a:spcBef>
                <a:spcPts val="0"/>
              </a:spcBef>
              <a:spcAft>
                <a:spcPts val="0"/>
              </a:spcAft>
              <a:buClr>
                <a:schemeClr val="dk1"/>
              </a:buClr>
              <a:buSzPts val="3200"/>
              <a:buFont typeface="Arial Narrow"/>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93" name="Google Shape;393;p65"/>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94" name="Google Shape;394;p65"/>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rt Art Slide">
  <p:cSld name="Smart Art Slide">
    <p:spTree>
      <p:nvGrpSpPr>
        <p:cNvPr id="395" name="Shape 395"/>
        <p:cNvGrpSpPr/>
        <p:nvPr/>
      </p:nvGrpSpPr>
      <p:grpSpPr>
        <a:xfrm>
          <a:off x="0" y="0"/>
          <a:ext cx="0" cy="0"/>
          <a:chOff x="0" y="0"/>
          <a:chExt cx="0" cy="0"/>
        </a:xfrm>
      </p:grpSpPr>
      <p:sp>
        <p:nvSpPr>
          <p:cNvPr id="396" name="Google Shape;396;p66"/>
          <p:cNvSpPr txBox="1"/>
          <p:nvPr>
            <p:ph type="title"/>
          </p:nvPr>
        </p:nvSpPr>
        <p:spPr>
          <a:xfrm>
            <a:off x="525462" y="216539"/>
            <a:ext cx="8093100" cy="4923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chemeClr val="dk1"/>
              </a:buClr>
              <a:buSzPts val="3200"/>
              <a:buFont typeface="Arial Narrow"/>
              <a:buNone/>
              <a:defRPr b="0" i="0" sz="3200" u="none" cap="none" strike="noStrike">
                <a:solidFill>
                  <a:schemeClr val="dk1"/>
                </a:solidFill>
                <a:latin typeface="Arial Narrow"/>
                <a:ea typeface="Arial Narrow"/>
                <a:cs typeface="Arial Narrow"/>
                <a:sym typeface="Arial Narrow"/>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p:txBody>
      </p:sp>
      <p:sp>
        <p:nvSpPr>
          <p:cNvPr id="397" name="Google Shape;397;p66"/>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398" name="Google Shape;398;p66"/>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399" name="Google Shape;399;p66"/>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1pPr>
            <a:lvl2pPr indent="0" lvl="1"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2pPr>
            <a:lvl3pPr indent="0" lvl="2"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3pPr>
            <a:lvl4pPr indent="0" lvl="3"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4pPr>
            <a:lvl5pPr indent="0" lvl="4"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5pPr>
            <a:lvl6pPr indent="0" lvl="5"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6pPr>
            <a:lvl7pPr indent="0" lvl="6"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7pPr>
            <a:lvl8pPr indent="0" lvl="7"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8pPr>
            <a:lvl9pPr indent="0" lvl="8"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
        <p:nvSpPr>
          <p:cNvPr id="400" name="Google Shape;400;p66"/>
          <p:cNvSpPr/>
          <p:nvPr>
            <p:ph idx="2" type="dgm"/>
          </p:nvPr>
        </p:nvSpPr>
        <p:spPr>
          <a:xfrm>
            <a:off x="525463" y="804672"/>
            <a:ext cx="8093100" cy="3255300"/>
          </a:xfrm>
          <a:prstGeom prst="rect">
            <a:avLst/>
          </a:prstGeom>
          <a:noFill/>
          <a:ln>
            <a:noFill/>
          </a:ln>
        </p:spPr>
        <p:txBody>
          <a:bodyPr anchorCtr="0" anchor="ctr" bIns="91425" lIns="182875" spcFirstLastPara="1" rIns="182875"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showMasterSp="0" type="blank">
  <p:cSld name="BLANK">
    <p:spTree>
      <p:nvGrpSpPr>
        <p:cNvPr id="401" name="Shape 401"/>
        <p:cNvGrpSpPr/>
        <p:nvPr/>
      </p:nvGrpSpPr>
      <p:grpSpPr>
        <a:xfrm>
          <a:off x="0" y="0"/>
          <a:ext cx="0" cy="0"/>
          <a:chOff x="0" y="0"/>
          <a:chExt cx="0" cy="0"/>
        </a:xfrm>
      </p:grpSpPr>
      <p:sp>
        <p:nvSpPr>
          <p:cNvPr id="402" name="Google Shape;402;p67"/>
          <p:cNvSpPr txBox="1"/>
          <p:nvPr>
            <p:ph idx="11" type="ftr"/>
          </p:nvPr>
        </p:nvSpPr>
        <p:spPr>
          <a:xfrm>
            <a:off x="5105400" y="4755356"/>
            <a:ext cx="3886200" cy="273900"/>
          </a:xfrm>
          <a:prstGeom prst="rect">
            <a:avLst/>
          </a:prstGeom>
          <a:noFill/>
          <a:ln>
            <a:noFill/>
          </a:ln>
        </p:spPr>
        <p:txBody>
          <a:bodyPr anchorCtr="0" anchor="t" bIns="45700" lIns="91425" spcFirstLastPara="1" rIns="91425" wrap="square" tIns="4570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transition spd="slow">
    <p:fade thruBlk="1"/>
  </p:transition>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403" name="Shape 403"/>
        <p:cNvGrpSpPr/>
        <p:nvPr/>
      </p:nvGrpSpPr>
      <p:grpSpPr>
        <a:xfrm>
          <a:off x="0" y="0"/>
          <a:ext cx="0" cy="0"/>
          <a:chOff x="0" y="0"/>
          <a:chExt cx="0" cy="0"/>
        </a:xfrm>
      </p:grpSpPr>
      <p:sp>
        <p:nvSpPr>
          <p:cNvPr id="404" name="Google Shape;404;p68"/>
          <p:cNvSpPr txBox="1"/>
          <p:nvPr/>
        </p:nvSpPr>
        <p:spPr>
          <a:xfrm>
            <a:off x="210364" y="4886295"/>
            <a:ext cx="4742700" cy="2001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a:t>
            </a:r>
            <a:endParaRPr i="1" sz="700">
              <a:solidFill>
                <a:schemeClr val="dk2"/>
              </a:solidFill>
              <a:latin typeface="Arial Narrow"/>
              <a:ea typeface="Arial Narrow"/>
              <a:cs typeface="Arial Narrow"/>
              <a:sym typeface="Arial Narrow"/>
            </a:endParaRPr>
          </a:p>
        </p:txBody>
      </p:sp>
      <p:pic>
        <p:nvPicPr>
          <p:cNvPr id="405" name="Google Shape;405;p68"/>
          <p:cNvPicPr preferRelativeResize="0"/>
          <p:nvPr/>
        </p:nvPicPr>
        <p:blipFill rotWithShape="1">
          <a:blip r:embed="rId2">
            <a:alphaModFix/>
          </a:blip>
          <a:srcRect b="0" l="0" r="0" t="0"/>
          <a:stretch/>
        </p:blipFill>
        <p:spPr>
          <a:xfrm>
            <a:off x="7141107" y="4095750"/>
            <a:ext cx="1545693" cy="91440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hoto Slide">
  <p:cSld name="Text Photo Slide">
    <p:spTree>
      <p:nvGrpSpPr>
        <p:cNvPr id="406" name="Shape 406"/>
        <p:cNvGrpSpPr/>
        <p:nvPr/>
      </p:nvGrpSpPr>
      <p:grpSpPr>
        <a:xfrm>
          <a:off x="0" y="0"/>
          <a:ext cx="0" cy="0"/>
          <a:chOff x="0" y="0"/>
          <a:chExt cx="0" cy="0"/>
        </a:xfrm>
      </p:grpSpPr>
      <p:sp>
        <p:nvSpPr>
          <p:cNvPr id="407" name="Google Shape;407;p69"/>
          <p:cNvSpPr txBox="1"/>
          <p:nvPr>
            <p:ph type="title"/>
          </p:nvPr>
        </p:nvSpPr>
        <p:spPr>
          <a:xfrm>
            <a:off x="649224" y="370642"/>
            <a:ext cx="7845600" cy="677100"/>
          </a:xfrm>
          <a:prstGeom prst="rect">
            <a:avLst/>
          </a:prstGeom>
          <a:noFill/>
          <a:ln>
            <a:noFill/>
          </a:ln>
        </p:spPr>
        <p:txBody>
          <a:bodyPr anchorCtr="0" anchor="b" bIns="0" lIns="365750" spcFirstLastPara="1" rIns="91425" wrap="square" tIns="91425">
            <a:noAutofit/>
          </a:bodyPr>
          <a:lstStyle>
            <a:lvl1pPr lvl="0" marR="0" rtl="0" algn="l">
              <a:spcBef>
                <a:spcPts val="0"/>
              </a:spcBef>
              <a:spcAft>
                <a:spcPts val="0"/>
              </a:spcAft>
              <a:buClr>
                <a:schemeClr val="dk1"/>
              </a:buClr>
              <a:buSzPts val="3200"/>
              <a:buFont typeface="Arial Narrow"/>
              <a:buNone/>
              <a:defRPr b="0" i="0" sz="3200" u="none" cap="none" strike="noStrike">
                <a:solidFill>
                  <a:schemeClr val="dk1"/>
                </a:solidFill>
                <a:latin typeface="Arial Narrow"/>
                <a:ea typeface="Arial Narrow"/>
                <a:cs typeface="Arial Narrow"/>
                <a:sym typeface="Arial Narrow"/>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p:txBody>
      </p:sp>
      <p:sp>
        <p:nvSpPr>
          <p:cNvPr id="408" name="Google Shape;408;p69"/>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409" name="Google Shape;409;p69"/>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410" name="Google Shape;410;p69"/>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1pPr>
            <a:lvl2pPr indent="0" lvl="1"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2pPr>
            <a:lvl3pPr indent="0" lvl="2"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3pPr>
            <a:lvl4pPr indent="0" lvl="3"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4pPr>
            <a:lvl5pPr indent="0" lvl="4"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5pPr>
            <a:lvl6pPr indent="0" lvl="5"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6pPr>
            <a:lvl7pPr indent="0" lvl="6"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7pPr>
            <a:lvl8pPr indent="0" lvl="7"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8pPr>
            <a:lvl9pPr indent="0" lvl="8"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
        <p:nvSpPr>
          <p:cNvPr id="411" name="Google Shape;411;p69"/>
          <p:cNvSpPr txBox="1"/>
          <p:nvPr>
            <p:ph idx="1" type="body"/>
          </p:nvPr>
        </p:nvSpPr>
        <p:spPr>
          <a:xfrm>
            <a:off x="649224" y="1211985"/>
            <a:ext cx="5599200" cy="3188700"/>
          </a:xfrm>
          <a:prstGeom prst="rect">
            <a:avLst/>
          </a:prstGeom>
          <a:blipFill rotWithShape="1">
            <a:blip r:embed="rId2">
              <a:alphaModFix/>
            </a:blip>
            <a:stretch>
              <a:fillRect b="0" l="0" r="0" t="0"/>
            </a:stretch>
          </a:blipFill>
          <a:ln>
            <a:noFill/>
          </a:ln>
        </p:spPr>
        <p:txBody>
          <a:bodyPr anchorCtr="0" anchor="ctr" bIns="365750" lIns="365750" spcFirstLastPara="1" rIns="365750" wrap="square" tIns="365750">
            <a:noAutofit/>
          </a:bodyPr>
          <a:lstStyle>
            <a:lvl1pPr indent="-228600" lvl="0" marL="45720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indent="-373380" lvl="1" marL="914400"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indent="-365760" lvl="2" marL="1371600"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indent="-358139" lvl="3" marL="1828800"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indent="-350520" lvl="4" marL="2286000"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indent="-355600" lvl="5" marL="2743200"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412" name="Google Shape;412;p69"/>
          <p:cNvSpPr/>
          <p:nvPr>
            <p:ph idx="2" type="pic"/>
          </p:nvPr>
        </p:nvSpPr>
        <p:spPr>
          <a:xfrm>
            <a:off x="6324600" y="1211263"/>
            <a:ext cx="2170200" cy="2884500"/>
          </a:xfrm>
          <a:prstGeom prst="rect">
            <a:avLst/>
          </a:prstGeom>
          <a:noFill/>
          <a:ln>
            <a:noFill/>
          </a:ln>
        </p:spPr>
        <p:txBody>
          <a:bodyPr anchorCtr="0" anchor="ctr" bIns="91425" lIns="365750" spcFirstLastPara="1" rIns="365750"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showMasterSp="0">
  <p:cSld name="Custom Layout 2">
    <p:spTree>
      <p:nvGrpSpPr>
        <p:cNvPr id="413" name="Shape 413"/>
        <p:cNvGrpSpPr/>
        <p:nvPr/>
      </p:nvGrpSpPr>
      <p:grpSpPr>
        <a:xfrm>
          <a:off x="0" y="0"/>
          <a:ext cx="0" cy="0"/>
          <a:chOff x="0" y="0"/>
          <a:chExt cx="0" cy="0"/>
        </a:xfrm>
      </p:grpSpPr>
      <p:pic>
        <p:nvPicPr>
          <p:cNvPr id="414" name="Google Shape;414;p70"/>
          <p:cNvPicPr preferRelativeResize="0"/>
          <p:nvPr/>
        </p:nvPicPr>
        <p:blipFill rotWithShape="1">
          <a:blip r:embed="rId2">
            <a:alphaModFix/>
          </a:blip>
          <a:srcRect b="0" l="0" r="0" t="0"/>
          <a:stretch/>
        </p:blipFill>
        <p:spPr>
          <a:xfrm>
            <a:off x="1115616" y="679847"/>
            <a:ext cx="7896224" cy="4463654"/>
          </a:xfrm>
          <a:prstGeom prst="rect">
            <a:avLst/>
          </a:prstGeom>
          <a:noFill/>
          <a:ln>
            <a:noFill/>
          </a:ln>
        </p:spPr>
      </p:pic>
      <p:sp>
        <p:nvSpPr>
          <p:cNvPr id="415" name="Google Shape;415;p70"/>
          <p:cNvSpPr txBox="1"/>
          <p:nvPr/>
        </p:nvSpPr>
        <p:spPr>
          <a:xfrm>
            <a:off x="2563416" y="4864894"/>
            <a:ext cx="4873200" cy="253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11284B"/>
                </a:solidFill>
                <a:latin typeface="Arial Black"/>
                <a:ea typeface="Arial Black"/>
                <a:cs typeface="Arial Black"/>
                <a:sym typeface="Arial Black"/>
              </a:rPr>
              <a:t>Kansas leads the world in the success of each student.</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type="twoObj">
  <p:cSld name="TWO_OBJECTS">
    <p:spTree>
      <p:nvGrpSpPr>
        <p:cNvPr id="416" name="Shape 416"/>
        <p:cNvGrpSpPr/>
        <p:nvPr/>
      </p:nvGrpSpPr>
      <p:grpSpPr>
        <a:xfrm>
          <a:off x="0" y="0"/>
          <a:ext cx="0" cy="0"/>
          <a:chOff x="0" y="0"/>
          <a:chExt cx="0" cy="0"/>
        </a:xfrm>
      </p:grpSpPr>
      <p:sp>
        <p:nvSpPr>
          <p:cNvPr id="417" name="Google Shape;417;p7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SzPts val="1100"/>
              <a:buNone/>
              <a:defRPr>
                <a:latin typeface="Arial Black"/>
                <a:ea typeface="Arial Black"/>
                <a:cs typeface="Arial Black"/>
                <a:sym typeface="Arial Black"/>
              </a:defRPr>
            </a:lvl1pPr>
            <a:lvl2pPr lvl="1" rtl="0" algn="l">
              <a:lnSpc>
                <a:spcPct val="90000"/>
              </a:lnSpc>
              <a:spcBef>
                <a:spcPts val="0"/>
              </a:spcBef>
              <a:spcAft>
                <a:spcPts val="0"/>
              </a:spcAft>
              <a:buSzPts val="1100"/>
              <a:buNone/>
              <a:defRPr/>
            </a:lvl2pPr>
            <a:lvl3pPr lvl="2" rtl="0" algn="l">
              <a:lnSpc>
                <a:spcPct val="90000"/>
              </a:lnSpc>
              <a:spcBef>
                <a:spcPts val="0"/>
              </a:spcBef>
              <a:spcAft>
                <a:spcPts val="0"/>
              </a:spcAft>
              <a:buSzPts val="1100"/>
              <a:buNone/>
              <a:defRPr/>
            </a:lvl3pPr>
            <a:lvl4pPr lvl="3" rtl="0" algn="l">
              <a:lnSpc>
                <a:spcPct val="90000"/>
              </a:lnSpc>
              <a:spcBef>
                <a:spcPts val="0"/>
              </a:spcBef>
              <a:spcAft>
                <a:spcPts val="0"/>
              </a:spcAft>
              <a:buSzPts val="1100"/>
              <a:buNone/>
              <a:defRPr/>
            </a:lvl4pPr>
            <a:lvl5pPr lvl="4" rtl="0" algn="l">
              <a:lnSpc>
                <a:spcPct val="90000"/>
              </a:lnSpc>
              <a:spcBef>
                <a:spcPts val="0"/>
              </a:spcBef>
              <a:spcAft>
                <a:spcPts val="0"/>
              </a:spcAft>
              <a:buSzPts val="1100"/>
              <a:buNone/>
              <a:defRPr/>
            </a:lvl5pPr>
            <a:lvl6pPr lvl="5" rtl="0" algn="l">
              <a:lnSpc>
                <a:spcPct val="90000"/>
              </a:lnSpc>
              <a:spcBef>
                <a:spcPts val="0"/>
              </a:spcBef>
              <a:spcAft>
                <a:spcPts val="0"/>
              </a:spcAft>
              <a:buSzPts val="1100"/>
              <a:buNone/>
              <a:defRPr/>
            </a:lvl6pPr>
            <a:lvl7pPr lvl="6" rtl="0" algn="l">
              <a:lnSpc>
                <a:spcPct val="90000"/>
              </a:lnSpc>
              <a:spcBef>
                <a:spcPts val="0"/>
              </a:spcBef>
              <a:spcAft>
                <a:spcPts val="0"/>
              </a:spcAft>
              <a:buSzPts val="1100"/>
              <a:buNone/>
              <a:defRPr/>
            </a:lvl7pPr>
            <a:lvl8pPr lvl="7" rtl="0" algn="l">
              <a:lnSpc>
                <a:spcPct val="90000"/>
              </a:lnSpc>
              <a:spcBef>
                <a:spcPts val="0"/>
              </a:spcBef>
              <a:spcAft>
                <a:spcPts val="0"/>
              </a:spcAft>
              <a:buSzPts val="1100"/>
              <a:buNone/>
              <a:defRPr/>
            </a:lvl8pPr>
            <a:lvl9pPr lvl="8" rtl="0" algn="l">
              <a:lnSpc>
                <a:spcPct val="90000"/>
              </a:lnSpc>
              <a:spcBef>
                <a:spcPts val="0"/>
              </a:spcBef>
              <a:spcAft>
                <a:spcPts val="0"/>
              </a:spcAft>
              <a:buSzPts val="1100"/>
              <a:buNone/>
              <a:defRPr/>
            </a:lvl9pPr>
          </a:lstStyle>
          <a:p/>
        </p:txBody>
      </p:sp>
      <p:sp>
        <p:nvSpPr>
          <p:cNvPr id="418" name="Google Shape;418;p71"/>
          <p:cNvSpPr txBox="1"/>
          <p:nvPr>
            <p:ph idx="1" type="body"/>
          </p:nvPr>
        </p:nvSpPr>
        <p:spPr>
          <a:xfrm>
            <a:off x="628650" y="1369219"/>
            <a:ext cx="3886200" cy="26979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19" name="Google Shape;419;p71"/>
          <p:cNvSpPr txBox="1"/>
          <p:nvPr>
            <p:ph idx="2" type="body"/>
          </p:nvPr>
        </p:nvSpPr>
        <p:spPr>
          <a:xfrm>
            <a:off x="4629150" y="1369219"/>
            <a:ext cx="3886200" cy="26979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howMasterSp="0">
  <p:cSld name="photo">
    <p:spTree>
      <p:nvGrpSpPr>
        <p:cNvPr id="57" name="Shape 57"/>
        <p:cNvGrpSpPr/>
        <p:nvPr/>
      </p:nvGrpSpPr>
      <p:grpSpPr>
        <a:xfrm>
          <a:off x="0" y="0"/>
          <a:ext cx="0" cy="0"/>
          <a:chOff x="0" y="0"/>
          <a:chExt cx="0" cy="0"/>
        </a:xfrm>
      </p:grpSpPr>
      <p:pic>
        <p:nvPicPr>
          <p:cNvPr id="58" name="Google Shape;58;p8"/>
          <p:cNvPicPr preferRelativeResize="0"/>
          <p:nvPr/>
        </p:nvPicPr>
        <p:blipFill rotWithShape="1">
          <a:blip r:embed="rId2">
            <a:alphaModFix/>
          </a:blip>
          <a:srcRect b="0" l="0" r="0" t="0"/>
          <a:stretch/>
        </p:blipFill>
        <p:spPr>
          <a:xfrm>
            <a:off x="1144" y="1928"/>
            <a:ext cx="9141714" cy="5139644"/>
          </a:xfrm>
          <a:prstGeom prst="rect">
            <a:avLst/>
          </a:prstGeom>
          <a:noFill/>
          <a:ln>
            <a:noFill/>
          </a:ln>
        </p:spPr>
      </p:pic>
      <p:sp>
        <p:nvSpPr>
          <p:cNvPr id="59" name="Google Shape;59;p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0" name="Google Shape;60;p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1" name="Google Shape;61;p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8"/>
          <p:cNvSpPr/>
          <p:nvPr>
            <p:ph idx="2" type="pic"/>
          </p:nvPr>
        </p:nvSpPr>
        <p:spPr>
          <a:xfrm>
            <a:off x="0" y="0"/>
            <a:ext cx="9141900" cy="38376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800"/>
              </a:spcBef>
              <a:spcAft>
                <a:spcPts val="0"/>
              </a:spcAft>
              <a:buClr>
                <a:schemeClr val="accent2"/>
              </a:buClr>
              <a:buSzPts val="2100"/>
              <a:buFont typeface="Arial"/>
              <a:buNone/>
              <a:defRPr b="0" i="0" sz="2100" u="none" cap="none" strike="noStrike">
                <a:solidFill>
                  <a:schemeClr val="dk1"/>
                </a:solidFill>
                <a:latin typeface="Open Sans Light"/>
                <a:ea typeface="Open Sans Light"/>
                <a:cs typeface="Open Sans Light"/>
                <a:sym typeface="Open Sans Light"/>
              </a:defRPr>
            </a:lvl1pPr>
            <a:lvl2pPr lvl="1" marR="0" rtl="0" algn="l">
              <a:lnSpc>
                <a:spcPct val="90000"/>
              </a:lnSpc>
              <a:spcBef>
                <a:spcPts val="400"/>
              </a:spcBef>
              <a:spcAft>
                <a:spcPts val="0"/>
              </a:spcAft>
              <a:buClr>
                <a:schemeClr val="accent1"/>
              </a:buClr>
              <a:buSzPts val="1800"/>
              <a:buFont typeface="Arial"/>
              <a:buChar char="•"/>
              <a:defRPr b="0" i="0" sz="1800" u="none" cap="none" strike="noStrike">
                <a:solidFill>
                  <a:schemeClr val="dk1"/>
                </a:solidFill>
                <a:latin typeface="Open Sans Light"/>
                <a:ea typeface="Open Sans Light"/>
                <a:cs typeface="Open Sans Light"/>
                <a:sym typeface="Open Sans Light"/>
              </a:defRPr>
            </a:lvl2pPr>
            <a:lvl3pPr lvl="2" marR="0" rtl="0" algn="l">
              <a:lnSpc>
                <a:spcPct val="90000"/>
              </a:lnSpc>
              <a:spcBef>
                <a:spcPts val="400"/>
              </a:spcBef>
              <a:spcAft>
                <a:spcPts val="0"/>
              </a:spcAft>
              <a:buClr>
                <a:srgbClr val="3171D1"/>
              </a:buClr>
              <a:buSzPts val="1500"/>
              <a:buFont typeface="Arial"/>
              <a:buChar char="•"/>
              <a:defRPr b="0" i="0" sz="1500" u="none" cap="none" strike="noStrike">
                <a:solidFill>
                  <a:schemeClr val="dk1"/>
                </a:solidFill>
                <a:latin typeface="Open Sans Light"/>
                <a:ea typeface="Open Sans Light"/>
                <a:cs typeface="Open Sans Light"/>
                <a:sym typeface="Open Sans Light"/>
              </a:defRPr>
            </a:lvl3pPr>
            <a:lvl4pPr lvl="3" marR="0" rtl="0" algn="l">
              <a:lnSpc>
                <a:spcPct val="90000"/>
              </a:lnSpc>
              <a:spcBef>
                <a:spcPts val="400"/>
              </a:spcBef>
              <a:spcAft>
                <a:spcPts val="0"/>
              </a:spcAft>
              <a:buClr>
                <a:schemeClr val="accent2"/>
              </a:buClr>
              <a:buSzPts val="1400"/>
              <a:buFont typeface="Arial"/>
              <a:buChar char="•"/>
              <a:defRPr b="0" i="0" sz="1400" u="none" cap="none" strike="noStrike">
                <a:solidFill>
                  <a:schemeClr val="dk1"/>
                </a:solidFill>
                <a:latin typeface="Open Sans Light"/>
                <a:ea typeface="Open Sans Light"/>
                <a:cs typeface="Open Sans Light"/>
                <a:sym typeface="Open Sans Light"/>
              </a:defRPr>
            </a:lvl4pPr>
            <a:lvl5pPr lvl="4" marR="0" rtl="0" algn="l">
              <a:lnSpc>
                <a:spcPct val="90000"/>
              </a:lnSpc>
              <a:spcBef>
                <a:spcPts val="400"/>
              </a:spcBef>
              <a:spcAft>
                <a:spcPts val="0"/>
              </a:spcAft>
              <a:buClr>
                <a:srgbClr val="888B90"/>
              </a:buClr>
              <a:buSzPts val="1400"/>
              <a:buFont typeface="Arial"/>
              <a:buChar char="•"/>
              <a:defRPr b="0" i="0" sz="1400" u="none" cap="none" strike="noStrike">
                <a:solidFill>
                  <a:schemeClr val="dk1"/>
                </a:solidFill>
                <a:latin typeface="Open Sans Light"/>
                <a:ea typeface="Open Sans Light"/>
                <a:cs typeface="Open Sans Light"/>
                <a:sym typeface="Open Sans Light"/>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9pPr>
          </a:lstStyle>
          <a:p/>
        </p:txBody>
      </p:sp>
      <p:sp>
        <p:nvSpPr>
          <p:cNvPr id="63" name="Google Shape;63;p8"/>
          <p:cNvSpPr txBox="1"/>
          <p:nvPr>
            <p:ph type="title"/>
          </p:nvPr>
        </p:nvSpPr>
        <p:spPr>
          <a:xfrm>
            <a:off x="628650" y="3913909"/>
            <a:ext cx="7815600" cy="7530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lt1"/>
              </a:buClr>
              <a:buSzPts val="2400"/>
              <a:buFont typeface="Open Sans SemiBold"/>
              <a:buNone/>
              <a:defRPr sz="24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420" name="Shape 420"/>
        <p:cNvGrpSpPr/>
        <p:nvPr/>
      </p:nvGrpSpPr>
      <p:grpSpPr>
        <a:xfrm>
          <a:off x="0" y="0"/>
          <a:ext cx="0" cy="0"/>
          <a:chOff x="0" y="0"/>
          <a:chExt cx="0" cy="0"/>
        </a:xfrm>
      </p:grpSpPr>
      <p:sp>
        <p:nvSpPr>
          <p:cNvPr id="421" name="Google Shape;421;p72"/>
          <p:cNvSpPr txBox="1"/>
          <p:nvPr>
            <p:ph type="title"/>
          </p:nvPr>
        </p:nvSpPr>
        <p:spPr>
          <a:xfrm>
            <a:off x="649224" y="438150"/>
            <a:ext cx="7845600" cy="861900"/>
          </a:xfrm>
          <a:prstGeom prst="rect">
            <a:avLst/>
          </a:prstGeom>
          <a:noFill/>
          <a:ln>
            <a:noFill/>
          </a:ln>
        </p:spPr>
        <p:txBody>
          <a:bodyPr anchorCtr="0" anchor="ctr" bIns="182875" lIns="365750" spcFirstLastPara="1" rIns="731500" wrap="square" tIns="91425">
            <a:noAutofit/>
          </a:bodyPr>
          <a:lstStyle>
            <a:lvl1pPr lvl="0" rtl="0" algn="l">
              <a:spcBef>
                <a:spcPts val="0"/>
              </a:spcBef>
              <a:spcAft>
                <a:spcPts val="0"/>
              </a:spcAft>
              <a:buClr>
                <a:schemeClr val="accent2"/>
              </a:buClr>
              <a:buSzPts val="3200"/>
              <a:buFont typeface="Arial Narrow"/>
              <a:buNone/>
              <a:defRPr>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22" name="Google Shape;422;p72"/>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23" name="Google Shape;423;p72"/>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24" name="Google Shape;424;p72"/>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25" name="Google Shape;425;p72"/>
          <p:cNvSpPr txBox="1"/>
          <p:nvPr/>
        </p:nvSpPr>
        <p:spPr>
          <a:xfrm>
            <a:off x="210364" y="4886295"/>
            <a:ext cx="2837700" cy="2001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a:t>
            </a:r>
            <a:endParaRPr i="1" sz="700">
              <a:solidFill>
                <a:schemeClr val="dk2"/>
              </a:solidFill>
              <a:latin typeface="Arial Narrow"/>
              <a:ea typeface="Arial Narrow"/>
              <a:cs typeface="Arial Narrow"/>
              <a:sym typeface="Arial Narrow"/>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426" name="Shape 426"/>
        <p:cNvGrpSpPr/>
        <p:nvPr/>
      </p:nvGrpSpPr>
      <p:grpSpPr>
        <a:xfrm>
          <a:off x="0" y="0"/>
          <a:ext cx="0" cy="0"/>
          <a:chOff x="0" y="0"/>
          <a:chExt cx="0" cy="0"/>
        </a:xfrm>
      </p:grpSpPr>
      <p:sp>
        <p:nvSpPr>
          <p:cNvPr id="427" name="Google Shape;427;p73"/>
          <p:cNvSpPr txBox="1"/>
          <p:nvPr>
            <p:ph type="title"/>
          </p:nvPr>
        </p:nvSpPr>
        <p:spPr>
          <a:xfrm>
            <a:off x="649224" y="438150"/>
            <a:ext cx="7845600" cy="861900"/>
          </a:xfrm>
          <a:prstGeom prst="rect">
            <a:avLst/>
          </a:prstGeom>
          <a:noFill/>
          <a:ln>
            <a:noFill/>
          </a:ln>
        </p:spPr>
        <p:txBody>
          <a:bodyPr anchorCtr="0" anchor="ctr" bIns="182875" lIns="365750" spcFirstLastPara="1" rIns="731500" wrap="square" tIns="91425">
            <a:noAutofit/>
          </a:bodyPr>
          <a:lstStyle>
            <a:lvl1pPr lvl="0" rtl="0" algn="l">
              <a:spcBef>
                <a:spcPts val="0"/>
              </a:spcBef>
              <a:spcAft>
                <a:spcPts val="0"/>
              </a:spcAft>
              <a:buClr>
                <a:schemeClr val="accent2"/>
              </a:buClr>
              <a:buSzPts val="3200"/>
              <a:buFont typeface="Arial Narrow"/>
              <a:buNone/>
              <a:defRPr>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28" name="Google Shape;428;p73"/>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29" name="Google Shape;429;p73"/>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30" name="Google Shape;430;p73"/>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31" name="Google Shape;431;p73"/>
          <p:cNvSpPr txBox="1"/>
          <p:nvPr/>
        </p:nvSpPr>
        <p:spPr>
          <a:xfrm>
            <a:off x="210364" y="4886295"/>
            <a:ext cx="2837700" cy="2001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a:t>
            </a:r>
            <a:endParaRPr i="1" sz="700">
              <a:solidFill>
                <a:schemeClr val="dk2"/>
              </a:solidFill>
              <a:latin typeface="Arial Narrow"/>
              <a:ea typeface="Arial Narrow"/>
              <a:cs typeface="Arial Narrow"/>
              <a:sym typeface="Arial Narrow"/>
            </a:endParaRPr>
          </a:p>
        </p:txBody>
      </p:sp>
      <p:pic>
        <p:nvPicPr>
          <p:cNvPr id="432" name="Google Shape;432;p73"/>
          <p:cNvPicPr preferRelativeResize="0"/>
          <p:nvPr/>
        </p:nvPicPr>
        <p:blipFill rotWithShape="1">
          <a:blip r:embed="rId2">
            <a:alphaModFix/>
          </a:blip>
          <a:srcRect b="0" l="0" r="0" t="0"/>
          <a:stretch/>
        </p:blipFill>
        <p:spPr>
          <a:xfrm>
            <a:off x="7141107" y="4095750"/>
            <a:ext cx="1545693" cy="91440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33" name="Shape 433"/>
        <p:cNvGrpSpPr/>
        <p:nvPr/>
      </p:nvGrpSpPr>
      <p:grpSpPr>
        <a:xfrm>
          <a:off x="0" y="0"/>
          <a:ext cx="0" cy="0"/>
          <a:chOff x="0" y="0"/>
          <a:chExt cx="0" cy="0"/>
        </a:xfrm>
      </p:grpSpPr>
      <p:sp>
        <p:nvSpPr>
          <p:cNvPr id="434" name="Google Shape;434;p74"/>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35" name="Google Shape;435;p74"/>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436" name="Google Shape;436;p74"/>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slide">
  <p:cSld name="2 column slide">
    <p:spTree>
      <p:nvGrpSpPr>
        <p:cNvPr id="437" name="Shape 437"/>
        <p:cNvGrpSpPr/>
        <p:nvPr/>
      </p:nvGrpSpPr>
      <p:grpSpPr>
        <a:xfrm>
          <a:off x="0" y="0"/>
          <a:ext cx="0" cy="0"/>
          <a:chOff x="0" y="0"/>
          <a:chExt cx="0" cy="0"/>
        </a:xfrm>
      </p:grpSpPr>
      <p:sp>
        <p:nvSpPr>
          <p:cNvPr id="438" name="Google Shape;438;p75"/>
          <p:cNvSpPr txBox="1"/>
          <p:nvPr>
            <p:ph type="title"/>
          </p:nvPr>
        </p:nvSpPr>
        <p:spPr>
          <a:xfrm>
            <a:off x="649224" y="370642"/>
            <a:ext cx="7845600" cy="677100"/>
          </a:xfrm>
          <a:prstGeom prst="rect">
            <a:avLst/>
          </a:prstGeom>
          <a:noFill/>
          <a:ln>
            <a:noFill/>
          </a:ln>
        </p:spPr>
        <p:txBody>
          <a:bodyPr anchorCtr="0" anchor="b" bIns="0" lIns="365750" spcFirstLastPara="1" rIns="91425" wrap="square" tIns="91425">
            <a:noAutofit/>
          </a:bodyPr>
          <a:lstStyle>
            <a:lvl1pPr lvl="0" rtl="0" algn="l">
              <a:spcBef>
                <a:spcPts val="0"/>
              </a:spcBef>
              <a:spcAft>
                <a:spcPts val="0"/>
              </a:spcAft>
              <a:buClr>
                <a:schemeClr val="dk1"/>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39" name="Google Shape;439;p75"/>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40" name="Google Shape;440;p75"/>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41" name="Google Shape;441;p75"/>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42" name="Google Shape;442;p75"/>
          <p:cNvSpPr txBox="1"/>
          <p:nvPr>
            <p:ph idx="1" type="body"/>
          </p:nvPr>
        </p:nvSpPr>
        <p:spPr>
          <a:xfrm>
            <a:off x="649224" y="1326201"/>
            <a:ext cx="3657600" cy="1779000"/>
          </a:xfrm>
          <a:prstGeom prst="rect">
            <a:avLst/>
          </a:prstGeom>
          <a:blipFill rotWithShape="1">
            <a:blip r:embed="rId2">
              <a:alphaModFix/>
            </a:blip>
            <a:stretch>
              <a:fillRect b="0" l="0" r="0" t="0"/>
            </a:stretch>
          </a:blipFill>
          <a:ln>
            <a:noFill/>
          </a:ln>
        </p:spPr>
        <p:txBody>
          <a:bodyPr anchorCtr="0" anchor="t" bIns="91425" lIns="365750" spcFirstLastPara="1" rIns="365750" wrap="square" tIns="91425">
            <a:noAutofit/>
          </a:bodyPr>
          <a:lstStyle>
            <a:lvl1pPr indent="-381000" lvl="0" marL="457200" rtl="0" algn="l">
              <a:spcBef>
                <a:spcPts val="0"/>
              </a:spcBef>
              <a:spcAft>
                <a:spcPts val="0"/>
              </a:spcAft>
              <a:buSzPts val="2400"/>
              <a:buChar char="•"/>
              <a:defRPr>
                <a:latin typeface="Arial Narrow"/>
                <a:ea typeface="Arial Narrow"/>
                <a:cs typeface="Arial Narrow"/>
                <a:sym typeface="Arial Narrow"/>
              </a:defRPr>
            </a:lvl1pPr>
            <a:lvl2pPr indent="-373380" lvl="1" marL="914400" rtl="0" algn="l">
              <a:spcBef>
                <a:spcPts val="600"/>
              </a:spcBef>
              <a:spcAft>
                <a:spcPts val="0"/>
              </a:spcAft>
              <a:buSzPts val="2280"/>
              <a:buChar char="•"/>
              <a:defRPr>
                <a:latin typeface="Arial Narrow"/>
                <a:ea typeface="Arial Narrow"/>
                <a:cs typeface="Arial Narrow"/>
                <a:sym typeface="Arial Narrow"/>
              </a:defRPr>
            </a:lvl2pPr>
            <a:lvl3pPr indent="-365760" lvl="2" marL="1371600" rtl="0" algn="l">
              <a:spcBef>
                <a:spcPts val="600"/>
              </a:spcBef>
              <a:spcAft>
                <a:spcPts val="0"/>
              </a:spcAft>
              <a:buSzPts val="2160"/>
              <a:buChar char="•"/>
              <a:defRPr>
                <a:latin typeface="Arial Narrow"/>
                <a:ea typeface="Arial Narrow"/>
                <a:cs typeface="Arial Narrow"/>
                <a:sym typeface="Arial Narrow"/>
              </a:defRPr>
            </a:lvl3pPr>
            <a:lvl4pPr indent="-358139" lvl="3" marL="1828800" rtl="0" algn="l">
              <a:spcBef>
                <a:spcPts val="600"/>
              </a:spcBef>
              <a:spcAft>
                <a:spcPts val="0"/>
              </a:spcAft>
              <a:buSzPts val="2040"/>
              <a:buChar char="•"/>
              <a:defRPr>
                <a:latin typeface="Arial Narrow"/>
                <a:ea typeface="Arial Narrow"/>
                <a:cs typeface="Arial Narrow"/>
                <a:sym typeface="Arial Narrow"/>
              </a:defRPr>
            </a:lvl4pPr>
            <a:lvl5pPr indent="-350520" lvl="4" marL="2286000" rtl="0" algn="l">
              <a:spcBef>
                <a:spcPts val="600"/>
              </a:spcBef>
              <a:spcAft>
                <a:spcPts val="0"/>
              </a:spcAft>
              <a:buSzPts val="1920"/>
              <a:buChar char="•"/>
              <a:defRPr>
                <a:latin typeface="Arial Narrow"/>
                <a:ea typeface="Arial Narrow"/>
                <a:cs typeface="Arial Narrow"/>
                <a:sym typeface="Arial Narrow"/>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43" name="Google Shape;443;p75"/>
          <p:cNvSpPr txBox="1"/>
          <p:nvPr>
            <p:ph idx="2" type="body"/>
          </p:nvPr>
        </p:nvSpPr>
        <p:spPr>
          <a:xfrm>
            <a:off x="4837176" y="1326201"/>
            <a:ext cx="3657600" cy="1779000"/>
          </a:xfrm>
          <a:prstGeom prst="rect">
            <a:avLst/>
          </a:prstGeom>
          <a:noFill/>
          <a:ln>
            <a:noFill/>
          </a:ln>
        </p:spPr>
        <p:txBody>
          <a:bodyPr anchorCtr="0" anchor="t" bIns="182875" lIns="365750" spcFirstLastPara="1" rIns="365750" wrap="square" tIns="91425">
            <a:noAutofit/>
          </a:bodyPr>
          <a:lstStyle>
            <a:lvl1pPr indent="-381000" lvl="0" marL="457200" rtl="0" algn="l">
              <a:spcBef>
                <a:spcPts val="0"/>
              </a:spcBef>
              <a:spcAft>
                <a:spcPts val="0"/>
              </a:spcAft>
              <a:buSzPts val="2400"/>
              <a:buChar char="•"/>
              <a:defRPr>
                <a:latin typeface="Arial Narrow"/>
                <a:ea typeface="Arial Narrow"/>
                <a:cs typeface="Arial Narrow"/>
                <a:sym typeface="Arial Narrow"/>
              </a:defRPr>
            </a:lvl1pPr>
            <a:lvl2pPr indent="-373380" lvl="1" marL="914400" rtl="0" algn="l">
              <a:spcBef>
                <a:spcPts val="600"/>
              </a:spcBef>
              <a:spcAft>
                <a:spcPts val="0"/>
              </a:spcAft>
              <a:buSzPts val="2280"/>
              <a:buChar char="•"/>
              <a:defRPr>
                <a:latin typeface="Arial Narrow"/>
                <a:ea typeface="Arial Narrow"/>
                <a:cs typeface="Arial Narrow"/>
                <a:sym typeface="Arial Narrow"/>
              </a:defRPr>
            </a:lvl2pPr>
            <a:lvl3pPr indent="-365760" lvl="2" marL="1371600" rtl="0" algn="l">
              <a:spcBef>
                <a:spcPts val="600"/>
              </a:spcBef>
              <a:spcAft>
                <a:spcPts val="0"/>
              </a:spcAft>
              <a:buSzPts val="2160"/>
              <a:buChar char="•"/>
              <a:defRPr>
                <a:latin typeface="Arial Narrow"/>
                <a:ea typeface="Arial Narrow"/>
                <a:cs typeface="Arial Narrow"/>
                <a:sym typeface="Arial Narrow"/>
              </a:defRPr>
            </a:lvl3pPr>
            <a:lvl4pPr indent="-358139" lvl="3" marL="1828800" rtl="0" algn="l">
              <a:spcBef>
                <a:spcPts val="600"/>
              </a:spcBef>
              <a:spcAft>
                <a:spcPts val="0"/>
              </a:spcAft>
              <a:buSzPts val="2040"/>
              <a:buChar char="•"/>
              <a:defRPr>
                <a:latin typeface="Arial Narrow"/>
                <a:ea typeface="Arial Narrow"/>
                <a:cs typeface="Arial Narrow"/>
                <a:sym typeface="Arial Narrow"/>
              </a:defRPr>
            </a:lvl4pPr>
            <a:lvl5pPr indent="-350520" lvl="4" marL="2286000" rtl="0" algn="l">
              <a:spcBef>
                <a:spcPts val="600"/>
              </a:spcBef>
              <a:spcAft>
                <a:spcPts val="0"/>
              </a:spcAft>
              <a:buSzPts val="1920"/>
              <a:buChar char="•"/>
              <a:defRPr>
                <a:latin typeface="Arial Narrow"/>
                <a:ea typeface="Arial Narrow"/>
                <a:cs typeface="Arial Narrow"/>
                <a:sym typeface="Arial Narrow"/>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spTree>
      <p:nvGrpSpPr>
        <p:cNvPr id="444" name="Shape 444"/>
        <p:cNvGrpSpPr/>
        <p:nvPr/>
      </p:nvGrpSpPr>
      <p:grpSpPr>
        <a:xfrm>
          <a:off x="0" y="0"/>
          <a:ext cx="0" cy="0"/>
          <a:chOff x="0" y="0"/>
          <a:chExt cx="0" cy="0"/>
        </a:xfrm>
      </p:grpSpPr>
      <p:sp>
        <p:nvSpPr>
          <p:cNvPr id="445" name="Google Shape;445;p76"/>
          <p:cNvSpPr txBox="1"/>
          <p:nvPr>
            <p:ph type="title"/>
          </p:nvPr>
        </p:nvSpPr>
        <p:spPr>
          <a:xfrm>
            <a:off x="311700" y="2150850"/>
            <a:ext cx="8520600" cy="841800"/>
          </a:xfrm>
          <a:prstGeom prst="rect">
            <a:avLst/>
          </a:prstGeom>
        </p:spPr>
        <p:txBody>
          <a:bodyPr anchorCtr="0" anchor="ctr" bIns="34275" lIns="68575" spcFirstLastPara="1" rIns="68575" wrap="square" tIns="3427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46" name="Google Shape;446;p76"/>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454" name="Shape 454"/>
        <p:cNvGrpSpPr/>
        <p:nvPr/>
      </p:nvGrpSpPr>
      <p:grpSpPr>
        <a:xfrm>
          <a:off x="0" y="0"/>
          <a:ext cx="0" cy="0"/>
          <a:chOff x="0" y="0"/>
          <a:chExt cx="0" cy="0"/>
        </a:xfrm>
      </p:grpSpPr>
      <p:pic>
        <p:nvPicPr>
          <p:cNvPr id="455" name="Google Shape;455;p78"/>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456" name="Google Shape;456;p7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57" name="Google Shape;457;p7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58" name="Google Shape;458;p7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59" name="Google Shape;459;p78"/>
          <p:cNvSpPr txBox="1"/>
          <p:nvPr>
            <p:ph type="title"/>
          </p:nvPr>
        </p:nvSpPr>
        <p:spPr>
          <a:xfrm>
            <a:off x="628650" y="3217936"/>
            <a:ext cx="8515200" cy="6684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60" name="Google Shape;460;p78"/>
          <p:cNvSpPr txBox="1"/>
          <p:nvPr>
            <p:ph idx="1" type="body"/>
          </p:nvPr>
        </p:nvSpPr>
        <p:spPr>
          <a:xfrm>
            <a:off x="2686050" y="3998454"/>
            <a:ext cx="6457800" cy="5160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SzPts val="1800"/>
              <a:buNone/>
              <a:defRPr sz="1800">
                <a:solidFill>
                  <a:schemeClr val="dk1"/>
                </a:solidFill>
              </a:defRPr>
            </a:lvl1pPr>
            <a:lvl2pPr indent="-228600" lvl="1" marL="914400" rtl="0" algn="l">
              <a:lnSpc>
                <a:spcPct val="90000"/>
              </a:lnSpc>
              <a:spcBef>
                <a:spcPts val="400"/>
              </a:spcBef>
              <a:spcAft>
                <a:spcPts val="0"/>
              </a:spcAft>
              <a:buSzPts val="1500"/>
              <a:buNone/>
              <a:defRPr sz="1500">
                <a:solidFill>
                  <a:srgbClr val="888B94"/>
                </a:solidFill>
              </a:defRPr>
            </a:lvl2pPr>
            <a:lvl3pPr indent="-228600" lvl="2" marL="1371600" rtl="0" algn="l">
              <a:lnSpc>
                <a:spcPct val="90000"/>
              </a:lnSpc>
              <a:spcBef>
                <a:spcPts val="400"/>
              </a:spcBef>
              <a:spcAft>
                <a:spcPts val="0"/>
              </a:spcAft>
              <a:buSzPts val="1400"/>
              <a:buNone/>
              <a:defRPr sz="1400">
                <a:solidFill>
                  <a:srgbClr val="888B94"/>
                </a:solidFill>
              </a:defRPr>
            </a:lvl3pPr>
            <a:lvl4pPr indent="-228600" lvl="3" marL="1828800" rtl="0" algn="l">
              <a:lnSpc>
                <a:spcPct val="90000"/>
              </a:lnSpc>
              <a:spcBef>
                <a:spcPts val="400"/>
              </a:spcBef>
              <a:spcAft>
                <a:spcPts val="0"/>
              </a:spcAft>
              <a:buSzPts val="1200"/>
              <a:buNone/>
              <a:defRPr sz="1200">
                <a:solidFill>
                  <a:srgbClr val="888B94"/>
                </a:solidFill>
              </a:defRPr>
            </a:lvl4pPr>
            <a:lvl5pPr indent="-228600" lvl="4" marL="2286000" rtl="0" algn="l">
              <a:lnSpc>
                <a:spcPct val="90000"/>
              </a:lnSpc>
              <a:spcBef>
                <a:spcPts val="400"/>
              </a:spcBef>
              <a:spcAft>
                <a:spcPts val="0"/>
              </a:spcAft>
              <a:buSzPts val="1200"/>
              <a:buNone/>
              <a:defRPr sz="1200">
                <a:solidFill>
                  <a:srgbClr val="888B94"/>
                </a:solidFill>
              </a:defRPr>
            </a:lvl5pPr>
            <a:lvl6pPr indent="-228600" lvl="5" marL="2743200" rtl="0" algn="l">
              <a:lnSpc>
                <a:spcPct val="90000"/>
              </a:lnSpc>
              <a:spcBef>
                <a:spcPts val="400"/>
              </a:spcBef>
              <a:spcAft>
                <a:spcPts val="0"/>
              </a:spcAft>
              <a:buClr>
                <a:srgbClr val="888B94"/>
              </a:buClr>
              <a:buSzPts val="1200"/>
              <a:buNone/>
              <a:defRPr sz="1200">
                <a:solidFill>
                  <a:srgbClr val="888B94"/>
                </a:solidFill>
              </a:defRPr>
            </a:lvl6pPr>
            <a:lvl7pPr indent="-228600" lvl="6" marL="3200400" rtl="0" algn="l">
              <a:lnSpc>
                <a:spcPct val="90000"/>
              </a:lnSpc>
              <a:spcBef>
                <a:spcPts val="400"/>
              </a:spcBef>
              <a:spcAft>
                <a:spcPts val="0"/>
              </a:spcAft>
              <a:buClr>
                <a:srgbClr val="888B94"/>
              </a:buClr>
              <a:buSzPts val="1200"/>
              <a:buNone/>
              <a:defRPr sz="1200">
                <a:solidFill>
                  <a:srgbClr val="888B94"/>
                </a:solidFill>
              </a:defRPr>
            </a:lvl7pPr>
            <a:lvl8pPr indent="-228600" lvl="7" marL="3657600" rtl="0" algn="l">
              <a:lnSpc>
                <a:spcPct val="90000"/>
              </a:lnSpc>
              <a:spcBef>
                <a:spcPts val="400"/>
              </a:spcBef>
              <a:spcAft>
                <a:spcPts val="0"/>
              </a:spcAft>
              <a:buClr>
                <a:srgbClr val="888B94"/>
              </a:buClr>
              <a:buSzPts val="1200"/>
              <a:buNone/>
              <a:defRPr sz="1200">
                <a:solidFill>
                  <a:srgbClr val="888B94"/>
                </a:solidFill>
              </a:defRPr>
            </a:lvl8pPr>
            <a:lvl9pPr indent="-228600" lvl="8" marL="4114800" rtl="0" algn="l">
              <a:lnSpc>
                <a:spcPct val="90000"/>
              </a:lnSpc>
              <a:spcBef>
                <a:spcPts val="400"/>
              </a:spcBef>
              <a:spcAft>
                <a:spcPts val="0"/>
              </a:spcAft>
              <a:buClr>
                <a:srgbClr val="888B94"/>
              </a:buClr>
              <a:buSzPts val="1200"/>
              <a:buNone/>
              <a:defRPr sz="1200">
                <a:solidFill>
                  <a:srgbClr val="888B94"/>
                </a:solidFil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461" name="Shape 461"/>
        <p:cNvGrpSpPr/>
        <p:nvPr/>
      </p:nvGrpSpPr>
      <p:grpSpPr>
        <a:xfrm>
          <a:off x="0" y="0"/>
          <a:ext cx="0" cy="0"/>
          <a:chOff x="0" y="0"/>
          <a:chExt cx="0" cy="0"/>
        </a:xfrm>
      </p:grpSpPr>
      <p:pic>
        <p:nvPicPr>
          <p:cNvPr id="462" name="Google Shape;462;p79"/>
          <p:cNvPicPr preferRelativeResize="0"/>
          <p:nvPr/>
        </p:nvPicPr>
        <p:blipFill rotWithShape="1">
          <a:blip r:embed="rId2">
            <a:alphaModFix/>
          </a:blip>
          <a:srcRect b="0" l="0" r="0" t="0"/>
          <a:stretch/>
        </p:blipFill>
        <p:spPr>
          <a:xfrm>
            <a:off x="889" y="499"/>
            <a:ext cx="9142220" cy="5142499"/>
          </a:xfrm>
          <a:prstGeom prst="rect">
            <a:avLst/>
          </a:prstGeom>
          <a:noFill/>
          <a:ln>
            <a:noFill/>
          </a:ln>
        </p:spPr>
      </p:pic>
      <p:sp>
        <p:nvSpPr>
          <p:cNvPr id="463" name="Google Shape;463;p79"/>
          <p:cNvSpPr txBox="1"/>
          <p:nvPr>
            <p:ph idx="1" type="subTitle"/>
          </p:nvPr>
        </p:nvSpPr>
        <p:spPr>
          <a:xfrm>
            <a:off x="1143000" y="3244850"/>
            <a:ext cx="5610000" cy="7782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SzPts val="1800"/>
              <a:buNone/>
              <a:defRPr sz="1800">
                <a:solidFill>
                  <a:schemeClr val="dk1"/>
                </a:solidFill>
              </a:defRPr>
            </a:lvl1pPr>
            <a:lvl2pPr lvl="1" rtl="0" algn="ctr">
              <a:lnSpc>
                <a:spcPct val="90000"/>
              </a:lnSpc>
              <a:spcBef>
                <a:spcPts val="400"/>
              </a:spcBef>
              <a:spcAft>
                <a:spcPts val="0"/>
              </a:spcAft>
              <a:buSzPts val="1500"/>
              <a:buNone/>
              <a:defRPr sz="1500"/>
            </a:lvl2pPr>
            <a:lvl3pPr lvl="2" rtl="0" algn="ctr">
              <a:lnSpc>
                <a:spcPct val="90000"/>
              </a:lnSpc>
              <a:spcBef>
                <a:spcPts val="400"/>
              </a:spcBef>
              <a:spcAft>
                <a:spcPts val="0"/>
              </a:spcAft>
              <a:buSzPts val="1400"/>
              <a:buNone/>
              <a:defRPr sz="1400"/>
            </a:lvl3pPr>
            <a:lvl4pPr lvl="3" rtl="0" algn="ctr">
              <a:lnSpc>
                <a:spcPct val="90000"/>
              </a:lnSpc>
              <a:spcBef>
                <a:spcPts val="400"/>
              </a:spcBef>
              <a:spcAft>
                <a:spcPts val="0"/>
              </a:spcAft>
              <a:buSzPts val="1200"/>
              <a:buNone/>
              <a:defRPr sz="1200"/>
            </a:lvl4pPr>
            <a:lvl5pPr lvl="4" rtl="0" algn="ctr">
              <a:lnSpc>
                <a:spcPct val="90000"/>
              </a:lnSpc>
              <a:spcBef>
                <a:spcPts val="400"/>
              </a:spcBef>
              <a:spcAft>
                <a:spcPts val="0"/>
              </a:spcAft>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464" name="Google Shape;464;p79"/>
          <p:cNvSpPr txBox="1"/>
          <p:nvPr>
            <p:ph type="title"/>
          </p:nvPr>
        </p:nvSpPr>
        <p:spPr>
          <a:xfrm>
            <a:off x="1143000" y="1198418"/>
            <a:ext cx="5610000" cy="20463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3300"/>
              <a:buFont typeface="Open Sans SemiBold"/>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65" name="Google Shape;465;p7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66" name="Google Shape;466;p7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67" name="Google Shape;467;p7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468" name="Shape 468"/>
        <p:cNvGrpSpPr/>
        <p:nvPr/>
      </p:nvGrpSpPr>
      <p:grpSpPr>
        <a:xfrm>
          <a:off x="0" y="0"/>
          <a:ext cx="0" cy="0"/>
          <a:chOff x="0" y="0"/>
          <a:chExt cx="0" cy="0"/>
        </a:xfrm>
      </p:grpSpPr>
      <p:pic>
        <p:nvPicPr>
          <p:cNvPr id="469" name="Google Shape;469;p80"/>
          <p:cNvPicPr preferRelativeResize="0"/>
          <p:nvPr/>
        </p:nvPicPr>
        <p:blipFill rotWithShape="1">
          <a:blip r:embed="rId2">
            <a:alphaModFix/>
          </a:blip>
          <a:srcRect b="0" l="0" r="0" t="0"/>
          <a:stretch/>
        </p:blipFill>
        <p:spPr>
          <a:xfrm>
            <a:off x="891" y="501"/>
            <a:ext cx="9142220" cy="5142499"/>
          </a:xfrm>
          <a:prstGeom prst="rect">
            <a:avLst/>
          </a:prstGeom>
          <a:noFill/>
          <a:ln>
            <a:noFill/>
          </a:ln>
        </p:spPr>
      </p:pic>
      <p:sp>
        <p:nvSpPr>
          <p:cNvPr id="470" name="Google Shape;470;p80"/>
          <p:cNvSpPr txBox="1"/>
          <p:nvPr>
            <p:ph type="title"/>
          </p:nvPr>
        </p:nvSpPr>
        <p:spPr>
          <a:xfrm>
            <a:off x="1420092" y="317500"/>
            <a:ext cx="6255300" cy="2034900"/>
          </a:xfrm>
          <a:prstGeom prst="rect">
            <a:avLst/>
          </a:prstGeom>
          <a:noFill/>
          <a:ln>
            <a:noFill/>
          </a:ln>
        </p:spPr>
        <p:txBody>
          <a:bodyPr anchorCtr="0" anchor="b" bIns="34275" lIns="68575" spcFirstLastPara="1" rIns="342900" wrap="square" tIns="34275">
            <a:noAutofit/>
          </a:bodyPr>
          <a:lstStyle>
            <a:lvl1pPr lvl="0" rtl="0" algn="l">
              <a:lnSpc>
                <a:spcPct val="90000"/>
              </a:lnSpc>
              <a:spcBef>
                <a:spcPts val="0"/>
              </a:spcBef>
              <a:spcAft>
                <a:spcPts val="0"/>
              </a:spcAft>
              <a:buClr>
                <a:schemeClr val="dk1"/>
              </a:buClr>
              <a:buSzPts val="4500"/>
              <a:buFont typeface="Open Sans SemiBold"/>
              <a:buNone/>
              <a:defRPr sz="4500">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71" name="Google Shape;471;p80"/>
          <p:cNvSpPr txBox="1"/>
          <p:nvPr>
            <p:ph idx="1" type="body"/>
          </p:nvPr>
        </p:nvSpPr>
        <p:spPr>
          <a:xfrm>
            <a:off x="1420092" y="2434701"/>
            <a:ext cx="6255300" cy="1125300"/>
          </a:xfrm>
          <a:prstGeom prst="rect">
            <a:avLst/>
          </a:prstGeom>
          <a:noFill/>
          <a:ln>
            <a:noFill/>
          </a:ln>
        </p:spPr>
        <p:txBody>
          <a:bodyPr anchorCtr="0" anchor="t" bIns="137150" lIns="68575" spcFirstLastPara="1" rIns="342900" wrap="square" tIns="137150">
            <a:noAutofit/>
          </a:bodyPr>
          <a:lstStyle>
            <a:lvl1pPr indent="-228600" lvl="0" marL="457200" rtl="0" algn="l">
              <a:lnSpc>
                <a:spcPct val="90000"/>
              </a:lnSpc>
              <a:spcBef>
                <a:spcPts val="800"/>
              </a:spcBef>
              <a:spcAft>
                <a:spcPts val="0"/>
              </a:spcAft>
              <a:buSzPts val="1800"/>
              <a:buNone/>
              <a:defRPr sz="1800">
                <a:solidFill>
                  <a:schemeClr val="dk1"/>
                </a:solidFill>
              </a:defRPr>
            </a:lvl1pPr>
            <a:lvl2pPr indent="-228600" lvl="1" marL="914400" rtl="0" algn="l">
              <a:lnSpc>
                <a:spcPct val="90000"/>
              </a:lnSpc>
              <a:spcBef>
                <a:spcPts val="400"/>
              </a:spcBef>
              <a:spcAft>
                <a:spcPts val="0"/>
              </a:spcAft>
              <a:buSzPts val="1500"/>
              <a:buNone/>
              <a:defRPr sz="1500">
                <a:solidFill>
                  <a:srgbClr val="888B94"/>
                </a:solidFill>
              </a:defRPr>
            </a:lvl2pPr>
            <a:lvl3pPr indent="-228600" lvl="2" marL="1371600" rtl="0" algn="l">
              <a:lnSpc>
                <a:spcPct val="90000"/>
              </a:lnSpc>
              <a:spcBef>
                <a:spcPts val="400"/>
              </a:spcBef>
              <a:spcAft>
                <a:spcPts val="0"/>
              </a:spcAft>
              <a:buSzPts val="1400"/>
              <a:buNone/>
              <a:defRPr sz="1400">
                <a:solidFill>
                  <a:srgbClr val="888B94"/>
                </a:solidFill>
              </a:defRPr>
            </a:lvl3pPr>
            <a:lvl4pPr indent="-228600" lvl="3" marL="1828800" rtl="0" algn="l">
              <a:lnSpc>
                <a:spcPct val="90000"/>
              </a:lnSpc>
              <a:spcBef>
                <a:spcPts val="400"/>
              </a:spcBef>
              <a:spcAft>
                <a:spcPts val="0"/>
              </a:spcAft>
              <a:buSzPts val="1200"/>
              <a:buNone/>
              <a:defRPr sz="1200">
                <a:solidFill>
                  <a:srgbClr val="888B94"/>
                </a:solidFill>
              </a:defRPr>
            </a:lvl4pPr>
            <a:lvl5pPr indent="-228600" lvl="4" marL="2286000" rtl="0" algn="l">
              <a:lnSpc>
                <a:spcPct val="90000"/>
              </a:lnSpc>
              <a:spcBef>
                <a:spcPts val="400"/>
              </a:spcBef>
              <a:spcAft>
                <a:spcPts val="0"/>
              </a:spcAft>
              <a:buSzPts val="1200"/>
              <a:buNone/>
              <a:defRPr sz="1200">
                <a:solidFill>
                  <a:srgbClr val="888B94"/>
                </a:solidFill>
              </a:defRPr>
            </a:lvl5pPr>
            <a:lvl6pPr indent="-228600" lvl="5" marL="2743200" rtl="0" algn="l">
              <a:lnSpc>
                <a:spcPct val="90000"/>
              </a:lnSpc>
              <a:spcBef>
                <a:spcPts val="400"/>
              </a:spcBef>
              <a:spcAft>
                <a:spcPts val="0"/>
              </a:spcAft>
              <a:buClr>
                <a:srgbClr val="888B94"/>
              </a:buClr>
              <a:buSzPts val="1200"/>
              <a:buNone/>
              <a:defRPr sz="1200">
                <a:solidFill>
                  <a:srgbClr val="888B94"/>
                </a:solidFill>
              </a:defRPr>
            </a:lvl6pPr>
            <a:lvl7pPr indent="-228600" lvl="6" marL="3200400" rtl="0" algn="l">
              <a:lnSpc>
                <a:spcPct val="90000"/>
              </a:lnSpc>
              <a:spcBef>
                <a:spcPts val="400"/>
              </a:spcBef>
              <a:spcAft>
                <a:spcPts val="0"/>
              </a:spcAft>
              <a:buClr>
                <a:srgbClr val="888B94"/>
              </a:buClr>
              <a:buSzPts val="1200"/>
              <a:buNone/>
              <a:defRPr sz="1200">
                <a:solidFill>
                  <a:srgbClr val="888B94"/>
                </a:solidFill>
              </a:defRPr>
            </a:lvl7pPr>
            <a:lvl8pPr indent="-228600" lvl="7" marL="3657600" rtl="0" algn="l">
              <a:lnSpc>
                <a:spcPct val="90000"/>
              </a:lnSpc>
              <a:spcBef>
                <a:spcPts val="400"/>
              </a:spcBef>
              <a:spcAft>
                <a:spcPts val="0"/>
              </a:spcAft>
              <a:buClr>
                <a:srgbClr val="888B94"/>
              </a:buClr>
              <a:buSzPts val="1200"/>
              <a:buNone/>
              <a:defRPr sz="1200">
                <a:solidFill>
                  <a:srgbClr val="888B94"/>
                </a:solidFill>
              </a:defRPr>
            </a:lvl8pPr>
            <a:lvl9pPr indent="-228600" lvl="8" marL="4114800" rtl="0" algn="l">
              <a:lnSpc>
                <a:spcPct val="90000"/>
              </a:lnSpc>
              <a:spcBef>
                <a:spcPts val="400"/>
              </a:spcBef>
              <a:spcAft>
                <a:spcPts val="0"/>
              </a:spcAft>
              <a:buClr>
                <a:srgbClr val="888B94"/>
              </a:buClr>
              <a:buSzPts val="1200"/>
              <a:buNone/>
              <a:defRPr sz="1200">
                <a:solidFill>
                  <a:srgbClr val="888B94"/>
                </a:solidFill>
              </a:defRPr>
            </a:lvl9pPr>
          </a:lstStyle>
          <a:p/>
        </p:txBody>
      </p:sp>
      <p:sp>
        <p:nvSpPr>
          <p:cNvPr id="472" name="Google Shape;472;p8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3" name="Google Shape;473;p8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4" name="Google Shape;474;p8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75" name="Shape 475"/>
        <p:cNvGrpSpPr/>
        <p:nvPr/>
      </p:nvGrpSpPr>
      <p:grpSpPr>
        <a:xfrm>
          <a:off x="0" y="0"/>
          <a:ext cx="0" cy="0"/>
          <a:chOff x="0" y="0"/>
          <a:chExt cx="0" cy="0"/>
        </a:xfrm>
      </p:grpSpPr>
      <p:sp>
        <p:nvSpPr>
          <p:cNvPr id="476" name="Google Shape;476;p81"/>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77" name="Google Shape;477;p81"/>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78" name="Google Shape;478;p8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9" name="Google Shape;479;p8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80" name="Google Shape;480;p8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81" name="Google Shape;481;p8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howMasterSp="0">
  <p:cSld name="Quote">
    <p:spTree>
      <p:nvGrpSpPr>
        <p:cNvPr id="482" name="Shape 482"/>
        <p:cNvGrpSpPr/>
        <p:nvPr/>
      </p:nvGrpSpPr>
      <p:grpSpPr>
        <a:xfrm>
          <a:off x="0" y="0"/>
          <a:ext cx="0" cy="0"/>
          <a:chOff x="0" y="0"/>
          <a:chExt cx="0" cy="0"/>
        </a:xfrm>
      </p:grpSpPr>
      <p:pic>
        <p:nvPicPr>
          <p:cNvPr id="483" name="Google Shape;483;p82"/>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484" name="Google Shape;484;p8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85" name="Google Shape;485;p8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86" name="Google Shape;486;p8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87" name="Google Shape;487;p82"/>
          <p:cNvSpPr txBox="1"/>
          <p:nvPr>
            <p:ph idx="1" type="body"/>
          </p:nvPr>
        </p:nvSpPr>
        <p:spPr>
          <a:xfrm>
            <a:off x="628650" y="1094185"/>
            <a:ext cx="7795200" cy="2113200"/>
          </a:xfrm>
          <a:prstGeom prst="rect">
            <a:avLst/>
          </a:prstGeom>
          <a:noFill/>
          <a:ln>
            <a:noFill/>
          </a:ln>
        </p:spPr>
        <p:txBody>
          <a:bodyPr anchorCtr="0" anchor="t" bIns="685800" lIns="1234425" spcFirstLastPara="1" rIns="1234425" wrap="square" tIns="685800">
            <a:noAutofit/>
          </a:bodyPr>
          <a:lstStyle>
            <a:lvl1pPr indent="-228600" lvl="0" marL="457200" rtl="0" algn="l">
              <a:lnSpc>
                <a:spcPct val="90000"/>
              </a:lnSpc>
              <a:spcBef>
                <a:spcPts val="800"/>
              </a:spcBef>
              <a:spcAft>
                <a:spcPts val="0"/>
              </a:spcAft>
              <a:buSzPts val="2700"/>
              <a:buNone/>
              <a:defRPr i="1" sz="2700"/>
            </a:lvl1pPr>
            <a:lvl2pPr indent="-228600" lvl="1" marL="914400" rtl="0" algn="l">
              <a:lnSpc>
                <a:spcPct val="90000"/>
              </a:lnSpc>
              <a:spcBef>
                <a:spcPts val="400"/>
              </a:spcBef>
              <a:spcAft>
                <a:spcPts val="0"/>
              </a:spcAft>
              <a:buSzPts val="1800"/>
              <a:buNone/>
              <a:defRPr/>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88" name="Google Shape;488;p82"/>
          <p:cNvSpPr txBox="1"/>
          <p:nvPr>
            <p:ph idx="2" type="body"/>
          </p:nvPr>
        </p:nvSpPr>
        <p:spPr>
          <a:xfrm>
            <a:off x="621506" y="3213497"/>
            <a:ext cx="7802100" cy="638100"/>
          </a:xfrm>
          <a:prstGeom prst="rect">
            <a:avLst/>
          </a:prstGeom>
          <a:noFill/>
          <a:ln>
            <a:noFill/>
          </a:ln>
        </p:spPr>
        <p:txBody>
          <a:bodyPr anchorCtr="0" anchor="b" bIns="34275" lIns="68575" spcFirstLastPara="1" rIns="68575" wrap="square" tIns="34275">
            <a:noAutofit/>
          </a:bodyPr>
          <a:lstStyle>
            <a:lvl1pPr indent="-228600" lvl="0" marL="457200" rtl="0" algn="r">
              <a:lnSpc>
                <a:spcPct val="90000"/>
              </a:lnSpc>
              <a:spcBef>
                <a:spcPts val="800"/>
              </a:spcBef>
              <a:spcAft>
                <a:spcPts val="0"/>
              </a:spcAft>
              <a:buSzPts val="1400"/>
              <a:buNone/>
              <a:defRPr sz="1400"/>
            </a:lvl1pPr>
            <a:lvl2pPr indent="-228600" lvl="1" marL="914400" rtl="0" algn="r">
              <a:lnSpc>
                <a:spcPct val="90000"/>
              </a:lnSpc>
              <a:spcBef>
                <a:spcPts val="400"/>
              </a:spcBef>
              <a:spcAft>
                <a:spcPts val="0"/>
              </a:spcAft>
              <a:buSzPts val="1800"/>
              <a:buNone/>
              <a:defRPr/>
            </a:lvl2pPr>
            <a:lvl3pPr indent="-228600" lvl="2" marL="1371600" rtl="0" algn="r">
              <a:lnSpc>
                <a:spcPct val="90000"/>
              </a:lnSpc>
              <a:spcBef>
                <a:spcPts val="400"/>
              </a:spcBef>
              <a:spcAft>
                <a:spcPts val="0"/>
              </a:spcAft>
              <a:buSzPts val="1500"/>
              <a:buNone/>
              <a:defRPr/>
            </a:lvl3pPr>
            <a:lvl4pPr indent="-228600" lvl="3" marL="1828800" rtl="0" algn="r">
              <a:lnSpc>
                <a:spcPct val="90000"/>
              </a:lnSpc>
              <a:spcBef>
                <a:spcPts val="400"/>
              </a:spcBef>
              <a:spcAft>
                <a:spcPts val="0"/>
              </a:spcAft>
              <a:buSzPts val="1400"/>
              <a:buNone/>
              <a:defRPr/>
            </a:lvl4pPr>
            <a:lvl5pPr indent="-228600" lvl="4" marL="2286000" rtl="0" algn="r">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tar" showMasterSp="0">
  <p:cSld name="Title only star">
    <p:spTree>
      <p:nvGrpSpPr>
        <p:cNvPr id="64" name="Shape 64"/>
        <p:cNvGrpSpPr/>
        <p:nvPr/>
      </p:nvGrpSpPr>
      <p:grpSpPr>
        <a:xfrm>
          <a:off x="0" y="0"/>
          <a:ext cx="0" cy="0"/>
          <a:chOff x="0" y="0"/>
          <a:chExt cx="0" cy="0"/>
        </a:xfrm>
      </p:grpSpPr>
      <p:pic>
        <p:nvPicPr>
          <p:cNvPr id="65" name="Google Shape;65;p9"/>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66" name="Google Shape;66;p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7" name="Google Shape;67;p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8" name="Google Shape;68;p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9" name="Google Shape;69;p9"/>
          <p:cNvSpPr txBox="1"/>
          <p:nvPr>
            <p:ph type="title"/>
          </p:nvPr>
        </p:nvSpPr>
        <p:spPr>
          <a:xfrm>
            <a:off x="628650" y="207466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3300"/>
              <a:buFont typeface="Open Sans SemiBold"/>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489" name="Shape 489"/>
        <p:cNvGrpSpPr/>
        <p:nvPr/>
      </p:nvGrpSpPr>
      <p:grpSpPr>
        <a:xfrm>
          <a:off x="0" y="0"/>
          <a:ext cx="0" cy="0"/>
          <a:chOff x="0" y="0"/>
          <a:chExt cx="0" cy="0"/>
        </a:xfrm>
      </p:grpSpPr>
      <p:pic>
        <p:nvPicPr>
          <p:cNvPr id="490" name="Google Shape;490;p83"/>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491" name="Google Shape;491;p83"/>
          <p:cNvSpPr txBox="1"/>
          <p:nvPr>
            <p:ph type="title"/>
          </p:nvPr>
        </p:nvSpPr>
        <p:spPr>
          <a:xfrm>
            <a:off x="629841" y="273844"/>
            <a:ext cx="7886700" cy="8619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92" name="Google Shape;492;p83"/>
          <p:cNvSpPr txBox="1"/>
          <p:nvPr>
            <p:ph idx="1" type="body"/>
          </p:nvPr>
        </p:nvSpPr>
        <p:spPr>
          <a:xfrm>
            <a:off x="629841" y="1260871"/>
            <a:ext cx="3868500" cy="6858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SzPts val="2100"/>
              <a:buNone/>
              <a:defRPr b="1" sz="2100">
                <a:latin typeface="Open Sans SemiBold"/>
                <a:ea typeface="Open Sans SemiBold"/>
                <a:cs typeface="Open Sans SemiBold"/>
                <a:sym typeface="Open Sans SemiBold"/>
              </a:defRPr>
            </a:lvl1pPr>
            <a:lvl2pPr indent="-228600" lvl="1" marL="914400" rtl="0" algn="l">
              <a:lnSpc>
                <a:spcPct val="90000"/>
              </a:lnSpc>
              <a:spcBef>
                <a:spcPts val="400"/>
              </a:spcBef>
              <a:spcAft>
                <a:spcPts val="0"/>
              </a:spcAft>
              <a:buSzPts val="1500"/>
              <a:buNone/>
              <a:defRPr b="1" sz="1500"/>
            </a:lvl2pPr>
            <a:lvl3pPr indent="-228600" lvl="2" marL="1371600" rtl="0" algn="l">
              <a:lnSpc>
                <a:spcPct val="90000"/>
              </a:lnSpc>
              <a:spcBef>
                <a:spcPts val="400"/>
              </a:spcBef>
              <a:spcAft>
                <a:spcPts val="0"/>
              </a:spcAft>
              <a:buSzPts val="14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493" name="Google Shape;493;p83"/>
          <p:cNvSpPr txBox="1"/>
          <p:nvPr>
            <p:ph idx="2" type="body"/>
          </p:nvPr>
        </p:nvSpPr>
        <p:spPr>
          <a:xfrm>
            <a:off x="629841" y="2003821"/>
            <a:ext cx="3868500" cy="2235600"/>
          </a:xfrm>
          <a:prstGeom prst="rect">
            <a:avLst/>
          </a:prstGeom>
          <a:noFill/>
          <a:ln>
            <a:noFill/>
          </a:ln>
        </p:spPr>
        <p:txBody>
          <a:bodyPr anchorCtr="0" anchor="t" bIns="34275" lIns="68575" spcFirstLastPara="1" rIns="68575" wrap="square" tIns="34275">
            <a:noAutofit/>
          </a:bodyPr>
          <a:lstStyle>
            <a:lvl1pPr indent="-342900" lvl="0" marL="457200" rtl="0" algn="l">
              <a:lnSpc>
                <a:spcPct val="90000"/>
              </a:lnSpc>
              <a:spcBef>
                <a:spcPts val="800"/>
              </a:spcBef>
              <a:spcAft>
                <a:spcPts val="0"/>
              </a:spcAft>
              <a:buSzPts val="1800"/>
              <a:buChar char="•"/>
              <a:defRPr sz="1800"/>
            </a:lvl1pPr>
            <a:lvl2pPr indent="-323850" lvl="1" marL="914400" rtl="0" algn="l">
              <a:lnSpc>
                <a:spcPct val="90000"/>
              </a:lnSpc>
              <a:spcBef>
                <a:spcPts val="400"/>
              </a:spcBef>
              <a:spcAft>
                <a:spcPts val="0"/>
              </a:spcAft>
              <a:buSzPts val="1500"/>
              <a:buChar char="•"/>
              <a:defRPr sz="1500"/>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94" name="Google Shape;494;p83"/>
          <p:cNvSpPr txBox="1"/>
          <p:nvPr>
            <p:ph idx="3" type="body"/>
          </p:nvPr>
        </p:nvSpPr>
        <p:spPr>
          <a:xfrm>
            <a:off x="4629150" y="1260871"/>
            <a:ext cx="3887400" cy="6858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SzPts val="2100"/>
              <a:buNone/>
              <a:defRPr b="1" sz="2100">
                <a:latin typeface="Open Sans SemiBold"/>
                <a:ea typeface="Open Sans SemiBold"/>
                <a:cs typeface="Open Sans SemiBold"/>
                <a:sym typeface="Open Sans SemiBold"/>
              </a:defRPr>
            </a:lvl1pPr>
            <a:lvl2pPr indent="-228600" lvl="1" marL="914400" rtl="0" algn="l">
              <a:lnSpc>
                <a:spcPct val="90000"/>
              </a:lnSpc>
              <a:spcBef>
                <a:spcPts val="400"/>
              </a:spcBef>
              <a:spcAft>
                <a:spcPts val="0"/>
              </a:spcAft>
              <a:buSzPts val="1500"/>
              <a:buNone/>
              <a:defRPr b="1" sz="1500"/>
            </a:lvl2pPr>
            <a:lvl3pPr indent="-228600" lvl="2" marL="1371600" rtl="0" algn="l">
              <a:lnSpc>
                <a:spcPct val="90000"/>
              </a:lnSpc>
              <a:spcBef>
                <a:spcPts val="400"/>
              </a:spcBef>
              <a:spcAft>
                <a:spcPts val="0"/>
              </a:spcAft>
              <a:buSzPts val="14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495" name="Google Shape;495;p83"/>
          <p:cNvSpPr txBox="1"/>
          <p:nvPr>
            <p:ph idx="4" type="body"/>
          </p:nvPr>
        </p:nvSpPr>
        <p:spPr>
          <a:xfrm>
            <a:off x="4629150" y="2003821"/>
            <a:ext cx="3887400" cy="2235600"/>
          </a:xfrm>
          <a:prstGeom prst="rect">
            <a:avLst/>
          </a:prstGeom>
          <a:noFill/>
          <a:ln>
            <a:noFill/>
          </a:ln>
        </p:spPr>
        <p:txBody>
          <a:bodyPr anchorCtr="0" anchor="t" bIns="34275" lIns="68575" spcFirstLastPara="1" rIns="68575" wrap="square" tIns="34275">
            <a:noAutofit/>
          </a:bodyPr>
          <a:lstStyle>
            <a:lvl1pPr indent="-342900" lvl="0" marL="457200" rtl="0" algn="l">
              <a:lnSpc>
                <a:spcPct val="90000"/>
              </a:lnSpc>
              <a:spcBef>
                <a:spcPts val="800"/>
              </a:spcBef>
              <a:spcAft>
                <a:spcPts val="0"/>
              </a:spcAft>
              <a:buSzPts val="1800"/>
              <a:buChar char="•"/>
              <a:defRPr sz="1800"/>
            </a:lvl1pPr>
            <a:lvl2pPr indent="-323850" lvl="1" marL="914400" rtl="0" algn="l">
              <a:lnSpc>
                <a:spcPct val="90000"/>
              </a:lnSpc>
              <a:spcBef>
                <a:spcPts val="400"/>
              </a:spcBef>
              <a:spcAft>
                <a:spcPts val="0"/>
              </a:spcAft>
              <a:buSzPts val="1500"/>
              <a:buChar char="•"/>
              <a:defRPr sz="1500"/>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96" name="Google Shape;496;p8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97" name="Google Shape;497;p8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98" name="Google Shape;498;p8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howMasterSp="0">
  <p:cSld name="photo">
    <p:spTree>
      <p:nvGrpSpPr>
        <p:cNvPr id="499" name="Shape 499"/>
        <p:cNvGrpSpPr/>
        <p:nvPr/>
      </p:nvGrpSpPr>
      <p:grpSpPr>
        <a:xfrm>
          <a:off x="0" y="0"/>
          <a:ext cx="0" cy="0"/>
          <a:chOff x="0" y="0"/>
          <a:chExt cx="0" cy="0"/>
        </a:xfrm>
      </p:grpSpPr>
      <p:pic>
        <p:nvPicPr>
          <p:cNvPr id="500" name="Google Shape;500;p84"/>
          <p:cNvPicPr preferRelativeResize="0"/>
          <p:nvPr/>
        </p:nvPicPr>
        <p:blipFill rotWithShape="1">
          <a:blip r:embed="rId2">
            <a:alphaModFix/>
          </a:blip>
          <a:srcRect b="0" l="0" r="0" t="0"/>
          <a:stretch/>
        </p:blipFill>
        <p:spPr>
          <a:xfrm>
            <a:off x="1144" y="1928"/>
            <a:ext cx="9141714" cy="5139644"/>
          </a:xfrm>
          <a:prstGeom prst="rect">
            <a:avLst/>
          </a:prstGeom>
          <a:noFill/>
          <a:ln>
            <a:noFill/>
          </a:ln>
        </p:spPr>
      </p:pic>
      <p:sp>
        <p:nvSpPr>
          <p:cNvPr id="501" name="Google Shape;501;p8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02" name="Google Shape;502;p8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03" name="Google Shape;503;p8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04" name="Google Shape;504;p84"/>
          <p:cNvSpPr/>
          <p:nvPr>
            <p:ph idx="2" type="pic"/>
          </p:nvPr>
        </p:nvSpPr>
        <p:spPr>
          <a:xfrm>
            <a:off x="0" y="0"/>
            <a:ext cx="9141900" cy="38376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800"/>
              </a:spcBef>
              <a:spcAft>
                <a:spcPts val="0"/>
              </a:spcAft>
              <a:buClr>
                <a:schemeClr val="accent2"/>
              </a:buClr>
              <a:buSzPts val="2100"/>
              <a:buFont typeface="Arial"/>
              <a:buNone/>
              <a:defRPr b="0" i="0" sz="2100" u="none" cap="none" strike="noStrike">
                <a:solidFill>
                  <a:schemeClr val="dk1"/>
                </a:solidFill>
                <a:latin typeface="Open Sans Light"/>
                <a:ea typeface="Open Sans Light"/>
                <a:cs typeface="Open Sans Light"/>
                <a:sym typeface="Open Sans Light"/>
              </a:defRPr>
            </a:lvl1pPr>
            <a:lvl2pPr lvl="1" marR="0" rtl="0" algn="l">
              <a:lnSpc>
                <a:spcPct val="90000"/>
              </a:lnSpc>
              <a:spcBef>
                <a:spcPts val="400"/>
              </a:spcBef>
              <a:spcAft>
                <a:spcPts val="0"/>
              </a:spcAft>
              <a:buClr>
                <a:schemeClr val="accent1"/>
              </a:buClr>
              <a:buSzPts val="1800"/>
              <a:buFont typeface="Arial"/>
              <a:buChar char="•"/>
              <a:defRPr b="0" i="0" sz="1800" u="none" cap="none" strike="noStrike">
                <a:solidFill>
                  <a:schemeClr val="dk1"/>
                </a:solidFill>
                <a:latin typeface="Open Sans Light"/>
                <a:ea typeface="Open Sans Light"/>
                <a:cs typeface="Open Sans Light"/>
                <a:sym typeface="Open Sans Light"/>
              </a:defRPr>
            </a:lvl2pPr>
            <a:lvl3pPr lvl="2" marR="0" rtl="0" algn="l">
              <a:lnSpc>
                <a:spcPct val="90000"/>
              </a:lnSpc>
              <a:spcBef>
                <a:spcPts val="400"/>
              </a:spcBef>
              <a:spcAft>
                <a:spcPts val="0"/>
              </a:spcAft>
              <a:buClr>
                <a:srgbClr val="3171D1"/>
              </a:buClr>
              <a:buSzPts val="1500"/>
              <a:buFont typeface="Arial"/>
              <a:buChar char="•"/>
              <a:defRPr b="0" i="0" sz="1500" u="none" cap="none" strike="noStrike">
                <a:solidFill>
                  <a:schemeClr val="dk1"/>
                </a:solidFill>
                <a:latin typeface="Open Sans Light"/>
                <a:ea typeface="Open Sans Light"/>
                <a:cs typeface="Open Sans Light"/>
                <a:sym typeface="Open Sans Light"/>
              </a:defRPr>
            </a:lvl3pPr>
            <a:lvl4pPr lvl="3" marR="0" rtl="0" algn="l">
              <a:lnSpc>
                <a:spcPct val="90000"/>
              </a:lnSpc>
              <a:spcBef>
                <a:spcPts val="400"/>
              </a:spcBef>
              <a:spcAft>
                <a:spcPts val="0"/>
              </a:spcAft>
              <a:buClr>
                <a:schemeClr val="accent2"/>
              </a:buClr>
              <a:buSzPts val="1400"/>
              <a:buFont typeface="Arial"/>
              <a:buChar char="•"/>
              <a:defRPr b="0" i="0" sz="1400" u="none" cap="none" strike="noStrike">
                <a:solidFill>
                  <a:schemeClr val="dk1"/>
                </a:solidFill>
                <a:latin typeface="Open Sans Light"/>
                <a:ea typeface="Open Sans Light"/>
                <a:cs typeface="Open Sans Light"/>
                <a:sym typeface="Open Sans Light"/>
              </a:defRPr>
            </a:lvl4pPr>
            <a:lvl5pPr lvl="4" marR="0" rtl="0" algn="l">
              <a:lnSpc>
                <a:spcPct val="90000"/>
              </a:lnSpc>
              <a:spcBef>
                <a:spcPts val="400"/>
              </a:spcBef>
              <a:spcAft>
                <a:spcPts val="0"/>
              </a:spcAft>
              <a:buClr>
                <a:srgbClr val="888B90"/>
              </a:buClr>
              <a:buSzPts val="1400"/>
              <a:buFont typeface="Arial"/>
              <a:buChar char="•"/>
              <a:defRPr b="0" i="0" sz="1400" u="none" cap="none" strike="noStrike">
                <a:solidFill>
                  <a:schemeClr val="dk1"/>
                </a:solidFill>
                <a:latin typeface="Open Sans Light"/>
                <a:ea typeface="Open Sans Light"/>
                <a:cs typeface="Open Sans Light"/>
                <a:sym typeface="Open Sans Light"/>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9pPr>
          </a:lstStyle>
          <a:p/>
        </p:txBody>
      </p:sp>
      <p:sp>
        <p:nvSpPr>
          <p:cNvPr id="505" name="Google Shape;505;p84"/>
          <p:cNvSpPr txBox="1"/>
          <p:nvPr>
            <p:ph type="title"/>
          </p:nvPr>
        </p:nvSpPr>
        <p:spPr>
          <a:xfrm>
            <a:off x="628650" y="3913909"/>
            <a:ext cx="7815600" cy="7530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lt1"/>
              </a:buClr>
              <a:buSzPts val="2400"/>
              <a:buFont typeface="Open Sans SemiBold"/>
              <a:buNone/>
              <a:defRPr sz="24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tar" showMasterSp="0">
  <p:cSld name="Title only star">
    <p:spTree>
      <p:nvGrpSpPr>
        <p:cNvPr id="506" name="Shape 506"/>
        <p:cNvGrpSpPr/>
        <p:nvPr/>
      </p:nvGrpSpPr>
      <p:grpSpPr>
        <a:xfrm>
          <a:off x="0" y="0"/>
          <a:ext cx="0" cy="0"/>
          <a:chOff x="0" y="0"/>
          <a:chExt cx="0" cy="0"/>
        </a:xfrm>
      </p:grpSpPr>
      <p:pic>
        <p:nvPicPr>
          <p:cNvPr id="507" name="Google Shape;507;p85"/>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508" name="Google Shape;508;p8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09" name="Google Shape;509;p8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10" name="Google Shape;510;p8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11" name="Google Shape;511;p85"/>
          <p:cNvSpPr txBox="1"/>
          <p:nvPr>
            <p:ph type="title"/>
          </p:nvPr>
        </p:nvSpPr>
        <p:spPr>
          <a:xfrm>
            <a:off x="628650" y="207466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3300"/>
              <a:buFont typeface="Open Sans SemiBold"/>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logo" showMasterSp="0">
  <p:cSld name="Title only logo">
    <p:spTree>
      <p:nvGrpSpPr>
        <p:cNvPr id="512" name="Shape 512"/>
        <p:cNvGrpSpPr/>
        <p:nvPr/>
      </p:nvGrpSpPr>
      <p:grpSpPr>
        <a:xfrm>
          <a:off x="0" y="0"/>
          <a:ext cx="0" cy="0"/>
          <a:chOff x="0" y="0"/>
          <a:chExt cx="0" cy="0"/>
        </a:xfrm>
      </p:grpSpPr>
      <p:pic>
        <p:nvPicPr>
          <p:cNvPr id="513" name="Google Shape;513;p86"/>
          <p:cNvPicPr preferRelativeResize="0"/>
          <p:nvPr/>
        </p:nvPicPr>
        <p:blipFill rotWithShape="1">
          <a:blip r:embed="rId2">
            <a:alphaModFix/>
          </a:blip>
          <a:srcRect b="0" l="0" r="0" t="0"/>
          <a:stretch/>
        </p:blipFill>
        <p:spPr>
          <a:xfrm>
            <a:off x="2285" y="1285"/>
            <a:ext cx="9139430" cy="5140929"/>
          </a:xfrm>
          <a:prstGeom prst="rect">
            <a:avLst/>
          </a:prstGeom>
          <a:noFill/>
          <a:ln>
            <a:noFill/>
          </a:ln>
        </p:spPr>
      </p:pic>
      <p:sp>
        <p:nvSpPr>
          <p:cNvPr id="514" name="Google Shape;514;p8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15" name="Google Shape;515;p8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16" name="Google Shape;516;p8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17" name="Google Shape;517;p86"/>
          <p:cNvSpPr txBox="1"/>
          <p:nvPr>
            <p:ph type="title"/>
          </p:nvPr>
        </p:nvSpPr>
        <p:spPr>
          <a:xfrm>
            <a:off x="628650" y="207466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3300"/>
              <a:buFont typeface="Open Sans SemiBold"/>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spTree>
      <p:nvGrpSpPr>
        <p:cNvPr id="518" name="Shape 518"/>
        <p:cNvGrpSpPr/>
        <p:nvPr/>
      </p:nvGrpSpPr>
      <p:grpSpPr>
        <a:xfrm>
          <a:off x="0" y="0"/>
          <a:ext cx="0" cy="0"/>
          <a:chOff x="0" y="0"/>
          <a:chExt cx="0" cy="0"/>
        </a:xfrm>
      </p:grpSpPr>
      <p:sp>
        <p:nvSpPr>
          <p:cNvPr id="519" name="Google Shape;519;p87"/>
          <p:cNvSpPr/>
          <p:nvPr>
            <p:ph idx="2" type="media"/>
          </p:nvPr>
        </p:nvSpPr>
        <p:spPr>
          <a:xfrm>
            <a:off x="851188" y="602672"/>
            <a:ext cx="7441800" cy="36993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800"/>
              </a:spcBef>
              <a:spcAft>
                <a:spcPts val="0"/>
              </a:spcAft>
              <a:buClr>
                <a:schemeClr val="accent2"/>
              </a:buClr>
              <a:buSzPts val="2100"/>
              <a:buFont typeface="Arial"/>
              <a:buNone/>
              <a:defRPr b="0" i="0" sz="2100" u="none" cap="none" strike="noStrike">
                <a:latin typeface="Open Sans Light"/>
                <a:ea typeface="Open Sans Light"/>
                <a:cs typeface="Open Sans Light"/>
                <a:sym typeface="Open Sans Light"/>
              </a:defRPr>
            </a:lvl1pPr>
            <a:lvl2pPr lvl="1" marR="0" rtl="0" algn="l">
              <a:lnSpc>
                <a:spcPct val="90000"/>
              </a:lnSpc>
              <a:spcBef>
                <a:spcPts val="400"/>
              </a:spcBef>
              <a:spcAft>
                <a:spcPts val="0"/>
              </a:spcAft>
              <a:buClr>
                <a:schemeClr val="accent1"/>
              </a:buClr>
              <a:buSzPts val="1800"/>
              <a:buFont typeface="Arial"/>
              <a:buChar char="•"/>
              <a:defRPr b="0" i="0" sz="1800" u="none" cap="none" strike="noStrike">
                <a:solidFill>
                  <a:schemeClr val="dk1"/>
                </a:solidFill>
                <a:latin typeface="Open Sans Light"/>
                <a:ea typeface="Open Sans Light"/>
                <a:cs typeface="Open Sans Light"/>
                <a:sym typeface="Open Sans Light"/>
              </a:defRPr>
            </a:lvl2pPr>
            <a:lvl3pPr lvl="2" marR="0" rtl="0" algn="l">
              <a:lnSpc>
                <a:spcPct val="90000"/>
              </a:lnSpc>
              <a:spcBef>
                <a:spcPts val="400"/>
              </a:spcBef>
              <a:spcAft>
                <a:spcPts val="0"/>
              </a:spcAft>
              <a:buClr>
                <a:srgbClr val="3171D1"/>
              </a:buClr>
              <a:buSzPts val="1500"/>
              <a:buFont typeface="Arial"/>
              <a:buChar char="•"/>
              <a:defRPr b="0" i="0" sz="1500" u="none" cap="none" strike="noStrike">
                <a:solidFill>
                  <a:schemeClr val="dk1"/>
                </a:solidFill>
                <a:latin typeface="Open Sans Light"/>
                <a:ea typeface="Open Sans Light"/>
                <a:cs typeface="Open Sans Light"/>
                <a:sym typeface="Open Sans Light"/>
              </a:defRPr>
            </a:lvl3pPr>
            <a:lvl4pPr lvl="3" marR="0" rtl="0" algn="l">
              <a:lnSpc>
                <a:spcPct val="90000"/>
              </a:lnSpc>
              <a:spcBef>
                <a:spcPts val="400"/>
              </a:spcBef>
              <a:spcAft>
                <a:spcPts val="0"/>
              </a:spcAft>
              <a:buClr>
                <a:schemeClr val="accent2"/>
              </a:buClr>
              <a:buSzPts val="1400"/>
              <a:buFont typeface="Arial"/>
              <a:buChar char="•"/>
              <a:defRPr b="0" i="0" sz="1400" u="none" cap="none" strike="noStrike">
                <a:solidFill>
                  <a:schemeClr val="dk1"/>
                </a:solidFill>
                <a:latin typeface="Open Sans Light"/>
                <a:ea typeface="Open Sans Light"/>
                <a:cs typeface="Open Sans Light"/>
                <a:sym typeface="Open Sans Light"/>
              </a:defRPr>
            </a:lvl4pPr>
            <a:lvl5pPr lvl="4" marR="0" rtl="0" algn="l">
              <a:lnSpc>
                <a:spcPct val="90000"/>
              </a:lnSpc>
              <a:spcBef>
                <a:spcPts val="400"/>
              </a:spcBef>
              <a:spcAft>
                <a:spcPts val="0"/>
              </a:spcAft>
              <a:buClr>
                <a:srgbClr val="888B90"/>
              </a:buClr>
              <a:buSzPts val="1400"/>
              <a:buFont typeface="Arial"/>
              <a:buChar char="•"/>
              <a:defRPr b="0" i="0" sz="1400" u="none" cap="none" strike="noStrike">
                <a:solidFill>
                  <a:schemeClr val="dk1"/>
                </a:solidFill>
                <a:latin typeface="Open Sans Light"/>
                <a:ea typeface="Open Sans Light"/>
                <a:cs typeface="Open Sans Light"/>
                <a:sym typeface="Open Sans Light"/>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9pPr>
          </a:lstStyle>
          <a:p/>
        </p:txBody>
      </p:sp>
      <p:sp>
        <p:nvSpPr>
          <p:cNvPr id="520" name="Google Shape;520;p8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21" name="Google Shape;521;p8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22" name="Google Shape;522;p8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3" name="Shape 523"/>
        <p:cNvGrpSpPr/>
        <p:nvPr/>
      </p:nvGrpSpPr>
      <p:grpSpPr>
        <a:xfrm>
          <a:off x="0" y="0"/>
          <a:ext cx="0" cy="0"/>
          <a:chOff x="0" y="0"/>
          <a:chExt cx="0" cy="0"/>
        </a:xfrm>
      </p:grpSpPr>
      <p:sp>
        <p:nvSpPr>
          <p:cNvPr id="524" name="Google Shape;524;p88"/>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Open Sans SemiBold"/>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25" name="Google Shape;525;p88"/>
          <p:cNvSpPr txBox="1"/>
          <p:nvPr>
            <p:ph idx="1" type="body"/>
          </p:nvPr>
        </p:nvSpPr>
        <p:spPr>
          <a:xfrm>
            <a:off x="3887391" y="342901"/>
            <a:ext cx="4629300" cy="4053000"/>
          </a:xfrm>
          <a:prstGeom prst="rect">
            <a:avLst/>
          </a:prstGeom>
          <a:noFill/>
          <a:ln>
            <a:noFill/>
          </a:ln>
        </p:spPr>
        <p:txBody>
          <a:bodyPr anchorCtr="0" anchor="ctr" bIns="34275" lIns="68575" spcFirstLastPara="1" rIns="68575" wrap="square" tIns="34275">
            <a:noAutofit/>
          </a:bodyPr>
          <a:lstStyle>
            <a:lvl1pPr indent="-381000" lvl="0" marL="457200" rtl="0" algn="l">
              <a:lnSpc>
                <a:spcPct val="90000"/>
              </a:lnSpc>
              <a:spcBef>
                <a:spcPts val="800"/>
              </a:spcBef>
              <a:spcAft>
                <a:spcPts val="0"/>
              </a:spcAft>
              <a:buSzPts val="2400"/>
              <a:buChar char="•"/>
              <a:defRPr sz="2400"/>
            </a:lvl1pPr>
            <a:lvl2pPr indent="-361950" lvl="1" marL="914400" rtl="0" algn="l">
              <a:lnSpc>
                <a:spcPct val="90000"/>
              </a:lnSpc>
              <a:spcBef>
                <a:spcPts val="400"/>
              </a:spcBef>
              <a:spcAft>
                <a:spcPts val="0"/>
              </a:spcAft>
              <a:buSzPts val="2100"/>
              <a:buChar char="•"/>
              <a:defRPr sz="2100"/>
            </a:lvl2pPr>
            <a:lvl3pPr indent="-342900" lvl="2" marL="1371600" rtl="0" algn="l">
              <a:lnSpc>
                <a:spcPct val="90000"/>
              </a:lnSpc>
              <a:spcBef>
                <a:spcPts val="400"/>
              </a:spcBef>
              <a:spcAft>
                <a:spcPts val="0"/>
              </a:spcAft>
              <a:buSzPts val="1800"/>
              <a:buChar char="•"/>
              <a:defRPr sz="1800"/>
            </a:lvl3pPr>
            <a:lvl4pPr indent="-323850" lvl="3" marL="1828800" rtl="0" algn="l">
              <a:lnSpc>
                <a:spcPct val="90000"/>
              </a:lnSpc>
              <a:spcBef>
                <a:spcPts val="400"/>
              </a:spcBef>
              <a:spcAft>
                <a:spcPts val="0"/>
              </a:spcAft>
              <a:buSzPts val="1500"/>
              <a:buChar char="•"/>
              <a:defRPr sz="1500"/>
            </a:lvl4pPr>
            <a:lvl5pPr indent="-323850" lvl="4" marL="2286000" rtl="0" algn="l">
              <a:lnSpc>
                <a:spcPct val="90000"/>
              </a:lnSpc>
              <a:spcBef>
                <a:spcPts val="400"/>
              </a:spcBef>
              <a:spcAft>
                <a:spcPts val="0"/>
              </a:spcAft>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526" name="Google Shape;526;p88"/>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SzPts val="1200"/>
              <a:buNone/>
              <a:defRPr sz="1200"/>
            </a:lvl1pPr>
            <a:lvl2pPr indent="-228600" lvl="1" marL="914400" rtl="0" algn="l">
              <a:lnSpc>
                <a:spcPct val="90000"/>
              </a:lnSpc>
              <a:spcBef>
                <a:spcPts val="400"/>
              </a:spcBef>
              <a:spcAft>
                <a:spcPts val="0"/>
              </a:spcAft>
              <a:buSzPts val="1100"/>
              <a:buNone/>
              <a:defRPr sz="1100"/>
            </a:lvl2pPr>
            <a:lvl3pPr indent="-228600" lvl="2" marL="1371600" rtl="0" algn="l">
              <a:lnSpc>
                <a:spcPct val="90000"/>
              </a:lnSpc>
              <a:spcBef>
                <a:spcPts val="400"/>
              </a:spcBef>
              <a:spcAft>
                <a:spcPts val="0"/>
              </a:spcAft>
              <a:buSzPts val="900"/>
              <a:buNone/>
              <a:defRPr sz="900"/>
            </a:lvl3pPr>
            <a:lvl4pPr indent="-228600" lvl="3" marL="1828800" rtl="0" algn="l">
              <a:lnSpc>
                <a:spcPct val="90000"/>
              </a:lnSpc>
              <a:spcBef>
                <a:spcPts val="400"/>
              </a:spcBef>
              <a:spcAft>
                <a:spcPts val="0"/>
              </a:spcAft>
              <a:buSzPts val="800"/>
              <a:buNone/>
              <a:defRPr sz="800"/>
            </a:lvl4pPr>
            <a:lvl5pPr indent="-228600" lvl="4" marL="2286000" rtl="0" algn="l">
              <a:lnSpc>
                <a:spcPct val="9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527" name="Google Shape;527;p8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28" name="Google Shape;528;p8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29" name="Google Shape;529;p8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sultant information" showMasterSp="0">
  <p:cSld name="2 consultant information">
    <p:spTree>
      <p:nvGrpSpPr>
        <p:cNvPr id="530" name="Shape 530"/>
        <p:cNvGrpSpPr/>
        <p:nvPr/>
      </p:nvGrpSpPr>
      <p:grpSpPr>
        <a:xfrm>
          <a:off x="0" y="0"/>
          <a:ext cx="0" cy="0"/>
          <a:chOff x="0" y="0"/>
          <a:chExt cx="0" cy="0"/>
        </a:xfrm>
      </p:grpSpPr>
      <p:pic>
        <p:nvPicPr>
          <p:cNvPr id="531" name="Google Shape;531;p89"/>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32" name="Google Shape;532;p8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33" name="Google Shape;533;p8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34" name="Google Shape;534;p8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35" name="Google Shape;535;p89"/>
          <p:cNvSpPr txBox="1"/>
          <p:nvPr>
            <p:ph idx="1" type="body"/>
          </p:nvPr>
        </p:nvSpPr>
        <p:spPr>
          <a:xfrm>
            <a:off x="933667" y="2376055"/>
            <a:ext cx="3444300" cy="17655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500"/>
              <a:buNone/>
              <a:defRPr b="0" sz="1500"/>
            </a:lvl1pPr>
            <a:lvl2pPr indent="-228600" lvl="1" marL="914400" rtl="0" algn="l">
              <a:lnSpc>
                <a:spcPct val="90000"/>
              </a:lnSpc>
              <a:spcBef>
                <a:spcPts val="400"/>
              </a:spcBef>
              <a:spcAft>
                <a:spcPts val="0"/>
              </a:spcAft>
              <a:buSzPts val="1500"/>
              <a:buNone/>
              <a:defRPr sz="1500"/>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36" name="Google Shape;536;p89"/>
          <p:cNvSpPr txBox="1"/>
          <p:nvPr>
            <p:ph idx="2" type="body"/>
          </p:nvPr>
        </p:nvSpPr>
        <p:spPr>
          <a:xfrm>
            <a:off x="4754057" y="2376055"/>
            <a:ext cx="3444300" cy="17655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500"/>
              <a:buNone/>
              <a:defRPr b="0" sz="1500"/>
            </a:lvl1pPr>
            <a:lvl2pPr indent="-228600" lvl="1" marL="914400" rtl="0" algn="l">
              <a:lnSpc>
                <a:spcPct val="90000"/>
              </a:lnSpc>
              <a:spcBef>
                <a:spcPts val="400"/>
              </a:spcBef>
              <a:spcAft>
                <a:spcPts val="0"/>
              </a:spcAft>
              <a:buSzPts val="1500"/>
              <a:buNone/>
              <a:defRPr sz="1500"/>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id="537" name="Google Shape;537;p89"/>
          <p:cNvSpPr txBox="1"/>
          <p:nvPr/>
        </p:nvSpPr>
        <p:spPr>
          <a:xfrm>
            <a:off x="933667" y="4246418"/>
            <a:ext cx="7264800" cy="381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700" u="none" cap="none" strike="noStrike">
                <a:solidFill>
                  <a:schemeClr val="dk1"/>
                </a:solidFill>
                <a:latin typeface="Open Sans Light"/>
                <a:ea typeface="Open Sans Light"/>
                <a:cs typeface="Open Sans Light"/>
                <a:sym typeface="Open Sans Light"/>
              </a:rPr>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endParaRPr sz="110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38" name="Shape 538"/>
        <p:cNvGrpSpPr/>
        <p:nvPr/>
      </p:nvGrpSpPr>
      <p:grpSpPr>
        <a:xfrm>
          <a:off x="0" y="0"/>
          <a:ext cx="0" cy="0"/>
          <a:chOff x="0" y="0"/>
          <a:chExt cx="0" cy="0"/>
        </a:xfrm>
      </p:grpSpPr>
      <p:sp>
        <p:nvSpPr>
          <p:cNvPr id="539" name="Google Shape;539;p90"/>
          <p:cNvSpPr txBox="1"/>
          <p:nvPr>
            <p:ph idx="1" type="body"/>
          </p:nvPr>
        </p:nvSpPr>
        <p:spPr>
          <a:xfrm>
            <a:off x="628650" y="1233055"/>
            <a:ext cx="7886700" cy="3399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40" name="Google Shape;540;p9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41" name="Google Shape;541;p9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42" name="Google Shape;542;p9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43" name="Google Shape;543;p9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44" name="Shape 544"/>
        <p:cNvGrpSpPr/>
        <p:nvPr/>
      </p:nvGrpSpPr>
      <p:grpSpPr>
        <a:xfrm>
          <a:off x="0" y="0"/>
          <a:ext cx="0" cy="0"/>
          <a:chOff x="0" y="0"/>
          <a:chExt cx="0" cy="0"/>
        </a:xfrm>
      </p:grpSpPr>
      <p:sp>
        <p:nvSpPr>
          <p:cNvPr id="545" name="Google Shape;545;p9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Open Sans SemiBold"/>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46" name="Google Shape;546;p91"/>
          <p:cNvSpPr/>
          <p:nvPr>
            <p:ph idx="2" type="pic"/>
          </p:nvPr>
        </p:nvSpPr>
        <p:spPr>
          <a:xfrm>
            <a:off x="3887391" y="342901"/>
            <a:ext cx="4629300" cy="40530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800"/>
              </a:spcBef>
              <a:spcAft>
                <a:spcPts val="0"/>
              </a:spcAft>
              <a:buClr>
                <a:schemeClr val="accent2"/>
              </a:buClr>
              <a:buSzPts val="2400"/>
              <a:buFont typeface="Arial"/>
              <a:buNone/>
              <a:defRPr b="0" i="0" sz="2400" u="none" cap="none" strike="noStrike">
                <a:solidFill>
                  <a:schemeClr val="dk1"/>
                </a:solidFill>
                <a:latin typeface="Open Sans Light"/>
                <a:ea typeface="Open Sans Light"/>
                <a:cs typeface="Open Sans Light"/>
                <a:sym typeface="Open Sans Light"/>
              </a:defRPr>
            </a:lvl1pPr>
            <a:lvl2pPr lvl="1" marR="0" rtl="0" algn="l">
              <a:lnSpc>
                <a:spcPct val="90000"/>
              </a:lnSpc>
              <a:spcBef>
                <a:spcPts val="400"/>
              </a:spcBef>
              <a:spcAft>
                <a:spcPts val="0"/>
              </a:spcAft>
              <a:buClr>
                <a:schemeClr val="accent1"/>
              </a:buClr>
              <a:buSzPts val="2100"/>
              <a:buFont typeface="Arial"/>
              <a:buNone/>
              <a:defRPr b="0" i="0" sz="2100" u="none" cap="none" strike="noStrike">
                <a:solidFill>
                  <a:schemeClr val="dk1"/>
                </a:solidFill>
                <a:latin typeface="Open Sans Light"/>
                <a:ea typeface="Open Sans Light"/>
                <a:cs typeface="Open Sans Light"/>
                <a:sym typeface="Open Sans Light"/>
              </a:defRPr>
            </a:lvl2pPr>
            <a:lvl3pPr lvl="2" marR="0" rtl="0" algn="l">
              <a:lnSpc>
                <a:spcPct val="90000"/>
              </a:lnSpc>
              <a:spcBef>
                <a:spcPts val="400"/>
              </a:spcBef>
              <a:spcAft>
                <a:spcPts val="0"/>
              </a:spcAft>
              <a:buClr>
                <a:srgbClr val="3171D1"/>
              </a:buClr>
              <a:buSzPts val="1800"/>
              <a:buFont typeface="Arial"/>
              <a:buNone/>
              <a:defRPr b="0" i="0" sz="1800" u="none" cap="none" strike="noStrike">
                <a:solidFill>
                  <a:schemeClr val="dk1"/>
                </a:solidFill>
                <a:latin typeface="Open Sans Light"/>
                <a:ea typeface="Open Sans Light"/>
                <a:cs typeface="Open Sans Light"/>
                <a:sym typeface="Open Sans Light"/>
              </a:defRPr>
            </a:lvl3pPr>
            <a:lvl4pPr lvl="3" marR="0" rtl="0" algn="l">
              <a:lnSpc>
                <a:spcPct val="90000"/>
              </a:lnSpc>
              <a:spcBef>
                <a:spcPts val="400"/>
              </a:spcBef>
              <a:spcAft>
                <a:spcPts val="0"/>
              </a:spcAft>
              <a:buClr>
                <a:schemeClr val="accent2"/>
              </a:buClr>
              <a:buSzPts val="1500"/>
              <a:buFont typeface="Arial"/>
              <a:buNone/>
              <a:defRPr b="0" i="0" sz="1500" u="none" cap="none" strike="noStrike">
                <a:solidFill>
                  <a:schemeClr val="dk1"/>
                </a:solidFill>
                <a:latin typeface="Open Sans Light"/>
                <a:ea typeface="Open Sans Light"/>
                <a:cs typeface="Open Sans Light"/>
                <a:sym typeface="Open Sans Light"/>
              </a:defRPr>
            </a:lvl4pPr>
            <a:lvl5pPr lvl="4" marR="0" rtl="0" algn="l">
              <a:lnSpc>
                <a:spcPct val="90000"/>
              </a:lnSpc>
              <a:spcBef>
                <a:spcPts val="400"/>
              </a:spcBef>
              <a:spcAft>
                <a:spcPts val="0"/>
              </a:spcAft>
              <a:buClr>
                <a:srgbClr val="888B90"/>
              </a:buClr>
              <a:buSzPts val="1500"/>
              <a:buFont typeface="Arial"/>
              <a:buNone/>
              <a:defRPr b="0" i="0" sz="1500" u="none" cap="none" strike="noStrike">
                <a:solidFill>
                  <a:schemeClr val="dk1"/>
                </a:solidFill>
                <a:latin typeface="Open Sans Light"/>
                <a:ea typeface="Open Sans Light"/>
                <a:cs typeface="Open Sans Light"/>
                <a:sym typeface="Open Sans Light"/>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Open Sans Light"/>
                <a:ea typeface="Open Sans Light"/>
                <a:cs typeface="Open Sans Light"/>
                <a:sym typeface="Open Sans Light"/>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Open Sans Light"/>
                <a:ea typeface="Open Sans Light"/>
                <a:cs typeface="Open Sans Light"/>
                <a:sym typeface="Open Sans Light"/>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Open Sans Light"/>
                <a:ea typeface="Open Sans Light"/>
                <a:cs typeface="Open Sans Light"/>
                <a:sym typeface="Open Sans Light"/>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Open Sans Light"/>
                <a:ea typeface="Open Sans Light"/>
                <a:cs typeface="Open Sans Light"/>
                <a:sym typeface="Open Sans Light"/>
              </a:defRPr>
            </a:lvl9pPr>
          </a:lstStyle>
          <a:p/>
        </p:txBody>
      </p:sp>
      <p:sp>
        <p:nvSpPr>
          <p:cNvPr id="547" name="Google Shape;547;p91"/>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SzPts val="1200"/>
              <a:buNone/>
              <a:defRPr sz="1200"/>
            </a:lvl1pPr>
            <a:lvl2pPr indent="-228600" lvl="1" marL="914400" rtl="0" algn="l">
              <a:lnSpc>
                <a:spcPct val="90000"/>
              </a:lnSpc>
              <a:spcBef>
                <a:spcPts val="400"/>
              </a:spcBef>
              <a:spcAft>
                <a:spcPts val="0"/>
              </a:spcAft>
              <a:buSzPts val="1100"/>
              <a:buNone/>
              <a:defRPr sz="1100"/>
            </a:lvl2pPr>
            <a:lvl3pPr indent="-228600" lvl="2" marL="1371600" rtl="0" algn="l">
              <a:lnSpc>
                <a:spcPct val="90000"/>
              </a:lnSpc>
              <a:spcBef>
                <a:spcPts val="400"/>
              </a:spcBef>
              <a:spcAft>
                <a:spcPts val="0"/>
              </a:spcAft>
              <a:buSzPts val="900"/>
              <a:buNone/>
              <a:defRPr sz="900"/>
            </a:lvl3pPr>
            <a:lvl4pPr indent="-228600" lvl="3" marL="1828800" rtl="0" algn="l">
              <a:lnSpc>
                <a:spcPct val="90000"/>
              </a:lnSpc>
              <a:spcBef>
                <a:spcPts val="400"/>
              </a:spcBef>
              <a:spcAft>
                <a:spcPts val="0"/>
              </a:spcAft>
              <a:buSzPts val="800"/>
              <a:buNone/>
              <a:defRPr sz="800"/>
            </a:lvl4pPr>
            <a:lvl5pPr indent="-228600" lvl="4" marL="2286000" rtl="0" algn="l">
              <a:lnSpc>
                <a:spcPct val="9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548" name="Google Shape;548;p9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49" name="Google Shape;549;p9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50" name="Google Shape;550;p9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551" name="Shape 551"/>
        <p:cNvGrpSpPr/>
        <p:nvPr/>
      </p:nvGrpSpPr>
      <p:grpSpPr>
        <a:xfrm>
          <a:off x="0" y="0"/>
          <a:ext cx="0" cy="0"/>
          <a:chOff x="0" y="0"/>
          <a:chExt cx="0" cy="0"/>
        </a:xfrm>
      </p:grpSpPr>
      <p:sp>
        <p:nvSpPr>
          <p:cNvPr id="552" name="Google Shape;552;p9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53" name="Google Shape;553;p9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54" name="Google Shape;554;p9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55" name="Google Shape;555;p9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56" name="Google Shape;556;p9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logo" showMasterSp="0">
  <p:cSld name="Title only logo">
    <p:spTree>
      <p:nvGrpSpPr>
        <p:cNvPr id="70" name="Shape 70"/>
        <p:cNvGrpSpPr/>
        <p:nvPr/>
      </p:nvGrpSpPr>
      <p:grpSpPr>
        <a:xfrm>
          <a:off x="0" y="0"/>
          <a:ext cx="0" cy="0"/>
          <a:chOff x="0" y="0"/>
          <a:chExt cx="0" cy="0"/>
        </a:xfrm>
      </p:grpSpPr>
      <p:pic>
        <p:nvPicPr>
          <p:cNvPr id="71" name="Google Shape;71;p10"/>
          <p:cNvPicPr preferRelativeResize="0"/>
          <p:nvPr/>
        </p:nvPicPr>
        <p:blipFill rotWithShape="1">
          <a:blip r:embed="rId2">
            <a:alphaModFix/>
          </a:blip>
          <a:srcRect b="0" l="0" r="0" t="0"/>
          <a:stretch/>
        </p:blipFill>
        <p:spPr>
          <a:xfrm>
            <a:off x="2285" y="1285"/>
            <a:ext cx="9139430" cy="5140929"/>
          </a:xfrm>
          <a:prstGeom prst="rect">
            <a:avLst/>
          </a:prstGeom>
          <a:noFill/>
          <a:ln>
            <a:noFill/>
          </a:ln>
        </p:spPr>
      </p:pic>
      <p:sp>
        <p:nvSpPr>
          <p:cNvPr id="72" name="Google Shape;72;p1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3" name="Google Shape;73;p1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4" name="Google Shape;74;p1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5" name="Google Shape;75;p10"/>
          <p:cNvSpPr txBox="1"/>
          <p:nvPr>
            <p:ph type="title"/>
          </p:nvPr>
        </p:nvSpPr>
        <p:spPr>
          <a:xfrm>
            <a:off x="628650" y="207466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3300"/>
              <a:buFont typeface="Open Sans SemiBold"/>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p:cSld name="Table slide">
    <p:spTree>
      <p:nvGrpSpPr>
        <p:cNvPr id="557" name="Shape 557"/>
        <p:cNvGrpSpPr/>
        <p:nvPr/>
      </p:nvGrpSpPr>
      <p:grpSpPr>
        <a:xfrm>
          <a:off x="0" y="0"/>
          <a:ext cx="0" cy="0"/>
          <a:chOff x="0" y="0"/>
          <a:chExt cx="0" cy="0"/>
        </a:xfrm>
      </p:grpSpPr>
      <p:sp>
        <p:nvSpPr>
          <p:cNvPr id="558" name="Google Shape;558;p93"/>
          <p:cNvSpPr txBox="1"/>
          <p:nvPr>
            <p:ph type="title"/>
          </p:nvPr>
        </p:nvSpPr>
        <p:spPr>
          <a:xfrm>
            <a:off x="609600" y="446842"/>
            <a:ext cx="7845600" cy="677100"/>
          </a:xfrm>
          <a:prstGeom prst="rect">
            <a:avLst/>
          </a:prstGeom>
          <a:noFill/>
          <a:ln>
            <a:noFill/>
          </a:ln>
        </p:spPr>
        <p:txBody>
          <a:bodyPr anchorCtr="0" anchor="b" bIns="0" lIns="365750" spcFirstLastPara="1" rIns="91425" wrap="square" tIns="91425">
            <a:noAutofit/>
          </a:bodyPr>
          <a:lstStyle>
            <a:lvl1pPr lvl="0" marR="0" rtl="0" algn="l">
              <a:spcBef>
                <a:spcPts val="0"/>
              </a:spcBef>
              <a:spcAft>
                <a:spcPts val="0"/>
              </a:spcAft>
              <a:buClr>
                <a:schemeClr val="dk1"/>
              </a:buClr>
              <a:buSzPts val="3200"/>
              <a:buFont typeface="Arial Narrow"/>
              <a:buNone/>
              <a:defRPr b="0" i="0" sz="3200" u="none" cap="none" strike="noStrike">
                <a:solidFill>
                  <a:schemeClr val="dk1"/>
                </a:solidFill>
                <a:latin typeface="Arial Narrow"/>
                <a:ea typeface="Arial Narrow"/>
                <a:cs typeface="Arial Narrow"/>
                <a:sym typeface="Arial Narrow"/>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p:txBody>
      </p:sp>
      <p:sp>
        <p:nvSpPr>
          <p:cNvPr id="559" name="Google Shape;559;p93"/>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560" name="Google Shape;560;p93"/>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showMasterSp="0">
  <p:cSld name="Custom Layout_1">
    <p:spTree>
      <p:nvGrpSpPr>
        <p:cNvPr id="561" name="Shape 561"/>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lide No Text">
  <p:cSld name="Main Slide No Text">
    <p:spTree>
      <p:nvGrpSpPr>
        <p:cNvPr id="562" name="Shape 562"/>
        <p:cNvGrpSpPr/>
        <p:nvPr/>
      </p:nvGrpSpPr>
      <p:grpSpPr>
        <a:xfrm>
          <a:off x="0" y="0"/>
          <a:ext cx="0" cy="0"/>
          <a:chOff x="0" y="0"/>
          <a:chExt cx="0" cy="0"/>
        </a:xfrm>
      </p:grpSpPr>
      <p:sp>
        <p:nvSpPr>
          <p:cNvPr id="563" name="Google Shape;563;p95"/>
          <p:cNvSpPr txBox="1"/>
          <p:nvPr>
            <p:ph type="title"/>
          </p:nvPr>
        </p:nvSpPr>
        <p:spPr>
          <a:xfrm>
            <a:off x="107050" y="50979"/>
            <a:ext cx="8803500" cy="675900"/>
          </a:xfrm>
          <a:prstGeom prst="rect">
            <a:avLst/>
          </a:prstGeom>
          <a:noFill/>
          <a:ln>
            <a:noFill/>
          </a:ln>
        </p:spPr>
        <p:txBody>
          <a:bodyPr anchorCtr="0" anchor="ctr" bIns="68575" lIns="68575" spcFirstLastPara="1" rIns="68575" wrap="square" tIns="68575">
            <a:noAutofit/>
          </a:bodyPr>
          <a:lstStyle>
            <a:lvl1pPr lvl="0" rtl="0" algn="l">
              <a:lnSpc>
                <a:spcPct val="90000"/>
              </a:lnSpc>
              <a:spcBef>
                <a:spcPts val="0"/>
              </a:spcBef>
              <a:spcAft>
                <a:spcPts val="0"/>
              </a:spcAft>
              <a:buClr>
                <a:srgbClr val="666666"/>
              </a:buClr>
              <a:buSzPts val="4000"/>
              <a:buFont typeface="Calibri"/>
              <a:buNone/>
              <a:defRPr sz="4000">
                <a:solidFill>
                  <a:srgbClr val="666666"/>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64" name="Google Shape;564;p95"/>
          <p:cNvSpPr txBox="1"/>
          <p:nvPr/>
        </p:nvSpPr>
        <p:spPr>
          <a:xfrm>
            <a:off x="3774150" y="4789395"/>
            <a:ext cx="1595700" cy="3486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chemeClr val="lt2"/>
              </a:buClr>
              <a:buSzPts val="1200"/>
              <a:buFont typeface="Open Sans"/>
              <a:buNone/>
            </a:pPr>
            <a:r>
              <a:rPr b="0" i="0" lang="en" sz="1200" u="none" cap="none" strike="noStrike">
                <a:solidFill>
                  <a:schemeClr val="lt2"/>
                </a:solidFill>
                <a:latin typeface="Open Sans"/>
                <a:ea typeface="Open Sans"/>
                <a:cs typeface="Open Sans"/>
                <a:sym typeface="Open Sans"/>
              </a:rPr>
              <a:t>@edelements</a:t>
            </a:r>
            <a:endParaRPr b="0" i="0" sz="1200" u="none" cap="none" strike="noStrike">
              <a:solidFill>
                <a:schemeClr val="lt2"/>
              </a:solidFill>
              <a:latin typeface="Calibri"/>
              <a:ea typeface="Calibri"/>
              <a:cs typeface="Calibri"/>
              <a:sym typeface="Calibri"/>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rt Art">
  <p:cSld name="Smart Art">
    <p:spTree>
      <p:nvGrpSpPr>
        <p:cNvPr id="565" name="Shape 565"/>
        <p:cNvGrpSpPr/>
        <p:nvPr/>
      </p:nvGrpSpPr>
      <p:grpSpPr>
        <a:xfrm>
          <a:off x="0" y="0"/>
          <a:ext cx="0" cy="0"/>
          <a:chOff x="0" y="0"/>
          <a:chExt cx="0" cy="0"/>
        </a:xfrm>
      </p:grpSpPr>
      <p:sp>
        <p:nvSpPr>
          <p:cNvPr id="566" name="Google Shape;566;p96"/>
          <p:cNvSpPr txBox="1"/>
          <p:nvPr>
            <p:ph type="title"/>
          </p:nvPr>
        </p:nvSpPr>
        <p:spPr>
          <a:xfrm>
            <a:off x="666749" y="285750"/>
            <a:ext cx="7589400" cy="584700"/>
          </a:xfrm>
          <a:prstGeom prst="rect">
            <a:avLst/>
          </a:prstGeom>
          <a:noFill/>
          <a:ln>
            <a:noFill/>
          </a:ln>
        </p:spPr>
        <p:txBody>
          <a:bodyPr anchorCtr="0" anchor="b" bIns="0" lIns="365750" spcFirstLastPara="1" rIns="91425" wrap="square" tIns="91425">
            <a:noAutofit/>
          </a:bodyPr>
          <a:lstStyle>
            <a:lvl1pPr lvl="0" rtl="0" algn="ctr">
              <a:spcBef>
                <a:spcPts val="0"/>
              </a:spcBef>
              <a:spcAft>
                <a:spcPts val="0"/>
              </a:spcAft>
              <a:buClr>
                <a:schemeClr val="dk1"/>
              </a:buClr>
              <a:buSzPts val="3200"/>
              <a:buFont typeface="Arial Narrow"/>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67" name="Google Shape;567;p96"/>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68" name="Google Shape;568;p96"/>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69" name="Google Shape;569;p96"/>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1pPr>
            <a:lvl2pPr indent="0" lvl="1"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2pPr>
            <a:lvl3pPr indent="0" lvl="2"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3pPr>
            <a:lvl4pPr indent="0" lvl="3"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4pPr>
            <a:lvl5pPr indent="0" lvl="4"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5pPr>
            <a:lvl6pPr indent="0" lvl="5"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6pPr>
            <a:lvl7pPr indent="0" lvl="6"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7pPr>
            <a:lvl8pPr indent="0" lvl="7"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8pPr>
            <a:lvl9pPr indent="0" lvl="8" marL="0" marR="0" rtl="0" algn="r">
              <a:lnSpc>
                <a:spcPct val="100000"/>
              </a:lnSpc>
              <a:spcBef>
                <a:spcPts val="0"/>
              </a:spcBef>
              <a:spcAft>
                <a:spcPts val="0"/>
              </a:spcAft>
              <a:buClr>
                <a:srgbClr val="898B94"/>
              </a:buClr>
              <a:buSzPts val="1200"/>
              <a:buFont typeface="Arial Narrow"/>
              <a:buNone/>
              <a:defRPr b="0" i="0" sz="1200" u="none" cap="none" strike="noStrike">
                <a:solidFill>
                  <a:srgbClr val="898B94"/>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
        <p:nvSpPr>
          <p:cNvPr id="570" name="Google Shape;570;p96"/>
          <p:cNvSpPr/>
          <p:nvPr>
            <p:ph idx="2" type="dgm"/>
          </p:nvPr>
        </p:nvSpPr>
        <p:spPr>
          <a:xfrm>
            <a:off x="666750" y="946150"/>
            <a:ext cx="7589700" cy="3302100"/>
          </a:xfrm>
          <a:prstGeom prst="rect">
            <a:avLst/>
          </a:prstGeom>
          <a:noFill/>
          <a:ln>
            <a:noFill/>
          </a:ln>
        </p:spPr>
        <p:txBody>
          <a:bodyPr anchorCtr="0" anchor="ctr" bIns="91425" lIns="365750" spcFirstLastPara="1" rIns="365750"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30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20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0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200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71" name="Shape 571"/>
        <p:cNvGrpSpPr/>
        <p:nvPr/>
      </p:nvGrpSpPr>
      <p:grpSpPr>
        <a:xfrm>
          <a:off x="0" y="0"/>
          <a:ext cx="0" cy="0"/>
          <a:chOff x="0" y="0"/>
          <a:chExt cx="0" cy="0"/>
        </a:xfrm>
      </p:grpSpPr>
      <p:sp>
        <p:nvSpPr>
          <p:cNvPr id="572" name="Google Shape;572;p97"/>
          <p:cNvSpPr txBox="1"/>
          <p:nvPr>
            <p:ph type="ctrTitle"/>
          </p:nvPr>
        </p:nvSpPr>
        <p:spPr>
          <a:xfrm>
            <a:off x="311708" y="744575"/>
            <a:ext cx="8520600" cy="2052600"/>
          </a:xfrm>
          <a:prstGeom prst="rect">
            <a:avLst/>
          </a:prstGeom>
        </p:spPr>
        <p:txBody>
          <a:bodyPr anchorCtr="0" anchor="b" bIns="34275" lIns="68575" spcFirstLastPara="1" rIns="68575" wrap="square" tIns="3427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73" name="Google Shape;573;p97"/>
          <p:cNvSpPr txBox="1"/>
          <p:nvPr>
            <p:ph idx="1" type="subTitle"/>
          </p:nvPr>
        </p:nvSpPr>
        <p:spPr>
          <a:xfrm>
            <a:off x="311700" y="2834125"/>
            <a:ext cx="8520600" cy="792600"/>
          </a:xfrm>
          <a:prstGeom prst="rect">
            <a:avLst/>
          </a:prstGeom>
        </p:spPr>
        <p:txBody>
          <a:bodyPr anchorCtr="0" anchor="t" bIns="34275" lIns="68575" spcFirstLastPara="1" rIns="68575" wrap="square" tIns="34275">
            <a:noAutofit/>
          </a:bodyPr>
          <a:lstStyle>
            <a:lvl1pPr lvl="0" rtl="0" algn="ctr">
              <a:lnSpc>
                <a:spcPct val="100000"/>
              </a:lnSpc>
              <a:spcBef>
                <a:spcPts val="80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574" name="Google Shape;574;p97"/>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Slide">
  <p:cSld name="Chart Slide">
    <p:spTree>
      <p:nvGrpSpPr>
        <p:cNvPr id="575" name="Shape 575"/>
        <p:cNvGrpSpPr/>
        <p:nvPr/>
      </p:nvGrpSpPr>
      <p:grpSpPr>
        <a:xfrm>
          <a:off x="0" y="0"/>
          <a:ext cx="0" cy="0"/>
          <a:chOff x="0" y="0"/>
          <a:chExt cx="0" cy="0"/>
        </a:xfrm>
      </p:grpSpPr>
      <p:sp>
        <p:nvSpPr>
          <p:cNvPr id="576" name="Google Shape;576;p98"/>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77" name="Google Shape;577;p98"/>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78" name="Google Shape;578;p98"/>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79" name="Google Shape;579;p98"/>
          <p:cNvSpPr/>
          <p:nvPr>
            <p:ph idx="2" type="chart"/>
          </p:nvPr>
        </p:nvSpPr>
        <p:spPr>
          <a:xfrm>
            <a:off x="666750" y="248128"/>
            <a:ext cx="7589700" cy="3237900"/>
          </a:xfrm>
          <a:prstGeom prst="rect">
            <a:avLst/>
          </a:prstGeom>
          <a:noFill/>
          <a:ln>
            <a:noFill/>
          </a:ln>
        </p:spPr>
        <p:txBody>
          <a:bodyPr anchorCtr="0" anchor="ctr" bIns="91425" lIns="365750" spcFirstLastPara="1" rIns="365750"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580" name="Google Shape;580;p98"/>
          <p:cNvSpPr txBox="1"/>
          <p:nvPr>
            <p:ph idx="1" type="body"/>
          </p:nvPr>
        </p:nvSpPr>
        <p:spPr>
          <a:xfrm>
            <a:off x="666750" y="3624264"/>
            <a:ext cx="6648600" cy="554100"/>
          </a:xfrm>
          <a:prstGeom prst="rect">
            <a:avLst/>
          </a:prstGeom>
          <a:noFill/>
          <a:ln>
            <a:noFill/>
          </a:ln>
        </p:spPr>
        <p:txBody>
          <a:bodyPr anchorCtr="0" anchor="ctr" bIns="91425" lIns="0" spcFirstLastPara="1" rIns="0" wrap="square" tIns="91425">
            <a:noAutofit/>
          </a:bodyPr>
          <a:lstStyle>
            <a:lvl1pPr indent="-342900" lvl="0" marL="457200" rtl="0" algn="l">
              <a:spcBef>
                <a:spcPts val="0"/>
              </a:spcBef>
              <a:spcAft>
                <a:spcPts val="0"/>
              </a:spcAft>
              <a:buSzPts val="1800"/>
              <a:buChar char="•"/>
              <a:defRPr/>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81" name="Google Shape;581;p98"/>
          <p:cNvSpPr txBox="1"/>
          <p:nvPr>
            <p:ph idx="3" type="body"/>
          </p:nvPr>
        </p:nvSpPr>
        <p:spPr>
          <a:xfrm>
            <a:off x="666750" y="4459128"/>
            <a:ext cx="6648600" cy="215400"/>
          </a:xfrm>
          <a:prstGeom prst="rect">
            <a:avLst/>
          </a:prstGeom>
          <a:noFill/>
          <a:ln>
            <a:noFill/>
          </a:ln>
        </p:spPr>
        <p:txBody>
          <a:bodyPr anchorCtr="0" anchor="ctr" bIns="0" lIns="182875" spcFirstLastPara="1" rIns="182875" wrap="square" tIns="0">
            <a:noAutofit/>
          </a:bodyPr>
          <a:lstStyle>
            <a:lvl1pPr indent="-317500" lvl="0" marL="457200" rtl="0" algn="l">
              <a:spcBef>
                <a:spcPts val="0"/>
              </a:spcBef>
              <a:spcAft>
                <a:spcPts val="0"/>
              </a:spcAft>
              <a:buSzPts val="1400"/>
              <a:buChar char="•"/>
              <a:defRPr sz="1400">
                <a:solidFill>
                  <a:schemeClr val="accent1"/>
                </a:solidFill>
              </a:defRPr>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rt Art no logo" showMasterSp="0">
  <p:cSld name="Smart Art no logo">
    <p:spTree>
      <p:nvGrpSpPr>
        <p:cNvPr id="582" name="Shape 582"/>
        <p:cNvGrpSpPr/>
        <p:nvPr/>
      </p:nvGrpSpPr>
      <p:grpSpPr>
        <a:xfrm>
          <a:off x="0" y="0"/>
          <a:ext cx="0" cy="0"/>
          <a:chOff x="0" y="0"/>
          <a:chExt cx="0" cy="0"/>
        </a:xfrm>
      </p:grpSpPr>
      <p:sp>
        <p:nvSpPr>
          <p:cNvPr id="583" name="Google Shape;583;p99"/>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584" name="Google Shape;584;p99"/>
          <p:cNvSpPr txBox="1"/>
          <p:nvPr>
            <p:ph idx="11" type="ftr"/>
          </p:nvPr>
        </p:nvSpPr>
        <p:spPr>
          <a:xfrm>
            <a:off x="3124200" y="4767264"/>
            <a:ext cx="2895600" cy="319200"/>
          </a:xfrm>
          <a:prstGeom prst="rect">
            <a:avLst/>
          </a:prstGeom>
          <a:noFill/>
          <a:ln>
            <a:noFill/>
          </a:ln>
        </p:spPr>
        <p:txBody>
          <a:bodyPr anchorCtr="0" anchor="b" bIns="45700" lIns="91425" spcFirstLastPara="1" rIns="91425" wrap="square" tIns="45700">
            <a:noAutofit/>
          </a:bodyPr>
          <a:lstStyle>
            <a:lvl1pPr lvl="0" marR="0" rtl="0" algn="ctr">
              <a:spcBef>
                <a:spcPts val="0"/>
              </a:spcBef>
              <a:spcAft>
                <a:spcPts val="0"/>
              </a:spcAft>
              <a:buSzPts val="1100"/>
              <a:buNone/>
              <a:defRPr sz="8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585" name="Google Shape;585;p99"/>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1pPr>
            <a:lvl2pPr indent="0" lvl="1"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2pPr>
            <a:lvl3pPr indent="0" lvl="2"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3pPr>
            <a:lvl4pPr indent="0" lvl="3"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4pPr>
            <a:lvl5pPr indent="0" lvl="4"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5pPr>
            <a:lvl6pPr indent="0" lvl="5"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6pPr>
            <a:lvl7pPr indent="0" lvl="6"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7pPr>
            <a:lvl8pPr indent="0" lvl="7"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8pPr>
            <a:lvl9pPr indent="0" lvl="8"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
        <p:nvSpPr>
          <p:cNvPr id="586" name="Google Shape;586;p99"/>
          <p:cNvSpPr txBox="1"/>
          <p:nvPr/>
        </p:nvSpPr>
        <p:spPr>
          <a:xfrm>
            <a:off x="210364" y="4870906"/>
            <a:ext cx="6038100" cy="2154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 | </a:t>
            </a:r>
            <a:r>
              <a:rPr lang="en" sz="800">
                <a:solidFill>
                  <a:srgbClr val="15284B"/>
                </a:solidFill>
                <a:latin typeface="Arial Narrow"/>
                <a:ea typeface="Arial Narrow"/>
                <a:cs typeface="Arial Narrow"/>
                <a:sym typeface="Arial Narrow"/>
              </a:rPr>
              <a:t>Kansas leads the world in the success of each student</a:t>
            </a:r>
            <a:endParaRPr sz="200">
              <a:solidFill>
                <a:schemeClr val="dk1"/>
              </a:solidFill>
              <a:latin typeface="Arial Narrow"/>
              <a:ea typeface="Arial Narrow"/>
              <a:cs typeface="Arial Narrow"/>
              <a:sym typeface="Arial Narrow"/>
            </a:endParaRPr>
          </a:p>
        </p:txBody>
      </p:sp>
      <p:sp>
        <p:nvSpPr>
          <p:cNvPr id="587" name="Google Shape;587;p99"/>
          <p:cNvSpPr txBox="1"/>
          <p:nvPr>
            <p:ph type="title"/>
          </p:nvPr>
        </p:nvSpPr>
        <p:spPr>
          <a:xfrm>
            <a:off x="561975" y="486332"/>
            <a:ext cx="8020200" cy="584700"/>
          </a:xfrm>
          <a:prstGeom prst="rect">
            <a:avLst/>
          </a:prstGeom>
          <a:noFill/>
          <a:ln>
            <a:noFill/>
          </a:ln>
        </p:spPr>
        <p:txBody>
          <a:bodyPr anchorCtr="0" anchor="b" bIns="0" lIns="0" spcFirstLastPara="1" rIns="91425" wrap="square" tIns="91425">
            <a:noAutofit/>
          </a:bodyPr>
          <a:lstStyle>
            <a:lvl1pPr lvl="0" marR="0" rtl="0" algn="l">
              <a:spcBef>
                <a:spcPts val="0"/>
              </a:spcBef>
              <a:spcAft>
                <a:spcPts val="0"/>
              </a:spcAft>
              <a:buClr>
                <a:schemeClr val="dk1"/>
              </a:buClr>
              <a:buSzPts val="3200"/>
              <a:buFont typeface="Arial Narrow"/>
              <a:buNone/>
              <a:defRPr b="0" i="0" sz="3200" u="none" cap="none" strike="noStrike">
                <a:solidFill>
                  <a:schemeClr val="dk1"/>
                </a:solidFill>
                <a:latin typeface="Arial Narrow"/>
                <a:ea typeface="Arial Narrow"/>
                <a:cs typeface="Arial Narrow"/>
                <a:sym typeface="Arial Narrow"/>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p:txBody>
      </p:sp>
      <p:sp>
        <p:nvSpPr>
          <p:cNvPr id="588" name="Google Shape;588;p99"/>
          <p:cNvSpPr/>
          <p:nvPr>
            <p:ph idx="2" type="dgm"/>
          </p:nvPr>
        </p:nvSpPr>
        <p:spPr>
          <a:xfrm>
            <a:off x="561975" y="1174748"/>
            <a:ext cx="8020200" cy="3378900"/>
          </a:xfrm>
          <a:prstGeom prst="rect">
            <a:avLst/>
          </a:prstGeom>
          <a:noFill/>
          <a:ln>
            <a:noFill/>
          </a:ln>
        </p:spPr>
        <p:txBody>
          <a:bodyPr anchorCtr="0" anchor="ctr" bIns="91425" lIns="0" spcFirstLastPara="1" rIns="365750"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er Slide Option" showMasterSp="0">
  <p:cSld name="Subheader Slide Option">
    <p:spTree>
      <p:nvGrpSpPr>
        <p:cNvPr id="589" name="Shape 589"/>
        <p:cNvGrpSpPr/>
        <p:nvPr/>
      </p:nvGrpSpPr>
      <p:grpSpPr>
        <a:xfrm>
          <a:off x="0" y="0"/>
          <a:ext cx="0" cy="0"/>
          <a:chOff x="0" y="0"/>
          <a:chExt cx="0" cy="0"/>
        </a:xfrm>
      </p:grpSpPr>
      <p:sp>
        <p:nvSpPr>
          <p:cNvPr id="590" name="Google Shape;590;p100"/>
          <p:cNvSpPr txBox="1"/>
          <p:nvPr>
            <p:ph type="title"/>
          </p:nvPr>
        </p:nvSpPr>
        <p:spPr>
          <a:xfrm>
            <a:off x="609600" y="476428"/>
            <a:ext cx="7848600" cy="677100"/>
          </a:xfrm>
          <a:prstGeom prst="rect">
            <a:avLst/>
          </a:prstGeom>
          <a:noFill/>
          <a:ln>
            <a:noFill/>
          </a:ln>
        </p:spPr>
        <p:txBody>
          <a:bodyPr anchorCtr="0" anchor="b" bIns="0" lIns="365750" spcFirstLastPara="1" rIns="0" wrap="square" tIns="182875">
            <a:noAutofit/>
          </a:bodyPr>
          <a:lstStyle>
            <a:lvl1pPr lvl="0" rtl="0" algn="l">
              <a:spcBef>
                <a:spcPts val="0"/>
              </a:spcBef>
              <a:spcAft>
                <a:spcPts val="0"/>
              </a:spcAft>
              <a:buClr>
                <a:schemeClr val="dk1"/>
              </a:buClr>
              <a:buSzPts val="3200"/>
              <a:buFont typeface="Arial Narrow"/>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91" name="Google Shape;591;p100"/>
          <p:cNvSpPr txBox="1"/>
          <p:nvPr>
            <p:ph idx="1" type="body"/>
          </p:nvPr>
        </p:nvSpPr>
        <p:spPr>
          <a:xfrm>
            <a:off x="609600" y="1179552"/>
            <a:ext cx="7848600" cy="554100"/>
          </a:xfrm>
          <a:prstGeom prst="rect">
            <a:avLst/>
          </a:prstGeom>
          <a:noFill/>
          <a:ln>
            <a:noFill/>
          </a:ln>
        </p:spPr>
        <p:txBody>
          <a:bodyPr anchorCtr="0" anchor="t" bIns="182875" lIns="365750" spcFirstLastPara="1" rIns="365750" wrap="square" tIns="0">
            <a:noAutofit/>
          </a:bodyPr>
          <a:lstStyle>
            <a:lvl1pPr indent="-228600" lvl="0" marL="457200" rtl="0" algn="l">
              <a:spcBef>
                <a:spcPts val="0"/>
              </a:spcBef>
              <a:spcAft>
                <a:spcPts val="0"/>
              </a:spcAft>
              <a:buSzPts val="2400"/>
              <a:buNone/>
              <a:defRPr b="0" sz="2400">
                <a:solidFill>
                  <a:schemeClr val="accent3"/>
                </a:solidFill>
                <a:latin typeface="Arial Narrow"/>
                <a:ea typeface="Arial Narrow"/>
                <a:cs typeface="Arial Narrow"/>
                <a:sym typeface="Arial Narrow"/>
              </a:defRPr>
            </a:lvl1pPr>
            <a:lvl2pPr indent="-228600" lvl="1" marL="914400" rtl="0" algn="l">
              <a:spcBef>
                <a:spcPts val="600"/>
              </a:spcBef>
              <a:spcAft>
                <a:spcPts val="0"/>
              </a:spcAft>
              <a:buSzPts val="1900"/>
              <a:buNone/>
              <a:defRPr b="1" sz="2000"/>
            </a:lvl2pPr>
            <a:lvl3pPr indent="-228600" lvl="2" marL="1371600" rtl="0" algn="l">
              <a:spcBef>
                <a:spcPts val="600"/>
              </a:spcBef>
              <a:spcAft>
                <a:spcPts val="0"/>
              </a:spcAft>
              <a:buSzPts val="1620"/>
              <a:buNone/>
              <a:defRPr b="1" sz="1800"/>
            </a:lvl3pPr>
            <a:lvl4pPr indent="-228600" lvl="3" marL="1828800" rtl="0" algn="l">
              <a:spcBef>
                <a:spcPts val="600"/>
              </a:spcBef>
              <a:spcAft>
                <a:spcPts val="0"/>
              </a:spcAft>
              <a:buSzPts val="1360"/>
              <a:buNone/>
              <a:defRPr b="1" sz="1600"/>
            </a:lvl4pPr>
            <a:lvl5pPr indent="-228600" lvl="4" marL="2286000" rtl="0" algn="l">
              <a:spcBef>
                <a:spcPts val="600"/>
              </a:spcBef>
              <a:spcAft>
                <a:spcPts val="0"/>
              </a:spcAft>
              <a:buSzPts val="1280"/>
              <a:buNone/>
              <a:defRPr b="1" sz="1600"/>
            </a:lvl5pPr>
            <a:lvl6pPr indent="-228600" lvl="5" marL="2743200" rtl="0" algn="l">
              <a:spcBef>
                <a:spcPts val="60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592" name="Google Shape;592;p100"/>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atin typeface="Century Gothic"/>
                <a:ea typeface="Century Gothic"/>
                <a:cs typeface="Century Gothic"/>
                <a:sym typeface="Century Gothic"/>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93" name="Google Shape;593;p100"/>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94" name="Google Shape;594;p100"/>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95" name="Google Shape;595;p100"/>
          <p:cNvSpPr txBox="1"/>
          <p:nvPr/>
        </p:nvSpPr>
        <p:spPr>
          <a:xfrm>
            <a:off x="210364" y="4886295"/>
            <a:ext cx="4361700" cy="2001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a:t>
            </a:r>
            <a:endParaRPr i="1" sz="700">
              <a:solidFill>
                <a:schemeClr val="dk2"/>
              </a:solidFill>
              <a:latin typeface="Arial Narrow"/>
              <a:ea typeface="Arial Narrow"/>
              <a:cs typeface="Arial Narrow"/>
              <a:sym typeface="Arial Narrow"/>
            </a:endParaRPr>
          </a:p>
        </p:txBody>
      </p:sp>
      <p:pic>
        <p:nvPicPr>
          <p:cNvPr id="596" name="Google Shape;596;p100"/>
          <p:cNvPicPr preferRelativeResize="0"/>
          <p:nvPr/>
        </p:nvPicPr>
        <p:blipFill rotWithShape="1">
          <a:blip r:embed="rId2">
            <a:alphaModFix/>
          </a:blip>
          <a:srcRect b="0" l="0" r="0" t="0"/>
          <a:stretch/>
        </p:blipFill>
        <p:spPr>
          <a:xfrm>
            <a:off x="7141107" y="4095750"/>
            <a:ext cx="1545693" cy="914400"/>
          </a:xfrm>
          <a:prstGeom prst="rect">
            <a:avLst/>
          </a:prstGeom>
          <a:noFill/>
          <a:ln>
            <a:noFill/>
          </a:ln>
        </p:spPr>
      </p:pic>
      <p:sp>
        <p:nvSpPr>
          <p:cNvPr id="597" name="Google Shape;597;p100"/>
          <p:cNvSpPr txBox="1"/>
          <p:nvPr>
            <p:ph idx="2" type="body"/>
          </p:nvPr>
        </p:nvSpPr>
        <p:spPr>
          <a:xfrm>
            <a:off x="609600" y="1809750"/>
            <a:ext cx="7848600" cy="2286000"/>
          </a:xfrm>
          <a:prstGeom prst="rect">
            <a:avLst/>
          </a:prstGeom>
          <a:blipFill rotWithShape="1">
            <a:blip r:embed="rId3">
              <a:alphaModFix/>
            </a:blip>
            <a:stretch>
              <a:fillRect b="0" l="0" r="0" t="0"/>
            </a:stretch>
          </a:blipFill>
          <a:ln>
            <a:noFill/>
          </a:ln>
        </p:spPr>
        <p:txBody>
          <a:bodyPr anchorCtr="0" anchor="ctr" bIns="91425" lIns="365750" spcFirstLastPara="1" rIns="365750" wrap="square" tIns="182875">
            <a:noAutofit/>
          </a:bodyPr>
          <a:lstStyle>
            <a:lvl1pPr indent="-342900" lvl="0" marL="457200" rtl="0" algn="l">
              <a:spcBef>
                <a:spcPts val="0"/>
              </a:spcBef>
              <a:spcAft>
                <a:spcPts val="0"/>
              </a:spcAft>
              <a:buSzPts val="1800"/>
              <a:buChar char="•"/>
              <a:defRPr/>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lide w/ Text">
  <p:cSld name="Main Slide w/ Text">
    <p:spTree>
      <p:nvGrpSpPr>
        <p:cNvPr id="598" name="Shape 598"/>
        <p:cNvGrpSpPr/>
        <p:nvPr/>
      </p:nvGrpSpPr>
      <p:grpSpPr>
        <a:xfrm>
          <a:off x="0" y="0"/>
          <a:ext cx="0" cy="0"/>
          <a:chOff x="0" y="0"/>
          <a:chExt cx="0" cy="0"/>
        </a:xfrm>
      </p:grpSpPr>
      <p:sp>
        <p:nvSpPr>
          <p:cNvPr id="599" name="Google Shape;599;p101"/>
          <p:cNvSpPr txBox="1"/>
          <p:nvPr>
            <p:ph idx="1" type="body"/>
          </p:nvPr>
        </p:nvSpPr>
        <p:spPr>
          <a:xfrm>
            <a:off x="544200" y="953681"/>
            <a:ext cx="8055600" cy="3362700"/>
          </a:xfrm>
          <a:prstGeom prst="rect">
            <a:avLst/>
          </a:prstGeom>
          <a:blipFill rotWithShape="1">
            <a:blip r:embed="rId2">
              <a:alphaModFix/>
            </a:blip>
            <a:stretch>
              <a:fillRect b="0" l="0" r="0" t="0"/>
            </a:stretch>
          </a:blipFill>
          <a:ln>
            <a:noFill/>
          </a:ln>
        </p:spPr>
        <p:txBody>
          <a:bodyPr anchorCtr="0" anchor="t" bIns="91425" lIns="91425" spcFirstLastPara="1" rIns="91425" wrap="square" tIns="91425">
            <a:noAutofit/>
          </a:bodyPr>
          <a:lstStyle>
            <a:lvl1pPr indent="-508000" lvl="0" marL="457200" marR="0" rtl="0" algn="l">
              <a:spcBef>
                <a:spcPts val="1000"/>
              </a:spcBef>
              <a:spcAft>
                <a:spcPts val="0"/>
              </a:spcAft>
              <a:buClr>
                <a:srgbClr val="434343"/>
              </a:buClr>
              <a:buSzPts val="4400"/>
              <a:buFont typeface="Roboto"/>
              <a:buChar char="•"/>
              <a:defRPr b="0" i="0" sz="4400" u="none" cap="none" strike="noStrike">
                <a:solidFill>
                  <a:srgbClr val="434343"/>
                </a:solidFill>
                <a:latin typeface="Roboto"/>
                <a:ea typeface="Roboto"/>
                <a:cs typeface="Roboto"/>
                <a:sym typeface="Roboto"/>
              </a:defRPr>
            </a:lvl1pPr>
            <a:lvl2pPr indent="-381000" lvl="1" marL="914400" marR="0" rtl="0" algn="l">
              <a:spcBef>
                <a:spcPts val="500"/>
              </a:spcBef>
              <a:spcAft>
                <a:spcPts val="0"/>
              </a:spcAft>
              <a:buClr>
                <a:srgbClr val="434343"/>
              </a:buClr>
              <a:buSzPts val="2400"/>
              <a:buFont typeface="Roboto"/>
              <a:buChar char="⎻"/>
              <a:defRPr b="0" i="0" sz="2400" u="none" cap="none" strike="noStrike">
                <a:solidFill>
                  <a:srgbClr val="434343"/>
                </a:solidFill>
                <a:latin typeface="Roboto"/>
                <a:ea typeface="Roboto"/>
                <a:cs typeface="Roboto"/>
                <a:sym typeface="Roboto"/>
              </a:defRPr>
            </a:lvl2pPr>
            <a:lvl3pPr indent="-355600" lvl="2" marL="1371600" marR="0" rtl="0" algn="l">
              <a:spcBef>
                <a:spcPts val="500"/>
              </a:spcBef>
              <a:spcAft>
                <a:spcPts val="0"/>
              </a:spcAft>
              <a:buClr>
                <a:srgbClr val="434343"/>
              </a:buClr>
              <a:buSzPts val="2000"/>
              <a:buFont typeface="Roboto"/>
              <a:buChar char="•"/>
              <a:defRPr b="0" i="0" sz="2400" u="none" cap="none" strike="noStrike">
                <a:solidFill>
                  <a:srgbClr val="434343"/>
                </a:solidFill>
                <a:latin typeface="Roboto"/>
                <a:ea typeface="Roboto"/>
                <a:cs typeface="Roboto"/>
                <a:sym typeface="Roboto"/>
              </a:defRPr>
            </a:lvl3pPr>
            <a:lvl4pPr indent="-342900" lvl="3" marL="1828800" marR="0" rtl="0" algn="l">
              <a:spcBef>
                <a:spcPts val="500"/>
              </a:spcBef>
              <a:spcAft>
                <a:spcPts val="0"/>
              </a:spcAft>
              <a:buClr>
                <a:srgbClr val="434343"/>
              </a:buClr>
              <a:buSzPts val="1800"/>
              <a:buFont typeface="Roboto"/>
              <a:buChar char="•"/>
              <a:defRPr b="0" i="0" sz="2400" u="none" cap="none" strike="noStrike">
                <a:solidFill>
                  <a:srgbClr val="434343"/>
                </a:solidFill>
                <a:latin typeface="Roboto"/>
                <a:ea typeface="Roboto"/>
                <a:cs typeface="Roboto"/>
                <a:sym typeface="Roboto"/>
              </a:defRPr>
            </a:lvl4pPr>
            <a:lvl5pPr indent="-342900" lvl="4" marL="2286000" marR="0" rtl="0" algn="l">
              <a:spcBef>
                <a:spcPts val="500"/>
              </a:spcBef>
              <a:spcAft>
                <a:spcPts val="0"/>
              </a:spcAft>
              <a:buClr>
                <a:srgbClr val="434343"/>
              </a:buClr>
              <a:buSzPts val="1800"/>
              <a:buFont typeface="Roboto"/>
              <a:buChar char="•"/>
              <a:defRPr b="0" i="0" sz="2400" u="none" cap="none" strike="noStrike">
                <a:solidFill>
                  <a:srgbClr val="434343"/>
                </a:solidFill>
                <a:latin typeface="Roboto"/>
                <a:ea typeface="Roboto"/>
                <a:cs typeface="Roboto"/>
                <a:sym typeface="Roboto"/>
              </a:defRPr>
            </a:lvl5pPr>
            <a:lvl6pPr indent="-342900" lvl="5" marL="2743200" marR="0" rtl="0" algn="l">
              <a:spcBef>
                <a:spcPts val="500"/>
              </a:spcBef>
              <a:spcAft>
                <a:spcPts val="0"/>
              </a:spcAft>
              <a:buClr>
                <a:srgbClr val="434343"/>
              </a:buClr>
              <a:buSzPts val="1800"/>
              <a:buFont typeface="Roboto"/>
              <a:buChar char="•"/>
              <a:defRPr b="0" i="0" sz="2000" u="none" cap="none" strike="noStrike">
                <a:solidFill>
                  <a:srgbClr val="434343"/>
                </a:solidFill>
                <a:latin typeface="Roboto"/>
                <a:ea typeface="Roboto"/>
                <a:cs typeface="Roboto"/>
                <a:sym typeface="Roboto"/>
              </a:defRPr>
            </a:lvl6pPr>
            <a:lvl7pPr indent="-342900" lvl="6" marL="3200400" marR="0" rtl="0" algn="l">
              <a:spcBef>
                <a:spcPts val="500"/>
              </a:spcBef>
              <a:spcAft>
                <a:spcPts val="0"/>
              </a:spcAft>
              <a:buClr>
                <a:srgbClr val="434343"/>
              </a:buClr>
              <a:buSzPts val="1800"/>
              <a:buFont typeface="Roboto"/>
              <a:buChar char="•"/>
              <a:defRPr b="0" i="0" sz="2000" u="none" cap="none" strike="noStrike">
                <a:solidFill>
                  <a:srgbClr val="434343"/>
                </a:solidFill>
                <a:latin typeface="Roboto"/>
                <a:ea typeface="Roboto"/>
                <a:cs typeface="Roboto"/>
                <a:sym typeface="Roboto"/>
              </a:defRPr>
            </a:lvl7pPr>
            <a:lvl8pPr indent="-342900" lvl="7" marL="3657600" marR="0" rtl="0" algn="l">
              <a:spcBef>
                <a:spcPts val="500"/>
              </a:spcBef>
              <a:spcAft>
                <a:spcPts val="0"/>
              </a:spcAft>
              <a:buClr>
                <a:srgbClr val="434343"/>
              </a:buClr>
              <a:buSzPts val="1800"/>
              <a:buFont typeface="Roboto"/>
              <a:buChar char="•"/>
              <a:defRPr b="0" i="0" sz="2000" u="none" cap="none" strike="noStrike">
                <a:solidFill>
                  <a:srgbClr val="434343"/>
                </a:solidFill>
                <a:latin typeface="Roboto"/>
                <a:ea typeface="Roboto"/>
                <a:cs typeface="Roboto"/>
                <a:sym typeface="Roboto"/>
              </a:defRPr>
            </a:lvl8pPr>
            <a:lvl9pPr indent="-342900" lvl="8" marL="4114800" marR="0" rtl="0" algn="l">
              <a:spcBef>
                <a:spcPts val="500"/>
              </a:spcBef>
              <a:spcAft>
                <a:spcPts val="0"/>
              </a:spcAft>
              <a:buClr>
                <a:srgbClr val="434343"/>
              </a:buClr>
              <a:buSzPts val="1800"/>
              <a:buFont typeface="Roboto"/>
              <a:buChar char="•"/>
              <a:defRPr b="0" i="0" sz="2000" u="none" cap="none" strike="noStrike">
                <a:solidFill>
                  <a:srgbClr val="434343"/>
                </a:solidFill>
                <a:latin typeface="Roboto"/>
                <a:ea typeface="Roboto"/>
                <a:cs typeface="Roboto"/>
                <a:sym typeface="Roboto"/>
              </a:defRPr>
            </a:lvl9pPr>
          </a:lstStyle>
          <a:p/>
        </p:txBody>
      </p:sp>
      <p:sp>
        <p:nvSpPr>
          <p:cNvPr id="600" name="Google Shape;600;p101"/>
          <p:cNvSpPr txBox="1"/>
          <p:nvPr>
            <p:ph type="title"/>
          </p:nvPr>
        </p:nvSpPr>
        <p:spPr>
          <a:xfrm>
            <a:off x="107050" y="50979"/>
            <a:ext cx="8803500" cy="675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666666"/>
              </a:buClr>
              <a:buSzPts val="4000"/>
              <a:buFont typeface="Roboto"/>
              <a:buNone/>
              <a:defRPr b="0" i="0" sz="4000" u="none" cap="none" strike="noStrike">
                <a:solidFill>
                  <a:srgbClr val="666666"/>
                </a:solidFill>
                <a:latin typeface="Roboto"/>
                <a:ea typeface="Roboto"/>
                <a:cs typeface="Roboto"/>
                <a:sym typeface="Roboto"/>
              </a:defRPr>
            </a:lvl1pPr>
            <a:lvl2pPr lvl="1" rtl="0">
              <a:spcBef>
                <a:spcPts val="0"/>
              </a:spcBef>
              <a:spcAft>
                <a:spcPts val="0"/>
              </a:spcAft>
              <a:buSzPts val="4800"/>
              <a:buFont typeface="Roboto"/>
              <a:buNone/>
              <a:defRPr sz="4800">
                <a:latin typeface="Roboto"/>
                <a:ea typeface="Roboto"/>
                <a:cs typeface="Roboto"/>
                <a:sym typeface="Roboto"/>
              </a:defRPr>
            </a:lvl2pPr>
            <a:lvl3pPr lvl="2" rtl="0">
              <a:spcBef>
                <a:spcPts val="0"/>
              </a:spcBef>
              <a:spcAft>
                <a:spcPts val="0"/>
              </a:spcAft>
              <a:buSzPts val="4800"/>
              <a:buFont typeface="Roboto"/>
              <a:buNone/>
              <a:defRPr sz="4800">
                <a:latin typeface="Roboto"/>
                <a:ea typeface="Roboto"/>
                <a:cs typeface="Roboto"/>
                <a:sym typeface="Roboto"/>
              </a:defRPr>
            </a:lvl3pPr>
            <a:lvl4pPr lvl="3" rtl="0">
              <a:spcBef>
                <a:spcPts val="0"/>
              </a:spcBef>
              <a:spcAft>
                <a:spcPts val="0"/>
              </a:spcAft>
              <a:buSzPts val="4800"/>
              <a:buFont typeface="Roboto"/>
              <a:buNone/>
              <a:defRPr sz="4800">
                <a:latin typeface="Roboto"/>
                <a:ea typeface="Roboto"/>
                <a:cs typeface="Roboto"/>
                <a:sym typeface="Roboto"/>
              </a:defRPr>
            </a:lvl4pPr>
            <a:lvl5pPr lvl="4" rtl="0">
              <a:spcBef>
                <a:spcPts val="0"/>
              </a:spcBef>
              <a:spcAft>
                <a:spcPts val="0"/>
              </a:spcAft>
              <a:buSzPts val="4800"/>
              <a:buFont typeface="Roboto"/>
              <a:buNone/>
              <a:defRPr sz="4800">
                <a:latin typeface="Roboto"/>
                <a:ea typeface="Roboto"/>
                <a:cs typeface="Roboto"/>
                <a:sym typeface="Roboto"/>
              </a:defRPr>
            </a:lvl5pPr>
            <a:lvl6pPr lvl="5" rtl="0">
              <a:spcBef>
                <a:spcPts val="0"/>
              </a:spcBef>
              <a:spcAft>
                <a:spcPts val="0"/>
              </a:spcAft>
              <a:buSzPts val="4800"/>
              <a:buFont typeface="Roboto"/>
              <a:buNone/>
              <a:defRPr sz="4800">
                <a:latin typeface="Roboto"/>
                <a:ea typeface="Roboto"/>
                <a:cs typeface="Roboto"/>
                <a:sym typeface="Roboto"/>
              </a:defRPr>
            </a:lvl6pPr>
            <a:lvl7pPr lvl="6" rtl="0">
              <a:spcBef>
                <a:spcPts val="0"/>
              </a:spcBef>
              <a:spcAft>
                <a:spcPts val="0"/>
              </a:spcAft>
              <a:buSzPts val="4800"/>
              <a:buFont typeface="Roboto"/>
              <a:buNone/>
              <a:defRPr sz="4800">
                <a:latin typeface="Roboto"/>
                <a:ea typeface="Roboto"/>
                <a:cs typeface="Roboto"/>
                <a:sym typeface="Roboto"/>
              </a:defRPr>
            </a:lvl7pPr>
            <a:lvl8pPr lvl="7" rtl="0">
              <a:spcBef>
                <a:spcPts val="0"/>
              </a:spcBef>
              <a:spcAft>
                <a:spcPts val="0"/>
              </a:spcAft>
              <a:buSzPts val="4800"/>
              <a:buFont typeface="Roboto"/>
              <a:buNone/>
              <a:defRPr sz="4800">
                <a:latin typeface="Roboto"/>
                <a:ea typeface="Roboto"/>
                <a:cs typeface="Roboto"/>
                <a:sym typeface="Roboto"/>
              </a:defRPr>
            </a:lvl8pPr>
            <a:lvl9pPr lvl="8" rtl="0">
              <a:spcBef>
                <a:spcPts val="0"/>
              </a:spcBef>
              <a:spcAft>
                <a:spcPts val="0"/>
              </a:spcAft>
              <a:buSzPts val="4800"/>
              <a:buFont typeface="Roboto"/>
              <a:buNone/>
              <a:defRPr sz="4800">
                <a:latin typeface="Roboto"/>
                <a:ea typeface="Roboto"/>
                <a:cs typeface="Roboto"/>
                <a:sym typeface="Roboto"/>
              </a:defRPr>
            </a:lvl9pPr>
          </a:lstStyle>
          <a:p/>
        </p:txBody>
      </p:sp>
      <p:sp>
        <p:nvSpPr>
          <p:cNvPr id="601" name="Google Shape;601;p101"/>
          <p:cNvSpPr txBox="1"/>
          <p:nvPr>
            <p:ph idx="12" type="sldNum"/>
          </p:nvPr>
        </p:nvSpPr>
        <p:spPr>
          <a:xfrm>
            <a:off x="8595309" y="4766895"/>
            <a:ext cx="548700" cy="3936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1pPr>
            <a:lvl2pPr indent="0" lvl="1"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2pPr>
            <a:lvl3pPr indent="0" lvl="2"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3pPr>
            <a:lvl4pPr indent="0" lvl="3"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4pPr>
            <a:lvl5pPr indent="0" lvl="4"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5pPr>
            <a:lvl6pPr indent="0" lvl="5"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6pPr>
            <a:lvl7pPr indent="0" lvl="6"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7pPr>
            <a:lvl8pPr indent="0" lvl="7"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8pPr>
            <a:lvl9pPr indent="0" lvl="8" marL="0" marR="0" rtl="0" algn="r">
              <a:spcBef>
                <a:spcPts val="0"/>
              </a:spcBef>
              <a:spcAft>
                <a:spcPts val="0"/>
              </a:spcAft>
              <a:buClr>
                <a:schemeClr val="lt2"/>
              </a:buClr>
              <a:buSzPts val="1200"/>
              <a:buFont typeface="Open Sans"/>
              <a:buNone/>
              <a:defRPr sz="1200">
                <a:solidFill>
                  <a:schemeClr val="lt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section" showMasterSp="0">
  <p:cSld name="Icon section">
    <p:spTree>
      <p:nvGrpSpPr>
        <p:cNvPr id="602" name="Shape 602"/>
        <p:cNvGrpSpPr/>
        <p:nvPr/>
      </p:nvGrpSpPr>
      <p:grpSpPr>
        <a:xfrm>
          <a:off x="0" y="0"/>
          <a:ext cx="0" cy="0"/>
          <a:chOff x="0" y="0"/>
          <a:chExt cx="0" cy="0"/>
        </a:xfrm>
      </p:grpSpPr>
      <p:sp>
        <p:nvSpPr>
          <p:cNvPr id="603" name="Google Shape;603;p102"/>
          <p:cNvSpPr/>
          <p:nvPr/>
        </p:nvSpPr>
        <p:spPr>
          <a:xfrm>
            <a:off x="-76200" y="-114300"/>
            <a:ext cx="2971800" cy="5372100"/>
          </a:xfrm>
          <a:prstGeom prst="rect">
            <a:avLst/>
          </a:prstGeom>
          <a:solidFill>
            <a:srgbClr val="B2B2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sp>
        <p:nvSpPr>
          <p:cNvPr id="604" name="Google Shape;604;p102"/>
          <p:cNvSpPr txBox="1"/>
          <p:nvPr>
            <p:ph type="title"/>
          </p:nvPr>
        </p:nvSpPr>
        <p:spPr>
          <a:xfrm>
            <a:off x="2971799" y="590550"/>
            <a:ext cx="5181600" cy="584700"/>
          </a:xfrm>
          <a:prstGeom prst="rect">
            <a:avLst/>
          </a:prstGeom>
          <a:noFill/>
          <a:ln>
            <a:noFill/>
          </a:ln>
        </p:spPr>
        <p:txBody>
          <a:bodyPr anchorCtr="0" anchor="b" bIns="0" lIns="365750" spcFirstLastPara="1" rIns="91425" wrap="square" tIns="91425">
            <a:noAutofit/>
          </a:bodyPr>
          <a:lstStyle>
            <a:lvl1pPr lvl="0" rtl="0" algn="l">
              <a:spcBef>
                <a:spcPts val="0"/>
              </a:spcBef>
              <a:spcAft>
                <a:spcPts val="0"/>
              </a:spcAft>
              <a:buClr>
                <a:schemeClr val="dk1"/>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05" name="Google Shape;605;p102"/>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06" name="Google Shape;606;p102"/>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07" name="Google Shape;607;p102"/>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08" name="Google Shape;608;p102"/>
          <p:cNvSpPr/>
          <p:nvPr>
            <p:ph idx="2" type="pic"/>
          </p:nvPr>
        </p:nvSpPr>
        <p:spPr>
          <a:xfrm>
            <a:off x="666749" y="1428750"/>
            <a:ext cx="2152500" cy="2057400"/>
          </a:xfrm>
          <a:prstGeom prst="rect">
            <a:avLst/>
          </a:prstGeom>
          <a:noFill/>
          <a:ln>
            <a:noFill/>
          </a:ln>
        </p:spPr>
        <p:txBody>
          <a:bodyPr anchorCtr="0" anchor="ctr" bIns="91425" lIns="365750" spcFirstLastPara="1" rIns="365750"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609" name="Google Shape;609;p102"/>
          <p:cNvSpPr txBox="1"/>
          <p:nvPr>
            <p:ph idx="1" type="body"/>
          </p:nvPr>
        </p:nvSpPr>
        <p:spPr>
          <a:xfrm>
            <a:off x="2971800" y="2262113"/>
            <a:ext cx="5181600" cy="1000200"/>
          </a:xfrm>
          <a:prstGeom prst="rect">
            <a:avLst/>
          </a:prstGeom>
          <a:blipFill rotWithShape="1">
            <a:blip r:embed="rId2">
              <a:alphaModFix/>
            </a:blip>
            <a:stretch>
              <a:fillRect b="0" l="0" r="0" t="0"/>
            </a:stretch>
          </a:blipFill>
          <a:ln>
            <a:noFill/>
          </a:ln>
        </p:spPr>
        <p:txBody>
          <a:bodyPr anchorCtr="0" anchor="ctr" bIns="91425" lIns="365750" spcFirstLastPara="1" rIns="365750" wrap="square" tIns="91425">
            <a:noAutofit/>
          </a:bodyPr>
          <a:lstStyle>
            <a:lvl1pPr indent="-342900" lvl="0" marL="457200" rtl="0" algn="l">
              <a:spcBef>
                <a:spcPts val="0"/>
              </a:spcBef>
              <a:spcAft>
                <a:spcPts val="0"/>
              </a:spcAft>
              <a:buSzPts val="1800"/>
              <a:buChar char="•"/>
              <a:defRPr/>
            </a:lvl1pPr>
            <a:lvl2pPr indent="-337185" lvl="1" marL="914400" rtl="0" algn="l">
              <a:spcBef>
                <a:spcPts val="600"/>
              </a:spcBef>
              <a:spcAft>
                <a:spcPts val="0"/>
              </a:spcAft>
              <a:buSzPts val="1710"/>
              <a:buChar char="•"/>
              <a:defRPr/>
            </a:lvl2pPr>
            <a:lvl3pPr indent="-331469" lvl="2" marL="1371600" rtl="0" algn="l">
              <a:spcBef>
                <a:spcPts val="600"/>
              </a:spcBef>
              <a:spcAft>
                <a:spcPts val="0"/>
              </a:spcAft>
              <a:buSzPts val="1620"/>
              <a:buChar char="•"/>
              <a:defRPr/>
            </a:lvl3pPr>
            <a:lvl4pPr indent="-325755" lvl="3" marL="1828800" rtl="0" algn="l">
              <a:spcBef>
                <a:spcPts val="600"/>
              </a:spcBef>
              <a:spcAft>
                <a:spcPts val="0"/>
              </a:spcAft>
              <a:buSzPts val="1530"/>
              <a:buChar char="•"/>
              <a:defRPr/>
            </a:lvl4pPr>
            <a:lvl5pPr indent="-320039" lvl="4" marL="2286000" rtl="0" algn="l">
              <a:spcBef>
                <a:spcPts val="600"/>
              </a:spcBef>
              <a:spcAft>
                <a:spcPts val="0"/>
              </a:spcAft>
              <a:buSzPts val="144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610" name="Google Shape;610;p102"/>
          <p:cNvSpPr txBox="1"/>
          <p:nvPr/>
        </p:nvSpPr>
        <p:spPr>
          <a:xfrm>
            <a:off x="210364" y="4886295"/>
            <a:ext cx="4361700" cy="2001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lang="en" sz="700">
                <a:solidFill>
                  <a:schemeClr val="dk2"/>
                </a:solidFill>
                <a:latin typeface="Arial Narrow"/>
                <a:ea typeface="Arial Narrow"/>
                <a:cs typeface="Arial Narrow"/>
                <a:sym typeface="Arial Narrow"/>
              </a:rPr>
              <a:t>KANSAS</a:t>
            </a:r>
            <a:r>
              <a:rPr lang="en" sz="700">
                <a:solidFill>
                  <a:schemeClr val="dk2"/>
                </a:solidFill>
                <a:latin typeface="Arial Narrow"/>
                <a:ea typeface="Arial Narrow"/>
                <a:cs typeface="Arial Narrow"/>
                <a:sym typeface="Arial Narrow"/>
              </a:rPr>
              <a:t> STATE DEPARTMENT OF EDUCATION </a:t>
            </a:r>
            <a:r>
              <a:rPr i="1" lang="en" sz="700">
                <a:solidFill>
                  <a:schemeClr val="dk2"/>
                </a:solidFill>
                <a:latin typeface="Arial Narrow"/>
                <a:ea typeface="Arial Narrow"/>
                <a:cs typeface="Arial Narrow"/>
                <a:sym typeface="Arial Narrow"/>
              </a:rPr>
              <a:t>| www.ksde.org</a:t>
            </a:r>
            <a:endParaRPr i="1" sz="700">
              <a:solidFill>
                <a:schemeClr val="dk2"/>
              </a:solidFill>
              <a:latin typeface="Arial Narrow"/>
              <a:ea typeface="Arial Narrow"/>
              <a:cs typeface="Arial Narrow"/>
              <a:sym typeface="Arial Narrow"/>
            </a:endParaRPr>
          </a:p>
        </p:txBody>
      </p:sp>
      <p:pic>
        <p:nvPicPr>
          <p:cNvPr id="611" name="Google Shape;611;p102"/>
          <p:cNvPicPr preferRelativeResize="0"/>
          <p:nvPr/>
        </p:nvPicPr>
        <p:blipFill rotWithShape="1">
          <a:blip r:embed="rId3">
            <a:alphaModFix/>
          </a:blip>
          <a:srcRect b="0" l="0" r="0" t="0"/>
          <a:stretch/>
        </p:blipFill>
        <p:spPr>
          <a:xfrm>
            <a:off x="7369707" y="4095750"/>
            <a:ext cx="1545693" cy="9144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37" Type="http://schemas.openxmlformats.org/officeDocument/2006/relationships/theme" Target="../theme/theme4.xml"/><Relationship Id="rId14" Type="http://schemas.openxmlformats.org/officeDocument/2006/relationships/slideLayout" Target="../slideLayouts/slideLayout13.xml"/><Relationship Id="rId36" Type="http://schemas.openxmlformats.org/officeDocument/2006/relationships/slideLayout" Target="../slideLayouts/slideLayout35.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74.xml"/><Relationship Id="rId20" Type="http://schemas.openxmlformats.org/officeDocument/2006/relationships/slideLayout" Target="../slideLayouts/slideLayout54.xml"/><Relationship Id="rId41" Type="http://schemas.openxmlformats.org/officeDocument/2006/relationships/theme" Target="../theme/theme1.xml"/><Relationship Id="rId22" Type="http://schemas.openxmlformats.org/officeDocument/2006/relationships/slideLayout" Target="../slideLayouts/slideLayout56.xml"/><Relationship Id="rId21" Type="http://schemas.openxmlformats.org/officeDocument/2006/relationships/slideLayout" Target="../slideLayouts/slideLayout55.xml"/><Relationship Id="rId24" Type="http://schemas.openxmlformats.org/officeDocument/2006/relationships/slideLayout" Target="../slideLayouts/slideLayout58.xml"/><Relationship Id="rId23" Type="http://schemas.openxmlformats.org/officeDocument/2006/relationships/slideLayout" Target="../slideLayouts/slideLayout57.xml"/><Relationship Id="rId1" Type="http://schemas.openxmlformats.org/officeDocument/2006/relationships/image" Target="../media/image13.png"/><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26" Type="http://schemas.openxmlformats.org/officeDocument/2006/relationships/slideLayout" Target="../slideLayouts/slideLayout60.xml"/><Relationship Id="rId25" Type="http://schemas.openxmlformats.org/officeDocument/2006/relationships/slideLayout" Target="../slideLayouts/slideLayout59.xml"/><Relationship Id="rId28" Type="http://schemas.openxmlformats.org/officeDocument/2006/relationships/slideLayout" Target="../slideLayouts/slideLayout62.xml"/><Relationship Id="rId27" Type="http://schemas.openxmlformats.org/officeDocument/2006/relationships/slideLayout" Target="../slideLayouts/slideLayout61.xml"/><Relationship Id="rId5" Type="http://schemas.openxmlformats.org/officeDocument/2006/relationships/slideLayout" Target="../slideLayouts/slideLayout39.xml"/><Relationship Id="rId6" Type="http://schemas.openxmlformats.org/officeDocument/2006/relationships/slideLayout" Target="../slideLayouts/slideLayout40.xml"/><Relationship Id="rId29" Type="http://schemas.openxmlformats.org/officeDocument/2006/relationships/slideLayout" Target="../slideLayouts/slideLayout63.xml"/><Relationship Id="rId7" Type="http://schemas.openxmlformats.org/officeDocument/2006/relationships/slideLayout" Target="../slideLayouts/slideLayout41.xml"/><Relationship Id="rId8" Type="http://schemas.openxmlformats.org/officeDocument/2006/relationships/slideLayout" Target="../slideLayouts/slideLayout42.xml"/><Relationship Id="rId31" Type="http://schemas.openxmlformats.org/officeDocument/2006/relationships/slideLayout" Target="../slideLayouts/slideLayout65.xml"/><Relationship Id="rId30" Type="http://schemas.openxmlformats.org/officeDocument/2006/relationships/slideLayout" Target="../slideLayouts/slideLayout64.xml"/><Relationship Id="rId11" Type="http://schemas.openxmlformats.org/officeDocument/2006/relationships/slideLayout" Target="../slideLayouts/slideLayout45.xml"/><Relationship Id="rId33" Type="http://schemas.openxmlformats.org/officeDocument/2006/relationships/slideLayout" Target="../slideLayouts/slideLayout67.xml"/><Relationship Id="rId10" Type="http://schemas.openxmlformats.org/officeDocument/2006/relationships/slideLayout" Target="../slideLayouts/slideLayout44.xml"/><Relationship Id="rId32" Type="http://schemas.openxmlformats.org/officeDocument/2006/relationships/slideLayout" Target="../slideLayouts/slideLayout66.xml"/><Relationship Id="rId13" Type="http://schemas.openxmlformats.org/officeDocument/2006/relationships/slideLayout" Target="../slideLayouts/slideLayout47.xml"/><Relationship Id="rId35" Type="http://schemas.openxmlformats.org/officeDocument/2006/relationships/slideLayout" Target="../slideLayouts/slideLayout69.xml"/><Relationship Id="rId12" Type="http://schemas.openxmlformats.org/officeDocument/2006/relationships/slideLayout" Target="../slideLayouts/slideLayout46.xml"/><Relationship Id="rId34" Type="http://schemas.openxmlformats.org/officeDocument/2006/relationships/slideLayout" Target="../slideLayouts/slideLayout68.xml"/><Relationship Id="rId15" Type="http://schemas.openxmlformats.org/officeDocument/2006/relationships/slideLayout" Target="../slideLayouts/slideLayout49.xml"/><Relationship Id="rId37" Type="http://schemas.openxmlformats.org/officeDocument/2006/relationships/slideLayout" Target="../slideLayouts/slideLayout71.xml"/><Relationship Id="rId14" Type="http://schemas.openxmlformats.org/officeDocument/2006/relationships/slideLayout" Target="../slideLayouts/slideLayout48.xml"/><Relationship Id="rId36" Type="http://schemas.openxmlformats.org/officeDocument/2006/relationships/slideLayout" Target="../slideLayouts/slideLayout70.xml"/><Relationship Id="rId17" Type="http://schemas.openxmlformats.org/officeDocument/2006/relationships/slideLayout" Target="../slideLayouts/slideLayout51.xml"/><Relationship Id="rId39" Type="http://schemas.openxmlformats.org/officeDocument/2006/relationships/slideLayout" Target="../slideLayouts/slideLayout73.xml"/><Relationship Id="rId16" Type="http://schemas.openxmlformats.org/officeDocument/2006/relationships/slideLayout" Target="../slideLayouts/slideLayout50.xml"/><Relationship Id="rId38" Type="http://schemas.openxmlformats.org/officeDocument/2006/relationships/slideLayout" Target="../slideLayouts/slideLayout72.xml"/><Relationship Id="rId19" Type="http://schemas.openxmlformats.org/officeDocument/2006/relationships/slideLayout" Target="../slideLayouts/slideLayout53.xml"/><Relationship Id="rId18"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93.xml"/><Relationship Id="rId22" Type="http://schemas.openxmlformats.org/officeDocument/2006/relationships/slideLayout" Target="../slideLayouts/slideLayout95.xml"/><Relationship Id="rId21" Type="http://schemas.openxmlformats.org/officeDocument/2006/relationships/slideLayout" Target="../slideLayouts/slideLayout94.xml"/><Relationship Id="rId24" Type="http://schemas.openxmlformats.org/officeDocument/2006/relationships/slideLayout" Target="../slideLayouts/slideLayout97.xml"/><Relationship Id="rId23" Type="http://schemas.openxmlformats.org/officeDocument/2006/relationships/slideLayout" Target="../slideLayouts/slideLayout96.xml"/><Relationship Id="rId1" Type="http://schemas.openxmlformats.org/officeDocument/2006/relationships/image" Target="../media/image23.png"/><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9" Type="http://schemas.openxmlformats.org/officeDocument/2006/relationships/slideLayout" Target="../slideLayouts/slideLayout82.xml"/><Relationship Id="rId26" Type="http://schemas.openxmlformats.org/officeDocument/2006/relationships/slideLayout" Target="../slideLayouts/slideLayout99.xml"/><Relationship Id="rId25" Type="http://schemas.openxmlformats.org/officeDocument/2006/relationships/slideLayout" Target="../slideLayouts/slideLayout98.xml"/><Relationship Id="rId28" Type="http://schemas.openxmlformats.org/officeDocument/2006/relationships/slideLayout" Target="../slideLayouts/slideLayout101.xml"/><Relationship Id="rId27" Type="http://schemas.openxmlformats.org/officeDocument/2006/relationships/slideLayout" Target="../slideLayouts/slideLayout100.xml"/><Relationship Id="rId5" Type="http://schemas.openxmlformats.org/officeDocument/2006/relationships/slideLayout" Target="../slideLayouts/slideLayout78.xml"/><Relationship Id="rId6" Type="http://schemas.openxmlformats.org/officeDocument/2006/relationships/slideLayout" Target="../slideLayouts/slideLayout79.xml"/><Relationship Id="rId29" Type="http://schemas.openxmlformats.org/officeDocument/2006/relationships/slideLayout" Target="../slideLayouts/slideLayout102.xml"/><Relationship Id="rId7" Type="http://schemas.openxmlformats.org/officeDocument/2006/relationships/slideLayout" Target="../slideLayouts/slideLayout80.xml"/><Relationship Id="rId8" Type="http://schemas.openxmlformats.org/officeDocument/2006/relationships/slideLayout" Target="../slideLayouts/slideLayout81.xml"/><Relationship Id="rId31" Type="http://schemas.openxmlformats.org/officeDocument/2006/relationships/slideLayout" Target="../slideLayouts/slideLayout104.xml"/><Relationship Id="rId30" Type="http://schemas.openxmlformats.org/officeDocument/2006/relationships/slideLayout" Target="../slideLayouts/slideLayout103.xml"/><Relationship Id="rId11" Type="http://schemas.openxmlformats.org/officeDocument/2006/relationships/slideLayout" Target="../slideLayouts/slideLayout84.xml"/><Relationship Id="rId33" Type="http://schemas.openxmlformats.org/officeDocument/2006/relationships/slideLayout" Target="../slideLayouts/slideLayout106.xml"/><Relationship Id="rId10" Type="http://schemas.openxmlformats.org/officeDocument/2006/relationships/slideLayout" Target="../slideLayouts/slideLayout83.xml"/><Relationship Id="rId32" Type="http://schemas.openxmlformats.org/officeDocument/2006/relationships/slideLayout" Target="../slideLayouts/slideLayout105.xml"/><Relationship Id="rId13" Type="http://schemas.openxmlformats.org/officeDocument/2006/relationships/slideLayout" Target="../slideLayouts/slideLayout86.xml"/><Relationship Id="rId35" Type="http://schemas.openxmlformats.org/officeDocument/2006/relationships/slideLayout" Target="../slideLayouts/slideLayout108.xml"/><Relationship Id="rId12" Type="http://schemas.openxmlformats.org/officeDocument/2006/relationships/slideLayout" Target="../slideLayouts/slideLayout85.xml"/><Relationship Id="rId34" Type="http://schemas.openxmlformats.org/officeDocument/2006/relationships/slideLayout" Target="../slideLayouts/slideLayout107.xml"/><Relationship Id="rId15" Type="http://schemas.openxmlformats.org/officeDocument/2006/relationships/slideLayout" Target="../slideLayouts/slideLayout88.xml"/><Relationship Id="rId37" Type="http://schemas.openxmlformats.org/officeDocument/2006/relationships/theme" Target="../theme/theme3.xml"/><Relationship Id="rId14" Type="http://schemas.openxmlformats.org/officeDocument/2006/relationships/slideLayout" Target="../slideLayouts/slideLayout87.xml"/><Relationship Id="rId36" Type="http://schemas.openxmlformats.org/officeDocument/2006/relationships/slideLayout" Target="../slideLayouts/slideLayout109.xml"/><Relationship Id="rId17" Type="http://schemas.openxmlformats.org/officeDocument/2006/relationships/slideLayout" Target="../slideLayouts/slideLayout90.xml"/><Relationship Id="rId16" Type="http://schemas.openxmlformats.org/officeDocument/2006/relationships/slideLayout" Target="../slideLayouts/slideLayout89.xml"/><Relationship Id="rId19" Type="http://schemas.openxmlformats.org/officeDocument/2006/relationships/slideLayout" Target="../slideLayouts/slideLayout92.xml"/><Relationship Id="rId18" Type="http://schemas.openxmlformats.org/officeDocument/2006/relationships/slideLayout" Target="../slideLayouts/slideLayout91.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11" Type="http://schemas.openxmlformats.org/officeDocument/2006/relationships/slideLayout" Target="../slideLayouts/slideLayout120.xml"/><Relationship Id="rId10" Type="http://schemas.openxmlformats.org/officeDocument/2006/relationships/slideLayout" Target="../slideLayouts/slideLayout119.xml"/><Relationship Id="rId13" Type="http://schemas.openxmlformats.org/officeDocument/2006/relationships/theme" Target="../theme/theme2.xml"/><Relationship Id="rId12"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0" r="0" t="0"/>
          <a:stretch/>
        </p:blipFill>
        <p:spPr>
          <a:xfrm>
            <a:off x="0" y="1285"/>
            <a:ext cx="9144000" cy="5140929"/>
          </a:xfrm>
          <a:prstGeom prst="rect">
            <a:avLst/>
          </a:prstGeom>
          <a:noFill/>
          <a:ln>
            <a:noFill/>
          </a:ln>
        </p:spPr>
      </p:pic>
      <p:sp>
        <p:nvSpPr>
          <p:cNvPr id="7" name="Google Shape;7;p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B94"/>
                </a:solidFill>
                <a:latin typeface="Open Sans Light"/>
                <a:ea typeface="Open Sans Light"/>
                <a:cs typeface="Open Sans Light"/>
                <a:sym typeface="Open Sans Light"/>
              </a:defRPr>
            </a:lvl1pPr>
            <a:lvl2pPr lvl="1"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2pPr>
            <a:lvl3pPr lvl="2"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3pPr>
            <a:lvl4pPr lvl="3"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4pPr>
            <a:lvl5pPr lvl="4"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5pPr>
            <a:lvl6pPr lvl="5"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6pPr>
            <a:lvl7pPr lvl="6"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7pPr>
            <a:lvl8pPr lvl="7"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8pPr>
            <a:lvl9pPr lvl="8"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9pPr>
          </a:lstStyle>
          <a:p/>
        </p:txBody>
      </p:sp>
      <p:sp>
        <p:nvSpPr>
          <p:cNvPr id="8" name="Google Shape;8;p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B94"/>
                </a:solidFill>
                <a:latin typeface="Open Sans Light"/>
                <a:ea typeface="Open Sans Light"/>
                <a:cs typeface="Open Sans Light"/>
                <a:sym typeface="Open Sans Light"/>
              </a:defRPr>
            </a:lvl1pPr>
            <a:lvl2pPr lvl="1"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2pPr>
            <a:lvl3pPr lvl="2"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3pPr>
            <a:lvl4pPr lvl="3"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4pPr>
            <a:lvl5pPr lvl="4"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5pPr>
            <a:lvl6pPr lvl="5"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6pPr>
            <a:lvl7pPr lvl="6"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7pPr>
            <a:lvl8pPr lvl="7"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8pPr>
            <a:lvl9pPr lvl="8"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9pPr>
          </a:lstStyle>
          <a:p/>
        </p:txBody>
      </p:sp>
      <p:sp>
        <p:nvSpPr>
          <p:cNvPr id="9" name="Google Shape;9;p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B94"/>
                </a:solidFill>
                <a:latin typeface="Open Sans Light"/>
                <a:ea typeface="Open Sans Light"/>
                <a:cs typeface="Open Sans Light"/>
                <a:sym typeface="Open Sans Light"/>
              </a:defRPr>
            </a:lvl1pPr>
            <a:lvl2pPr indent="0" lvl="1" marL="0" marR="0" rtl="0" algn="r">
              <a:spcBef>
                <a:spcPts val="0"/>
              </a:spcBef>
              <a:buNone/>
              <a:defRPr b="0" i="0" sz="900" u="none" cap="none" strike="noStrike">
                <a:solidFill>
                  <a:srgbClr val="888B94"/>
                </a:solidFill>
                <a:latin typeface="Open Sans Light"/>
                <a:ea typeface="Open Sans Light"/>
                <a:cs typeface="Open Sans Light"/>
                <a:sym typeface="Open Sans Light"/>
              </a:defRPr>
            </a:lvl2pPr>
            <a:lvl3pPr indent="0" lvl="2" marL="0" marR="0" rtl="0" algn="r">
              <a:spcBef>
                <a:spcPts val="0"/>
              </a:spcBef>
              <a:buNone/>
              <a:defRPr b="0" i="0" sz="900" u="none" cap="none" strike="noStrike">
                <a:solidFill>
                  <a:srgbClr val="888B94"/>
                </a:solidFill>
                <a:latin typeface="Open Sans Light"/>
                <a:ea typeface="Open Sans Light"/>
                <a:cs typeface="Open Sans Light"/>
                <a:sym typeface="Open Sans Light"/>
              </a:defRPr>
            </a:lvl3pPr>
            <a:lvl4pPr indent="0" lvl="3" marL="0" marR="0" rtl="0" algn="r">
              <a:spcBef>
                <a:spcPts val="0"/>
              </a:spcBef>
              <a:buNone/>
              <a:defRPr b="0" i="0" sz="900" u="none" cap="none" strike="noStrike">
                <a:solidFill>
                  <a:srgbClr val="888B94"/>
                </a:solidFill>
                <a:latin typeface="Open Sans Light"/>
                <a:ea typeface="Open Sans Light"/>
                <a:cs typeface="Open Sans Light"/>
                <a:sym typeface="Open Sans Light"/>
              </a:defRPr>
            </a:lvl4pPr>
            <a:lvl5pPr indent="0" lvl="4" marL="0" marR="0" rtl="0" algn="r">
              <a:spcBef>
                <a:spcPts val="0"/>
              </a:spcBef>
              <a:buNone/>
              <a:defRPr b="0" i="0" sz="900" u="none" cap="none" strike="noStrike">
                <a:solidFill>
                  <a:srgbClr val="888B94"/>
                </a:solidFill>
                <a:latin typeface="Open Sans Light"/>
                <a:ea typeface="Open Sans Light"/>
                <a:cs typeface="Open Sans Light"/>
                <a:sym typeface="Open Sans Light"/>
              </a:defRPr>
            </a:lvl5pPr>
            <a:lvl6pPr indent="0" lvl="5" marL="0" marR="0" rtl="0" algn="r">
              <a:spcBef>
                <a:spcPts val="0"/>
              </a:spcBef>
              <a:buNone/>
              <a:defRPr b="0" i="0" sz="900" u="none" cap="none" strike="noStrike">
                <a:solidFill>
                  <a:srgbClr val="888B94"/>
                </a:solidFill>
                <a:latin typeface="Open Sans Light"/>
                <a:ea typeface="Open Sans Light"/>
                <a:cs typeface="Open Sans Light"/>
                <a:sym typeface="Open Sans Light"/>
              </a:defRPr>
            </a:lvl6pPr>
            <a:lvl7pPr indent="0" lvl="6" marL="0" marR="0" rtl="0" algn="r">
              <a:spcBef>
                <a:spcPts val="0"/>
              </a:spcBef>
              <a:buNone/>
              <a:defRPr b="0" i="0" sz="900" u="none" cap="none" strike="noStrike">
                <a:solidFill>
                  <a:srgbClr val="888B94"/>
                </a:solidFill>
                <a:latin typeface="Open Sans Light"/>
                <a:ea typeface="Open Sans Light"/>
                <a:cs typeface="Open Sans Light"/>
                <a:sym typeface="Open Sans Light"/>
              </a:defRPr>
            </a:lvl7pPr>
            <a:lvl8pPr indent="0" lvl="7" marL="0" marR="0" rtl="0" algn="r">
              <a:spcBef>
                <a:spcPts val="0"/>
              </a:spcBef>
              <a:buNone/>
              <a:defRPr b="0" i="0" sz="900" u="none" cap="none" strike="noStrike">
                <a:solidFill>
                  <a:srgbClr val="888B94"/>
                </a:solidFill>
                <a:latin typeface="Open Sans Light"/>
                <a:ea typeface="Open Sans Light"/>
                <a:cs typeface="Open Sans Light"/>
                <a:sym typeface="Open Sans Light"/>
              </a:defRPr>
            </a:lvl8pPr>
            <a:lvl9pPr indent="0" lvl="8" marL="0" marR="0" rtl="0" algn="r">
              <a:spcBef>
                <a:spcPts val="0"/>
              </a:spcBef>
              <a:buNone/>
              <a:defRPr b="0" i="0" sz="900" u="none" cap="none" strike="noStrike">
                <a:solidFill>
                  <a:srgbClr val="888B94"/>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
        <p:nvSpPr>
          <p:cNvPr id="10" name="Google Shape;10;p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Open Sans SemiBold"/>
              <a:buNone/>
              <a:defRPr b="0" i="0" sz="3300" u="none" cap="none" strike="noStrike">
                <a:solidFill>
                  <a:schemeClr val="dk1"/>
                </a:solidFill>
                <a:latin typeface="Open Sans SemiBold"/>
                <a:ea typeface="Open Sans SemiBold"/>
                <a:cs typeface="Open Sans SemiBold"/>
                <a:sym typeface="Open Sans SemiBold"/>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 name="Google Shape;11;p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accent2"/>
              </a:buClr>
              <a:buSzPts val="2100"/>
              <a:buFont typeface="Arial"/>
              <a:buChar char="•"/>
              <a:defRPr b="0" i="0" sz="2100" u="none" cap="none" strike="noStrike">
                <a:solidFill>
                  <a:schemeClr val="dk1"/>
                </a:solidFill>
                <a:latin typeface="Open Sans Light"/>
                <a:ea typeface="Open Sans Light"/>
                <a:cs typeface="Open Sans Light"/>
                <a:sym typeface="Open Sans Light"/>
              </a:defRPr>
            </a:lvl1pPr>
            <a:lvl2pPr indent="-342900" lvl="1" marL="914400" marR="0" rtl="0" algn="l">
              <a:lnSpc>
                <a:spcPct val="90000"/>
              </a:lnSpc>
              <a:spcBef>
                <a:spcPts val="400"/>
              </a:spcBef>
              <a:spcAft>
                <a:spcPts val="0"/>
              </a:spcAft>
              <a:buClr>
                <a:schemeClr val="accent1"/>
              </a:buClr>
              <a:buSzPts val="1800"/>
              <a:buFont typeface="Arial"/>
              <a:buChar char="•"/>
              <a:defRPr b="0" i="0" sz="1800" u="none" cap="none" strike="noStrike">
                <a:solidFill>
                  <a:schemeClr val="dk1"/>
                </a:solidFill>
                <a:latin typeface="Open Sans Light"/>
                <a:ea typeface="Open Sans Light"/>
                <a:cs typeface="Open Sans Light"/>
                <a:sym typeface="Open Sans Light"/>
              </a:defRPr>
            </a:lvl2pPr>
            <a:lvl3pPr indent="-323850" lvl="2" marL="1371600" marR="0" rtl="0" algn="l">
              <a:lnSpc>
                <a:spcPct val="90000"/>
              </a:lnSpc>
              <a:spcBef>
                <a:spcPts val="400"/>
              </a:spcBef>
              <a:spcAft>
                <a:spcPts val="0"/>
              </a:spcAft>
              <a:buClr>
                <a:srgbClr val="3171D1"/>
              </a:buClr>
              <a:buSzPts val="1500"/>
              <a:buFont typeface="Arial"/>
              <a:buChar char="•"/>
              <a:defRPr b="0" i="0" sz="1500" u="none" cap="none" strike="noStrike">
                <a:solidFill>
                  <a:schemeClr val="dk1"/>
                </a:solidFill>
                <a:latin typeface="Open Sans Light"/>
                <a:ea typeface="Open Sans Light"/>
                <a:cs typeface="Open Sans Light"/>
                <a:sym typeface="Open Sans Light"/>
              </a:defRPr>
            </a:lvl3pPr>
            <a:lvl4pPr indent="-317500" lvl="3" marL="1828800" marR="0" rtl="0" algn="l">
              <a:lnSpc>
                <a:spcPct val="90000"/>
              </a:lnSpc>
              <a:spcBef>
                <a:spcPts val="400"/>
              </a:spcBef>
              <a:spcAft>
                <a:spcPts val="0"/>
              </a:spcAft>
              <a:buClr>
                <a:schemeClr val="accent2"/>
              </a:buClr>
              <a:buSzPts val="1400"/>
              <a:buFont typeface="Arial"/>
              <a:buChar char="•"/>
              <a:defRPr b="0" i="0" sz="1400" u="none" cap="none" strike="noStrike">
                <a:solidFill>
                  <a:schemeClr val="dk1"/>
                </a:solidFill>
                <a:latin typeface="Open Sans Light"/>
                <a:ea typeface="Open Sans Light"/>
                <a:cs typeface="Open Sans Light"/>
                <a:sym typeface="Open Sans Light"/>
              </a:defRPr>
            </a:lvl4pPr>
            <a:lvl5pPr indent="-317500" lvl="4" marL="2286000" marR="0" rtl="0" algn="l">
              <a:lnSpc>
                <a:spcPct val="90000"/>
              </a:lnSpc>
              <a:spcBef>
                <a:spcPts val="400"/>
              </a:spcBef>
              <a:spcAft>
                <a:spcPts val="0"/>
              </a:spcAft>
              <a:buClr>
                <a:srgbClr val="888B90"/>
              </a:buClr>
              <a:buSzPts val="1400"/>
              <a:buFont typeface="Arial"/>
              <a:buChar char="•"/>
              <a:defRPr b="0" i="0" sz="1400" u="none" cap="none" strike="noStrike">
                <a:solidFill>
                  <a:schemeClr val="dk1"/>
                </a:solidFill>
                <a:latin typeface="Open Sans Light"/>
                <a:ea typeface="Open Sans Light"/>
                <a:cs typeface="Open Sans Light"/>
                <a:sym typeface="Open Sans Light"/>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2" name="Shape 212"/>
        <p:cNvGrpSpPr/>
        <p:nvPr/>
      </p:nvGrpSpPr>
      <p:grpSpPr>
        <a:xfrm>
          <a:off x="0" y="0"/>
          <a:ext cx="0" cy="0"/>
          <a:chOff x="0" y="0"/>
          <a:chExt cx="0" cy="0"/>
        </a:xfrm>
      </p:grpSpPr>
      <p:pic>
        <p:nvPicPr>
          <p:cNvPr id="213" name="Google Shape;213;p37"/>
          <p:cNvPicPr preferRelativeResize="0"/>
          <p:nvPr/>
        </p:nvPicPr>
        <p:blipFill rotWithShape="1">
          <a:blip r:embed="rId1">
            <a:alphaModFix/>
          </a:blip>
          <a:srcRect b="0" l="0" r="0" t="0"/>
          <a:stretch/>
        </p:blipFill>
        <p:spPr>
          <a:xfrm>
            <a:off x="0" y="1285"/>
            <a:ext cx="9144000" cy="5140929"/>
          </a:xfrm>
          <a:prstGeom prst="rect">
            <a:avLst/>
          </a:prstGeom>
          <a:noFill/>
          <a:ln>
            <a:noFill/>
          </a:ln>
        </p:spPr>
      </p:pic>
      <p:sp>
        <p:nvSpPr>
          <p:cNvPr id="214" name="Google Shape;214;p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B94"/>
                </a:solidFill>
                <a:latin typeface="Open Sans Light"/>
                <a:ea typeface="Open Sans Light"/>
                <a:cs typeface="Open Sans Light"/>
                <a:sym typeface="Open Sans Light"/>
              </a:defRPr>
            </a:lvl1pPr>
            <a:lvl2pPr lvl="1"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2pPr>
            <a:lvl3pPr lvl="2"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3pPr>
            <a:lvl4pPr lvl="3"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4pPr>
            <a:lvl5pPr lvl="4"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5pPr>
            <a:lvl6pPr lvl="5"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6pPr>
            <a:lvl7pPr lvl="6"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7pPr>
            <a:lvl8pPr lvl="7"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8pPr>
            <a:lvl9pPr lvl="8"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9pPr>
          </a:lstStyle>
          <a:p/>
        </p:txBody>
      </p:sp>
      <p:sp>
        <p:nvSpPr>
          <p:cNvPr id="215" name="Google Shape;215;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B94"/>
                </a:solidFill>
                <a:latin typeface="Open Sans Light"/>
                <a:ea typeface="Open Sans Light"/>
                <a:cs typeface="Open Sans Light"/>
                <a:sym typeface="Open Sans Light"/>
              </a:defRPr>
            </a:lvl1pPr>
            <a:lvl2pPr lvl="1"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2pPr>
            <a:lvl3pPr lvl="2"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3pPr>
            <a:lvl4pPr lvl="3"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4pPr>
            <a:lvl5pPr lvl="4"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5pPr>
            <a:lvl6pPr lvl="5"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6pPr>
            <a:lvl7pPr lvl="6"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7pPr>
            <a:lvl8pPr lvl="7"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8pPr>
            <a:lvl9pPr lvl="8"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9pPr>
          </a:lstStyle>
          <a:p/>
        </p:txBody>
      </p:sp>
      <p:sp>
        <p:nvSpPr>
          <p:cNvPr id="216" name="Google Shape;216;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B94"/>
                </a:solidFill>
                <a:latin typeface="Open Sans Light"/>
                <a:ea typeface="Open Sans Light"/>
                <a:cs typeface="Open Sans Light"/>
                <a:sym typeface="Open Sans Light"/>
              </a:defRPr>
            </a:lvl1pPr>
            <a:lvl2pPr indent="0" lvl="1" marL="0" marR="0" rtl="0" algn="r">
              <a:spcBef>
                <a:spcPts val="0"/>
              </a:spcBef>
              <a:buNone/>
              <a:defRPr b="0" i="0" sz="900" u="none" cap="none" strike="noStrike">
                <a:solidFill>
                  <a:srgbClr val="888B94"/>
                </a:solidFill>
                <a:latin typeface="Open Sans Light"/>
                <a:ea typeface="Open Sans Light"/>
                <a:cs typeface="Open Sans Light"/>
                <a:sym typeface="Open Sans Light"/>
              </a:defRPr>
            </a:lvl2pPr>
            <a:lvl3pPr indent="0" lvl="2" marL="0" marR="0" rtl="0" algn="r">
              <a:spcBef>
                <a:spcPts val="0"/>
              </a:spcBef>
              <a:buNone/>
              <a:defRPr b="0" i="0" sz="900" u="none" cap="none" strike="noStrike">
                <a:solidFill>
                  <a:srgbClr val="888B94"/>
                </a:solidFill>
                <a:latin typeface="Open Sans Light"/>
                <a:ea typeface="Open Sans Light"/>
                <a:cs typeface="Open Sans Light"/>
                <a:sym typeface="Open Sans Light"/>
              </a:defRPr>
            </a:lvl3pPr>
            <a:lvl4pPr indent="0" lvl="3" marL="0" marR="0" rtl="0" algn="r">
              <a:spcBef>
                <a:spcPts val="0"/>
              </a:spcBef>
              <a:buNone/>
              <a:defRPr b="0" i="0" sz="900" u="none" cap="none" strike="noStrike">
                <a:solidFill>
                  <a:srgbClr val="888B94"/>
                </a:solidFill>
                <a:latin typeface="Open Sans Light"/>
                <a:ea typeface="Open Sans Light"/>
                <a:cs typeface="Open Sans Light"/>
                <a:sym typeface="Open Sans Light"/>
              </a:defRPr>
            </a:lvl4pPr>
            <a:lvl5pPr indent="0" lvl="4" marL="0" marR="0" rtl="0" algn="r">
              <a:spcBef>
                <a:spcPts val="0"/>
              </a:spcBef>
              <a:buNone/>
              <a:defRPr b="0" i="0" sz="900" u="none" cap="none" strike="noStrike">
                <a:solidFill>
                  <a:srgbClr val="888B94"/>
                </a:solidFill>
                <a:latin typeface="Open Sans Light"/>
                <a:ea typeface="Open Sans Light"/>
                <a:cs typeface="Open Sans Light"/>
                <a:sym typeface="Open Sans Light"/>
              </a:defRPr>
            </a:lvl5pPr>
            <a:lvl6pPr indent="0" lvl="5" marL="0" marR="0" rtl="0" algn="r">
              <a:spcBef>
                <a:spcPts val="0"/>
              </a:spcBef>
              <a:buNone/>
              <a:defRPr b="0" i="0" sz="900" u="none" cap="none" strike="noStrike">
                <a:solidFill>
                  <a:srgbClr val="888B94"/>
                </a:solidFill>
                <a:latin typeface="Open Sans Light"/>
                <a:ea typeface="Open Sans Light"/>
                <a:cs typeface="Open Sans Light"/>
                <a:sym typeface="Open Sans Light"/>
              </a:defRPr>
            </a:lvl6pPr>
            <a:lvl7pPr indent="0" lvl="6" marL="0" marR="0" rtl="0" algn="r">
              <a:spcBef>
                <a:spcPts val="0"/>
              </a:spcBef>
              <a:buNone/>
              <a:defRPr b="0" i="0" sz="900" u="none" cap="none" strike="noStrike">
                <a:solidFill>
                  <a:srgbClr val="888B94"/>
                </a:solidFill>
                <a:latin typeface="Open Sans Light"/>
                <a:ea typeface="Open Sans Light"/>
                <a:cs typeface="Open Sans Light"/>
                <a:sym typeface="Open Sans Light"/>
              </a:defRPr>
            </a:lvl7pPr>
            <a:lvl8pPr indent="0" lvl="7" marL="0" marR="0" rtl="0" algn="r">
              <a:spcBef>
                <a:spcPts val="0"/>
              </a:spcBef>
              <a:buNone/>
              <a:defRPr b="0" i="0" sz="900" u="none" cap="none" strike="noStrike">
                <a:solidFill>
                  <a:srgbClr val="888B94"/>
                </a:solidFill>
                <a:latin typeface="Open Sans Light"/>
                <a:ea typeface="Open Sans Light"/>
                <a:cs typeface="Open Sans Light"/>
                <a:sym typeface="Open Sans Light"/>
              </a:defRPr>
            </a:lvl8pPr>
            <a:lvl9pPr indent="0" lvl="8" marL="0" marR="0" rtl="0" algn="r">
              <a:spcBef>
                <a:spcPts val="0"/>
              </a:spcBef>
              <a:buNone/>
              <a:defRPr b="0" i="0" sz="900" u="none" cap="none" strike="noStrike">
                <a:solidFill>
                  <a:srgbClr val="888B94"/>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
        <p:nvSpPr>
          <p:cNvPr id="217" name="Google Shape;217;p3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Open Sans SemiBold"/>
              <a:buNone/>
              <a:defRPr b="0" i="0" sz="3300" u="none" cap="none" strike="noStrike">
                <a:solidFill>
                  <a:schemeClr val="dk1"/>
                </a:solidFill>
                <a:latin typeface="Open Sans SemiBold"/>
                <a:ea typeface="Open Sans SemiBold"/>
                <a:cs typeface="Open Sans SemiBold"/>
                <a:sym typeface="Open Sans SemiBold"/>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18" name="Google Shape;218;p3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accent2"/>
              </a:buClr>
              <a:buSzPts val="2100"/>
              <a:buFont typeface="Arial"/>
              <a:buChar char="•"/>
              <a:defRPr b="0" i="0" sz="2100" u="none" cap="none" strike="noStrike">
                <a:solidFill>
                  <a:schemeClr val="dk1"/>
                </a:solidFill>
                <a:latin typeface="Open Sans Light"/>
                <a:ea typeface="Open Sans Light"/>
                <a:cs typeface="Open Sans Light"/>
                <a:sym typeface="Open Sans Light"/>
              </a:defRPr>
            </a:lvl1pPr>
            <a:lvl2pPr indent="-342900" lvl="1" marL="914400" marR="0" rtl="0" algn="l">
              <a:lnSpc>
                <a:spcPct val="90000"/>
              </a:lnSpc>
              <a:spcBef>
                <a:spcPts val="400"/>
              </a:spcBef>
              <a:spcAft>
                <a:spcPts val="0"/>
              </a:spcAft>
              <a:buClr>
                <a:schemeClr val="accent1"/>
              </a:buClr>
              <a:buSzPts val="1800"/>
              <a:buFont typeface="Arial"/>
              <a:buChar char="•"/>
              <a:defRPr b="0" i="0" sz="1800" u="none" cap="none" strike="noStrike">
                <a:solidFill>
                  <a:schemeClr val="dk1"/>
                </a:solidFill>
                <a:latin typeface="Open Sans Light"/>
                <a:ea typeface="Open Sans Light"/>
                <a:cs typeface="Open Sans Light"/>
                <a:sym typeface="Open Sans Light"/>
              </a:defRPr>
            </a:lvl2pPr>
            <a:lvl3pPr indent="-323850" lvl="2" marL="1371600" marR="0" rtl="0" algn="l">
              <a:lnSpc>
                <a:spcPct val="90000"/>
              </a:lnSpc>
              <a:spcBef>
                <a:spcPts val="400"/>
              </a:spcBef>
              <a:spcAft>
                <a:spcPts val="0"/>
              </a:spcAft>
              <a:buClr>
                <a:srgbClr val="3171D1"/>
              </a:buClr>
              <a:buSzPts val="1500"/>
              <a:buFont typeface="Arial"/>
              <a:buChar char="•"/>
              <a:defRPr b="0" i="0" sz="1500" u="none" cap="none" strike="noStrike">
                <a:solidFill>
                  <a:schemeClr val="dk1"/>
                </a:solidFill>
                <a:latin typeface="Open Sans Light"/>
                <a:ea typeface="Open Sans Light"/>
                <a:cs typeface="Open Sans Light"/>
                <a:sym typeface="Open Sans Light"/>
              </a:defRPr>
            </a:lvl3pPr>
            <a:lvl4pPr indent="-317500" lvl="3" marL="1828800" marR="0" rtl="0" algn="l">
              <a:lnSpc>
                <a:spcPct val="90000"/>
              </a:lnSpc>
              <a:spcBef>
                <a:spcPts val="400"/>
              </a:spcBef>
              <a:spcAft>
                <a:spcPts val="0"/>
              </a:spcAft>
              <a:buClr>
                <a:schemeClr val="accent2"/>
              </a:buClr>
              <a:buSzPts val="1400"/>
              <a:buFont typeface="Arial"/>
              <a:buChar char="•"/>
              <a:defRPr b="0" i="0" sz="1400" u="none" cap="none" strike="noStrike">
                <a:solidFill>
                  <a:schemeClr val="dk1"/>
                </a:solidFill>
                <a:latin typeface="Open Sans Light"/>
                <a:ea typeface="Open Sans Light"/>
                <a:cs typeface="Open Sans Light"/>
                <a:sym typeface="Open Sans Light"/>
              </a:defRPr>
            </a:lvl4pPr>
            <a:lvl5pPr indent="-317500" lvl="4" marL="2286000" marR="0" rtl="0" algn="l">
              <a:lnSpc>
                <a:spcPct val="90000"/>
              </a:lnSpc>
              <a:spcBef>
                <a:spcPts val="400"/>
              </a:spcBef>
              <a:spcAft>
                <a:spcPts val="0"/>
              </a:spcAft>
              <a:buClr>
                <a:srgbClr val="888B90"/>
              </a:buClr>
              <a:buSzPts val="1400"/>
              <a:buFont typeface="Arial"/>
              <a:buChar char="•"/>
              <a:defRPr b="0" i="0" sz="1400" u="none" cap="none" strike="noStrike">
                <a:solidFill>
                  <a:schemeClr val="dk1"/>
                </a:solidFill>
                <a:latin typeface="Open Sans Light"/>
                <a:ea typeface="Open Sans Light"/>
                <a:cs typeface="Open Sans Light"/>
                <a:sym typeface="Open Sans Light"/>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9pPr>
          </a:lstStyle>
          <a:p/>
        </p:txBody>
      </p:sp>
    </p:spTree>
  </p:cSld>
  <p:clrMap accent1="accent1" accent2="accent2" accent3="accent3" accent4="accent4" accent5="accent5" accent6="accent6" bg1="lt1" bg2="dk2" tx1="dk1" tx2="lt2" folHlink="folHlink" hlink="hlink"/>
  <p:sldLayoutIdLst>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 id="2147483718" r:id="rId37"/>
    <p:sldLayoutId id="2147483719" r:id="rId38"/>
    <p:sldLayoutId id="2147483720" r:id="rId39"/>
    <p:sldLayoutId id="2147483721" r:id="rId4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7" name="Shape 447"/>
        <p:cNvGrpSpPr/>
        <p:nvPr/>
      </p:nvGrpSpPr>
      <p:grpSpPr>
        <a:xfrm>
          <a:off x="0" y="0"/>
          <a:ext cx="0" cy="0"/>
          <a:chOff x="0" y="0"/>
          <a:chExt cx="0" cy="0"/>
        </a:xfrm>
      </p:grpSpPr>
      <p:pic>
        <p:nvPicPr>
          <p:cNvPr id="448" name="Google Shape;448;p77"/>
          <p:cNvPicPr preferRelativeResize="0"/>
          <p:nvPr/>
        </p:nvPicPr>
        <p:blipFill rotWithShape="1">
          <a:blip r:embed="rId1">
            <a:alphaModFix/>
          </a:blip>
          <a:srcRect b="0" l="0" r="0" t="0"/>
          <a:stretch/>
        </p:blipFill>
        <p:spPr>
          <a:xfrm>
            <a:off x="0" y="1285"/>
            <a:ext cx="9144000" cy="5140929"/>
          </a:xfrm>
          <a:prstGeom prst="rect">
            <a:avLst/>
          </a:prstGeom>
          <a:noFill/>
          <a:ln>
            <a:noFill/>
          </a:ln>
        </p:spPr>
      </p:pic>
      <p:sp>
        <p:nvSpPr>
          <p:cNvPr id="449" name="Google Shape;449;p7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B94"/>
                </a:solidFill>
                <a:latin typeface="Open Sans Light"/>
                <a:ea typeface="Open Sans Light"/>
                <a:cs typeface="Open Sans Light"/>
                <a:sym typeface="Open Sans Light"/>
              </a:defRPr>
            </a:lvl1pPr>
            <a:lvl2pPr lvl="1"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2pPr>
            <a:lvl3pPr lvl="2"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3pPr>
            <a:lvl4pPr lvl="3"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4pPr>
            <a:lvl5pPr lvl="4"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5pPr>
            <a:lvl6pPr lvl="5"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6pPr>
            <a:lvl7pPr lvl="6"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7pPr>
            <a:lvl8pPr lvl="7"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8pPr>
            <a:lvl9pPr lvl="8"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9pPr>
          </a:lstStyle>
          <a:p/>
        </p:txBody>
      </p:sp>
      <p:sp>
        <p:nvSpPr>
          <p:cNvPr id="450" name="Google Shape;450;p7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B94"/>
                </a:solidFill>
                <a:latin typeface="Open Sans Light"/>
                <a:ea typeface="Open Sans Light"/>
                <a:cs typeface="Open Sans Light"/>
                <a:sym typeface="Open Sans Light"/>
              </a:defRPr>
            </a:lvl1pPr>
            <a:lvl2pPr lvl="1"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2pPr>
            <a:lvl3pPr lvl="2"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3pPr>
            <a:lvl4pPr lvl="3"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4pPr>
            <a:lvl5pPr lvl="4"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5pPr>
            <a:lvl6pPr lvl="5"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6pPr>
            <a:lvl7pPr lvl="6"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7pPr>
            <a:lvl8pPr lvl="7"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8pPr>
            <a:lvl9pPr lvl="8" marR="0" rtl="0" algn="l">
              <a:spcBef>
                <a:spcPts val="0"/>
              </a:spcBef>
              <a:spcAft>
                <a:spcPts val="0"/>
              </a:spcAft>
              <a:buSzPts val="1100"/>
              <a:buNone/>
              <a:defRPr b="0" i="0" sz="1400" u="none" cap="none" strike="noStrike">
                <a:solidFill>
                  <a:schemeClr val="dk1"/>
                </a:solidFill>
                <a:latin typeface="Open Sans Light"/>
                <a:ea typeface="Open Sans Light"/>
                <a:cs typeface="Open Sans Light"/>
                <a:sym typeface="Open Sans Light"/>
              </a:defRPr>
            </a:lvl9pPr>
          </a:lstStyle>
          <a:p/>
        </p:txBody>
      </p:sp>
      <p:sp>
        <p:nvSpPr>
          <p:cNvPr id="451" name="Google Shape;451;p7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B94"/>
                </a:solidFill>
                <a:latin typeface="Open Sans Light"/>
                <a:ea typeface="Open Sans Light"/>
                <a:cs typeface="Open Sans Light"/>
                <a:sym typeface="Open Sans Light"/>
              </a:defRPr>
            </a:lvl1pPr>
            <a:lvl2pPr indent="0" lvl="1" marL="0" marR="0" rtl="0" algn="r">
              <a:spcBef>
                <a:spcPts val="0"/>
              </a:spcBef>
              <a:buNone/>
              <a:defRPr b="0" i="0" sz="900" u="none" cap="none" strike="noStrike">
                <a:solidFill>
                  <a:srgbClr val="888B94"/>
                </a:solidFill>
                <a:latin typeface="Open Sans Light"/>
                <a:ea typeface="Open Sans Light"/>
                <a:cs typeface="Open Sans Light"/>
                <a:sym typeface="Open Sans Light"/>
              </a:defRPr>
            </a:lvl2pPr>
            <a:lvl3pPr indent="0" lvl="2" marL="0" marR="0" rtl="0" algn="r">
              <a:spcBef>
                <a:spcPts val="0"/>
              </a:spcBef>
              <a:buNone/>
              <a:defRPr b="0" i="0" sz="900" u="none" cap="none" strike="noStrike">
                <a:solidFill>
                  <a:srgbClr val="888B94"/>
                </a:solidFill>
                <a:latin typeface="Open Sans Light"/>
                <a:ea typeface="Open Sans Light"/>
                <a:cs typeface="Open Sans Light"/>
                <a:sym typeface="Open Sans Light"/>
              </a:defRPr>
            </a:lvl3pPr>
            <a:lvl4pPr indent="0" lvl="3" marL="0" marR="0" rtl="0" algn="r">
              <a:spcBef>
                <a:spcPts val="0"/>
              </a:spcBef>
              <a:buNone/>
              <a:defRPr b="0" i="0" sz="900" u="none" cap="none" strike="noStrike">
                <a:solidFill>
                  <a:srgbClr val="888B94"/>
                </a:solidFill>
                <a:latin typeface="Open Sans Light"/>
                <a:ea typeface="Open Sans Light"/>
                <a:cs typeface="Open Sans Light"/>
                <a:sym typeface="Open Sans Light"/>
              </a:defRPr>
            </a:lvl4pPr>
            <a:lvl5pPr indent="0" lvl="4" marL="0" marR="0" rtl="0" algn="r">
              <a:spcBef>
                <a:spcPts val="0"/>
              </a:spcBef>
              <a:buNone/>
              <a:defRPr b="0" i="0" sz="900" u="none" cap="none" strike="noStrike">
                <a:solidFill>
                  <a:srgbClr val="888B94"/>
                </a:solidFill>
                <a:latin typeface="Open Sans Light"/>
                <a:ea typeface="Open Sans Light"/>
                <a:cs typeface="Open Sans Light"/>
                <a:sym typeface="Open Sans Light"/>
              </a:defRPr>
            </a:lvl5pPr>
            <a:lvl6pPr indent="0" lvl="5" marL="0" marR="0" rtl="0" algn="r">
              <a:spcBef>
                <a:spcPts val="0"/>
              </a:spcBef>
              <a:buNone/>
              <a:defRPr b="0" i="0" sz="900" u="none" cap="none" strike="noStrike">
                <a:solidFill>
                  <a:srgbClr val="888B94"/>
                </a:solidFill>
                <a:latin typeface="Open Sans Light"/>
                <a:ea typeface="Open Sans Light"/>
                <a:cs typeface="Open Sans Light"/>
                <a:sym typeface="Open Sans Light"/>
              </a:defRPr>
            </a:lvl6pPr>
            <a:lvl7pPr indent="0" lvl="6" marL="0" marR="0" rtl="0" algn="r">
              <a:spcBef>
                <a:spcPts val="0"/>
              </a:spcBef>
              <a:buNone/>
              <a:defRPr b="0" i="0" sz="900" u="none" cap="none" strike="noStrike">
                <a:solidFill>
                  <a:srgbClr val="888B94"/>
                </a:solidFill>
                <a:latin typeface="Open Sans Light"/>
                <a:ea typeface="Open Sans Light"/>
                <a:cs typeface="Open Sans Light"/>
                <a:sym typeface="Open Sans Light"/>
              </a:defRPr>
            </a:lvl7pPr>
            <a:lvl8pPr indent="0" lvl="7" marL="0" marR="0" rtl="0" algn="r">
              <a:spcBef>
                <a:spcPts val="0"/>
              </a:spcBef>
              <a:buNone/>
              <a:defRPr b="0" i="0" sz="900" u="none" cap="none" strike="noStrike">
                <a:solidFill>
                  <a:srgbClr val="888B94"/>
                </a:solidFill>
                <a:latin typeface="Open Sans Light"/>
                <a:ea typeface="Open Sans Light"/>
                <a:cs typeface="Open Sans Light"/>
                <a:sym typeface="Open Sans Light"/>
              </a:defRPr>
            </a:lvl8pPr>
            <a:lvl9pPr indent="0" lvl="8" marL="0" marR="0" rtl="0" algn="r">
              <a:spcBef>
                <a:spcPts val="0"/>
              </a:spcBef>
              <a:buNone/>
              <a:defRPr b="0" i="0" sz="900" u="none" cap="none" strike="noStrike">
                <a:solidFill>
                  <a:srgbClr val="888B94"/>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
        <p:nvSpPr>
          <p:cNvPr id="452" name="Google Shape;452;p7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Open Sans SemiBold"/>
              <a:buNone/>
              <a:defRPr b="0" i="0" sz="3300" u="none" cap="none" strike="noStrike">
                <a:solidFill>
                  <a:schemeClr val="dk1"/>
                </a:solidFill>
                <a:latin typeface="Open Sans SemiBold"/>
                <a:ea typeface="Open Sans SemiBold"/>
                <a:cs typeface="Open Sans SemiBold"/>
                <a:sym typeface="Open Sans SemiBold"/>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453" name="Google Shape;453;p7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accent2"/>
              </a:buClr>
              <a:buSzPts val="2100"/>
              <a:buFont typeface="Arial"/>
              <a:buChar char="•"/>
              <a:defRPr b="0" i="0" sz="2100" u="none" cap="none" strike="noStrike">
                <a:solidFill>
                  <a:schemeClr val="dk1"/>
                </a:solidFill>
                <a:latin typeface="Open Sans Light"/>
                <a:ea typeface="Open Sans Light"/>
                <a:cs typeface="Open Sans Light"/>
                <a:sym typeface="Open Sans Light"/>
              </a:defRPr>
            </a:lvl1pPr>
            <a:lvl2pPr indent="-342900" lvl="1" marL="914400" marR="0" rtl="0" algn="l">
              <a:lnSpc>
                <a:spcPct val="90000"/>
              </a:lnSpc>
              <a:spcBef>
                <a:spcPts val="400"/>
              </a:spcBef>
              <a:spcAft>
                <a:spcPts val="0"/>
              </a:spcAft>
              <a:buClr>
                <a:schemeClr val="accent1"/>
              </a:buClr>
              <a:buSzPts val="1800"/>
              <a:buFont typeface="Arial"/>
              <a:buChar char="•"/>
              <a:defRPr b="0" i="0" sz="1800" u="none" cap="none" strike="noStrike">
                <a:solidFill>
                  <a:schemeClr val="dk1"/>
                </a:solidFill>
                <a:latin typeface="Open Sans Light"/>
                <a:ea typeface="Open Sans Light"/>
                <a:cs typeface="Open Sans Light"/>
                <a:sym typeface="Open Sans Light"/>
              </a:defRPr>
            </a:lvl2pPr>
            <a:lvl3pPr indent="-323850" lvl="2" marL="1371600" marR="0" rtl="0" algn="l">
              <a:lnSpc>
                <a:spcPct val="90000"/>
              </a:lnSpc>
              <a:spcBef>
                <a:spcPts val="400"/>
              </a:spcBef>
              <a:spcAft>
                <a:spcPts val="0"/>
              </a:spcAft>
              <a:buClr>
                <a:srgbClr val="3171D1"/>
              </a:buClr>
              <a:buSzPts val="1500"/>
              <a:buFont typeface="Arial"/>
              <a:buChar char="•"/>
              <a:defRPr b="0" i="0" sz="1500" u="none" cap="none" strike="noStrike">
                <a:solidFill>
                  <a:schemeClr val="dk1"/>
                </a:solidFill>
                <a:latin typeface="Open Sans Light"/>
                <a:ea typeface="Open Sans Light"/>
                <a:cs typeface="Open Sans Light"/>
                <a:sym typeface="Open Sans Light"/>
              </a:defRPr>
            </a:lvl3pPr>
            <a:lvl4pPr indent="-317500" lvl="3" marL="1828800" marR="0" rtl="0" algn="l">
              <a:lnSpc>
                <a:spcPct val="90000"/>
              </a:lnSpc>
              <a:spcBef>
                <a:spcPts val="400"/>
              </a:spcBef>
              <a:spcAft>
                <a:spcPts val="0"/>
              </a:spcAft>
              <a:buClr>
                <a:schemeClr val="accent2"/>
              </a:buClr>
              <a:buSzPts val="1400"/>
              <a:buFont typeface="Arial"/>
              <a:buChar char="•"/>
              <a:defRPr b="0" i="0" sz="1400" u="none" cap="none" strike="noStrike">
                <a:solidFill>
                  <a:schemeClr val="dk1"/>
                </a:solidFill>
                <a:latin typeface="Open Sans Light"/>
                <a:ea typeface="Open Sans Light"/>
                <a:cs typeface="Open Sans Light"/>
                <a:sym typeface="Open Sans Light"/>
              </a:defRPr>
            </a:lvl4pPr>
            <a:lvl5pPr indent="-317500" lvl="4" marL="2286000" marR="0" rtl="0" algn="l">
              <a:lnSpc>
                <a:spcPct val="90000"/>
              </a:lnSpc>
              <a:spcBef>
                <a:spcPts val="400"/>
              </a:spcBef>
              <a:spcAft>
                <a:spcPts val="0"/>
              </a:spcAft>
              <a:buClr>
                <a:srgbClr val="888B90"/>
              </a:buClr>
              <a:buSzPts val="1400"/>
              <a:buFont typeface="Arial"/>
              <a:buChar char="•"/>
              <a:defRPr b="0" i="0" sz="1400" u="none" cap="none" strike="noStrike">
                <a:solidFill>
                  <a:schemeClr val="dk1"/>
                </a:solidFill>
                <a:latin typeface="Open Sans Light"/>
                <a:ea typeface="Open Sans Light"/>
                <a:cs typeface="Open Sans Light"/>
                <a:sym typeface="Open Sans Light"/>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9pPr>
          </a:lstStyle>
          <a:p/>
        </p:txBody>
      </p:sp>
    </p:spTree>
  </p:cSld>
  <p:clrMap accent1="accent1" accent2="accent2" accent3="accent3" accent4="accent4" accent5="accent5" accent6="accent6" bg1="lt1" bg2="dk2" tx1="dk1" tx2="lt2" folHlink="folHlink" hlink="hlink"/>
  <p:sldLayoutIdLst>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 id="2147483749" r:id="rId29"/>
    <p:sldLayoutId id="2147483750" r:id="rId30"/>
    <p:sldLayoutId id="2147483751" r:id="rId31"/>
    <p:sldLayoutId id="2147483752" r:id="rId32"/>
    <p:sldLayoutId id="2147483753" r:id="rId33"/>
    <p:sldLayoutId id="2147483754" r:id="rId34"/>
    <p:sldLayoutId id="2147483755" r:id="rId35"/>
    <p:sldLayoutId id="2147483756"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66" name="Shape 666"/>
        <p:cNvGrpSpPr/>
        <p:nvPr/>
      </p:nvGrpSpPr>
      <p:grpSpPr>
        <a:xfrm>
          <a:off x="0" y="0"/>
          <a:ext cx="0" cy="0"/>
          <a:chOff x="0" y="0"/>
          <a:chExt cx="0" cy="0"/>
        </a:xfrm>
      </p:grpSpPr>
      <p:sp>
        <p:nvSpPr>
          <p:cNvPr id="667" name="Google Shape;667;p1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668" name="Google Shape;668;p1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669" name="Google Shape;669;p1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47.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21.xml"/><Relationship Id="rId3" Type="http://schemas.openxmlformats.org/officeDocument/2006/relationships/image" Target="../media/image59.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24.xml"/><Relationship Id="rId3" Type="http://schemas.openxmlformats.org/officeDocument/2006/relationships/image" Target="../media/image59.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25.xml"/><Relationship Id="rId3"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51.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34.xml"/><Relationship Id="rId3" Type="http://schemas.openxmlformats.org/officeDocument/2006/relationships/hyperlink" Target="https://www.ksde.org/LinkClick.aspx?fileticket=4QNU_VyCbWk%3d&amp;tabid=1509&amp;portalid=0&amp;mid=6020"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47.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9.xml"/><Relationship Id="rId3" Type="http://schemas.openxmlformats.org/officeDocument/2006/relationships/image" Target="../media/image5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43.png"/><Relationship Id="rId4" Type="http://schemas.openxmlformats.org/officeDocument/2006/relationships/image" Target="../media/image4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0.xml"/><Relationship Id="rId3" Type="http://schemas.openxmlformats.org/officeDocument/2006/relationships/image" Target="../media/image6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1.xml"/><Relationship Id="rId3" Type="http://schemas.openxmlformats.org/officeDocument/2006/relationships/image" Target="../media/image6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2.xml"/><Relationship Id="rId3" Type="http://schemas.openxmlformats.org/officeDocument/2006/relationships/image" Target="../media/image6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9.xml"/><Relationship Id="rId3" Type="http://schemas.openxmlformats.org/officeDocument/2006/relationships/hyperlink" Target="http://www.centeril.org/resources/EvidenceReviewandEffectivePracticesBriefs.pdf" TargetMode="External"/><Relationship Id="rId4" Type="http://schemas.openxmlformats.org/officeDocument/2006/relationships/hyperlink" Target="https://ies.ed.gov/ncee/wwc/" TargetMode="External"/><Relationship Id="rId5" Type="http://schemas.openxmlformats.org/officeDocument/2006/relationships/hyperlink" Target="https://www.ksde.org/Agency/Division-of-Learning-Services/Special-Education-and-Title-Services/Announcements-Special-Education-and-Title-Services/Best-Practices" TargetMode="External"/><Relationship Id="rId6" Type="http://schemas.openxmlformats.org/officeDocument/2006/relationships/hyperlink" Target="https://www.ksde.org/Agency/Division-of-Learning-Services/Special-Education-and-Title-Services/Announcements-Special-Education-and-Title-Services/Best-Practice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xml"/><Relationship Id="rId3" Type="http://schemas.openxmlformats.org/officeDocument/2006/relationships/image" Target="../media/image4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hyperlink" Target="https://www.ksde.org/LinkClick.aspx?fileticket=X9DFHNfADmc%3d&amp;tabid=1509&amp;portalid=0&amp;mid=6020"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 Id="rId3" Type="http://schemas.openxmlformats.org/officeDocument/2006/relationships/image" Target="../media/image5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6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3.xml"/><Relationship Id="rId3" Type="http://schemas.openxmlformats.org/officeDocument/2006/relationships/hyperlink" Target="https://www.franklincovey.com/the-4-disciplines/discipline-3-scoreboard/"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8.xml"/><Relationship Id="rId3" Type="http://schemas.openxmlformats.org/officeDocument/2006/relationships/image" Target="../media/image6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45.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3.xml"/><Relationship Id="rId3" Type="http://schemas.openxmlformats.org/officeDocument/2006/relationships/image" Target="../media/image6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4.xml"/><Relationship Id="rId3" Type="http://schemas.openxmlformats.org/officeDocument/2006/relationships/hyperlink" Target="https://www.ksde.org/Agency/Fiscal-and-Administrative-Services/Communications-and-Recognition-Programs/Vision-Kansans-Can/School-Redesign/Mercury-7/Video-Discussions" TargetMode="External"/><Relationship Id="rId4" Type="http://schemas.openxmlformats.org/officeDocument/2006/relationships/hyperlink" Target="https://sites.google.com/view/ksredesignproject/school-models?authuser=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126"/>
          <p:cNvSpPr txBox="1"/>
          <p:nvPr>
            <p:ph type="title"/>
          </p:nvPr>
        </p:nvSpPr>
        <p:spPr>
          <a:xfrm>
            <a:off x="1420092" y="317500"/>
            <a:ext cx="6255300" cy="2034900"/>
          </a:xfrm>
          <a:prstGeom prst="rect">
            <a:avLst/>
          </a:prstGeom>
        </p:spPr>
        <p:txBody>
          <a:bodyPr anchorCtr="0" anchor="b" bIns="34275" lIns="68575" spcFirstLastPara="1" rIns="342900" wrap="square" tIns="3427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Building the </a:t>
            </a:r>
            <a:endParaRPr/>
          </a:p>
          <a:p>
            <a:pPr indent="0" lvl="0" marL="0" rtl="0" algn="l">
              <a:spcBef>
                <a:spcPts val="0"/>
              </a:spcBef>
              <a:spcAft>
                <a:spcPts val="0"/>
              </a:spcAft>
              <a:buNone/>
            </a:pPr>
            <a:r>
              <a:rPr lang="en"/>
              <a:t>Rocket</a:t>
            </a:r>
            <a:endParaRPr/>
          </a:p>
        </p:txBody>
      </p:sp>
      <p:sp>
        <p:nvSpPr>
          <p:cNvPr id="722" name="Google Shape;722;p126"/>
          <p:cNvSpPr txBox="1"/>
          <p:nvPr>
            <p:ph idx="1" type="body"/>
          </p:nvPr>
        </p:nvSpPr>
        <p:spPr>
          <a:xfrm>
            <a:off x="1420092" y="2434701"/>
            <a:ext cx="6255300" cy="1125300"/>
          </a:xfrm>
          <a:prstGeom prst="rect">
            <a:avLst/>
          </a:prstGeom>
        </p:spPr>
        <p:txBody>
          <a:bodyPr anchorCtr="0" anchor="t" bIns="137150" lIns="68575" spcFirstLastPara="1" rIns="342900" wrap="square" tIns="137150">
            <a:noAutofit/>
          </a:bodyPr>
          <a:lstStyle/>
          <a:p>
            <a:pPr indent="0" lvl="0" marL="0" rtl="0" algn="l">
              <a:spcBef>
                <a:spcPts val="800"/>
              </a:spcBef>
              <a:spcAft>
                <a:spcPts val="0"/>
              </a:spcAft>
              <a:buNone/>
            </a:pPr>
            <a:r>
              <a:rPr lang="en"/>
              <a:t>Meeting 1</a:t>
            </a:r>
            <a:endParaRPr/>
          </a:p>
          <a:p>
            <a:pPr indent="0" lvl="0" marL="0" rtl="0" algn="l">
              <a:spcBef>
                <a:spcPts val="80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135"/>
          <p:cNvSpPr txBox="1"/>
          <p:nvPr>
            <p:ph type="title"/>
          </p:nvPr>
        </p:nvSpPr>
        <p:spPr>
          <a:xfrm>
            <a:off x="718687" y="127209"/>
            <a:ext cx="8093100" cy="554100"/>
          </a:xfrm>
          <a:prstGeom prst="rect">
            <a:avLst/>
          </a:prstGeom>
          <a:noFill/>
          <a:ln>
            <a:noFill/>
          </a:ln>
        </p:spPr>
        <p:txBody>
          <a:bodyPr anchorCtr="0" anchor="b" bIns="0" lIns="0" spcFirstLastPara="1" rIns="0" wrap="square" tIns="0">
            <a:noAutofit/>
          </a:bodyPr>
          <a:lstStyle/>
          <a:p>
            <a:pPr indent="0" lvl="0" marL="0" marR="0" rtl="0" algn="ctr">
              <a:spcBef>
                <a:spcPts val="0"/>
              </a:spcBef>
              <a:spcAft>
                <a:spcPts val="0"/>
              </a:spcAft>
              <a:buClr>
                <a:schemeClr val="dk1"/>
              </a:buClr>
              <a:buSzPts val="3600"/>
              <a:buFont typeface="Arial Narrow"/>
              <a:buNone/>
            </a:pPr>
            <a:r>
              <a:rPr i="0" lang="en" sz="3600" u="none" cap="none" strike="noStrike">
                <a:solidFill>
                  <a:schemeClr val="dk1"/>
                </a:solidFill>
                <a:latin typeface="Open Sans SemiBold"/>
                <a:ea typeface="Open Sans SemiBold"/>
                <a:cs typeface="Open Sans SemiBold"/>
                <a:sym typeface="Open Sans SemiBold"/>
              </a:rPr>
              <a:t>TURNKEY PROCESS</a:t>
            </a:r>
            <a:endParaRPr i="0" sz="3600" u="none" cap="none" strike="noStrike">
              <a:solidFill>
                <a:schemeClr val="dk1"/>
              </a:solidFill>
              <a:latin typeface="Open Sans SemiBold"/>
              <a:ea typeface="Open Sans SemiBold"/>
              <a:cs typeface="Open Sans SemiBold"/>
              <a:sym typeface="Open Sans SemiBold"/>
            </a:endParaRPr>
          </a:p>
        </p:txBody>
      </p:sp>
      <p:grpSp>
        <p:nvGrpSpPr>
          <p:cNvPr id="823" name="Google Shape;823;p135"/>
          <p:cNvGrpSpPr/>
          <p:nvPr/>
        </p:nvGrpSpPr>
        <p:grpSpPr>
          <a:xfrm>
            <a:off x="804462" y="508377"/>
            <a:ext cx="7382700" cy="3922015"/>
            <a:chOff x="-29362" y="110374"/>
            <a:chExt cx="7222363" cy="4230412"/>
          </a:xfrm>
        </p:grpSpPr>
        <p:sp>
          <p:nvSpPr>
            <p:cNvPr id="824" name="Google Shape;824;p135"/>
            <p:cNvSpPr/>
            <p:nvPr/>
          </p:nvSpPr>
          <p:spPr>
            <a:xfrm>
              <a:off x="256029" y="110374"/>
              <a:ext cx="2244900" cy="124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135"/>
            <p:cNvSpPr/>
            <p:nvPr/>
          </p:nvSpPr>
          <p:spPr>
            <a:xfrm>
              <a:off x="2790754" y="570073"/>
              <a:ext cx="878700" cy="43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35"/>
            <p:cNvSpPr/>
            <p:nvPr/>
          </p:nvSpPr>
          <p:spPr>
            <a:xfrm>
              <a:off x="2882326" y="494058"/>
              <a:ext cx="1574700" cy="1575000"/>
            </a:xfrm>
            <a:custGeom>
              <a:rect b="b" l="l" r="r" t="t"/>
              <a:pathLst>
                <a:path extrusionOk="0" h="120000" w="120000">
                  <a:moveTo>
                    <a:pt x="25105" y="21533"/>
                  </a:moveTo>
                  <a:lnTo>
                    <a:pt x="25105" y="21533"/>
                  </a:lnTo>
                  <a:cubicBezTo>
                    <a:pt x="41566" y="7042"/>
                    <a:pt x="65485" y="4277"/>
                    <a:pt x="84905" y="14619"/>
                  </a:cubicBezTo>
                  <a:cubicBezTo>
                    <a:pt x="104325" y="24961"/>
                    <a:pt x="115076" y="46189"/>
                    <a:pt x="111784" y="67693"/>
                  </a:cubicBezTo>
                  <a:cubicBezTo>
                    <a:pt x="108491" y="89197"/>
                    <a:pt x="91863" y="106358"/>
                    <a:pt x="70211" y="110598"/>
                  </a:cubicBezTo>
                  <a:lnTo>
                    <a:pt x="69688" y="118762"/>
                  </a:lnTo>
                  <a:lnTo>
                    <a:pt x="57123" y="104913"/>
                  </a:lnTo>
                  <a:lnTo>
                    <a:pt x="71604" y="88836"/>
                  </a:lnTo>
                  <a:lnTo>
                    <a:pt x="71086" y="96939"/>
                  </a:lnTo>
                  <a:cubicBezTo>
                    <a:pt x="86999" y="92625"/>
                    <a:pt x="98538" y="79528"/>
                    <a:pt x="100210" y="63881"/>
                  </a:cubicBezTo>
                  <a:cubicBezTo>
                    <a:pt x="101882" y="48234"/>
                    <a:pt x="93349" y="33199"/>
                    <a:pt x="78673" y="25933"/>
                  </a:cubicBezTo>
                  <a:cubicBezTo>
                    <a:pt x="63996" y="18667"/>
                    <a:pt x="46142" y="20638"/>
                    <a:pt x="33609" y="30907"/>
                  </a:cubicBezTo>
                  <a:close/>
                </a:path>
              </a:pathLst>
            </a:custGeom>
            <a:solidFill>
              <a:schemeClr val="accent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35"/>
            <p:cNvSpPr/>
            <p:nvPr/>
          </p:nvSpPr>
          <p:spPr>
            <a:xfrm>
              <a:off x="4450456" y="1207456"/>
              <a:ext cx="2708100" cy="9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35"/>
            <p:cNvSpPr txBox="1"/>
            <p:nvPr/>
          </p:nvSpPr>
          <p:spPr>
            <a:xfrm>
              <a:off x="4450456" y="796497"/>
              <a:ext cx="2708100" cy="978000"/>
            </a:xfrm>
            <a:prstGeom prst="rect">
              <a:avLst/>
            </a:prstGeom>
            <a:noFill/>
            <a:ln>
              <a:noFill/>
            </a:ln>
          </p:spPr>
          <p:txBody>
            <a:bodyPr anchorCtr="0" anchor="ctr" bIns="8875" lIns="8875" spcFirstLastPara="1" rIns="8875" wrap="square" tIns="8875">
              <a:noAutofit/>
            </a:bodyPr>
            <a:lstStyle/>
            <a:p>
              <a:pPr indent="-114300" lvl="1" marL="114300" marR="0" rtl="0" algn="l">
                <a:lnSpc>
                  <a:spcPct val="90000"/>
                </a:lnSpc>
                <a:spcBef>
                  <a:spcPts val="0"/>
                </a:spcBef>
                <a:spcAft>
                  <a:spcPts val="0"/>
                </a:spcAft>
                <a:buClr>
                  <a:schemeClr val="dk1"/>
                </a:buClr>
                <a:buSzPts val="1400"/>
                <a:buFont typeface="Arial Narrow"/>
                <a:buChar char="•"/>
              </a:pPr>
              <a:r>
                <a:rPr b="1" i="0" lang="en" sz="1400" u="none" cap="none" strike="noStrike">
                  <a:solidFill>
                    <a:schemeClr val="dk1"/>
                  </a:solidFill>
                  <a:latin typeface="Arial Narrow"/>
                  <a:ea typeface="Arial Narrow"/>
                  <a:cs typeface="Arial Narrow"/>
                  <a:sym typeface="Arial Narrow"/>
                </a:rPr>
                <a:t>Regional Training Team </a:t>
              </a:r>
              <a:r>
                <a:rPr b="0" i="0" lang="en" sz="1400" u="none" cap="none" strike="noStrike">
                  <a:solidFill>
                    <a:schemeClr val="dk1"/>
                  </a:solidFill>
                  <a:latin typeface="Arial Narrow"/>
                  <a:ea typeface="Arial Narrow"/>
                  <a:cs typeface="Arial Narrow"/>
                  <a:sym typeface="Arial Narrow"/>
                </a:rPr>
                <a:t>will experience workshop + modify turnkey materials to train the School redesign Teams in their service centers</a:t>
              </a:r>
              <a:endParaRPr b="0" i="0" sz="1400" u="none" cap="none" strike="noStrike">
                <a:solidFill>
                  <a:schemeClr val="dk1"/>
                </a:solidFill>
                <a:latin typeface="Arial Narrow"/>
                <a:ea typeface="Arial Narrow"/>
                <a:cs typeface="Arial Narrow"/>
                <a:sym typeface="Arial Narrow"/>
              </a:endParaRPr>
            </a:p>
          </p:txBody>
        </p:sp>
        <p:sp>
          <p:nvSpPr>
            <p:cNvPr id="829" name="Google Shape;829;p135"/>
            <p:cNvSpPr/>
            <p:nvPr/>
          </p:nvSpPr>
          <p:spPr>
            <a:xfrm>
              <a:off x="3230005" y="1476761"/>
              <a:ext cx="878700" cy="43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35"/>
            <p:cNvSpPr txBox="1"/>
            <p:nvPr/>
          </p:nvSpPr>
          <p:spPr>
            <a:xfrm>
              <a:off x="3230005" y="1065802"/>
              <a:ext cx="878700" cy="439500"/>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None/>
              </a:pPr>
              <a:r>
                <a:rPr lang="en" sz="2800">
                  <a:solidFill>
                    <a:schemeClr val="dk1"/>
                  </a:solidFill>
                  <a:latin typeface="Impact"/>
                  <a:ea typeface="Impact"/>
                  <a:cs typeface="Impact"/>
                  <a:sym typeface="Impact"/>
                </a:rPr>
                <a:t>RTT</a:t>
              </a:r>
              <a:endParaRPr sz="1200">
                <a:solidFill>
                  <a:schemeClr val="dk1"/>
                </a:solidFill>
                <a:latin typeface="Impact"/>
                <a:ea typeface="Impact"/>
                <a:cs typeface="Impact"/>
                <a:sym typeface="Impact"/>
              </a:endParaRPr>
            </a:p>
          </p:txBody>
        </p:sp>
        <p:sp>
          <p:nvSpPr>
            <p:cNvPr id="831" name="Google Shape;831;p135"/>
            <p:cNvSpPr/>
            <p:nvPr/>
          </p:nvSpPr>
          <p:spPr>
            <a:xfrm>
              <a:off x="2295758" y="1648992"/>
              <a:ext cx="1574700" cy="1575000"/>
            </a:xfrm>
            <a:custGeom>
              <a:rect b="b" l="l" r="r" t="t"/>
              <a:pathLst>
                <a:path extrusionOk="0" h="120000" w="120000">
                  <a:moveTo>
                    <a:pt x="94895" y="21533"/>
                  </a:moveTo>
                  <a:lnTo>
                    <a:pt x="86391" y="30907"/>
                  </a:lnTo>
                  <a:lnTo>
                    <a:pt x="86391" y="30907"/>
                  </a:lnTo>
                  <a:cubicBezTo>
                    <a:pt x="73858" y="20638"/>
                    <a:pt x="56004" y="18667"/>
                    <a:pt x="41327" y="25933"/>
                  </a:cubicBezTo>
                  <a:cubicBezTo>
                    <a:pt x="26651" y="33199"/>
                    <a:pt x="18118" y="48234"/>
                    <a:pt x="19790" y="63881"/>
                  </a:cubicBezTo>
                  <a:cubicBezTo>
                    <a:pt x="21462" y="79528"/>
                    <a:pt x="33001" y="92625"/>
                    <a:pt x="48914" y="96939"/>
                  </a:cubicBezTo>
                  <a:lnTo>
                    <a:pt x="48396" y="88836"/>
                  </a:lnTo>
                  <a:lnTo>
                    <a:pt x="62877" y="104913"/>
                  </a:lnTo>
                  <a:lnTo>
                    <a:pt x="50312" y="118762"/>
                  </a:lnTo>
                  <a:lnTo>
                    <a:pt x="49789" y="110598"/>
                  </a:lnTo>
                  <a:lnTo>
                    <a:pt x="49789" y="110598"/>
                  </a:lnTo>
                  <a:cubicBezTo>
                    <a:pt x="28137" y="106358"/>
                    <a:pt x="11509" y="89197"/>
                    <a:pt x="8216" y="67693"/>
                  </a:cubicBezTo>
                  <a:cubicBezTo>
                    <a:pt x="4924" y="46189"/>
                    <a:pt x="15675" y="24961"/>
                    <a:pt x="35095" y="14619"/>
                  </a:cubicBezTo>
                  <a:cubicBezTo>
                    <a:pt x="54515" y="4277"/>
                    <a:pt x="78434" y="7042"/>
                    <a:pt x="94895" y="21533"/>
                  </a:cubicBezTo>
                  <a:close/>
                </a:path>
              </a:pathLst>
            </a:custGeom>
            <a:solidFill>
              <a:srgbClr val="85C14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35"/>
            <p:cNvSpPr/>
            <p:nvPr/>
          </p:nvSpPr>
          <p:spPr>
            <a:xfrm>
              <a:off x="119728" y="2185207"/>
              <a:ext cx="2411700" cy="116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35"/>
            <p:cNvSpPr txBox="1"/>
            <p:nvPr/>
          </p:nvSpPr>
          <p:spPr>
            <a:xfrm>
              <a:off x="-29362" y="1774248"/>
              <a:ext cx="2411700" cy="1164600"/>
            </a:xfrm>
            <a:prstGeom prst="rect">
              <a:avLst/>
            </a:prstGeom>
            <a:noFill/>
            <a:ln>
              <a:noFill/>
            </a:ln>
          </p:spPr>
          <p:txBody>
            <a:bodyPr anchorCtr="0" anchor="ctr" bIns="8875" lIns="8875" spcFirstLastPara="1" rIns="8875" wrap="square" tIns="8875">
              <a:noAutofit/>
            </a:bodyPr>
            <a:lstStyle/>
            <a:p>
              <a:pPr indent="-114300" lvl="1" marL="114300" marR="0" rtl="0" algn="l">
                <a:lnSpc>
                  <a:spcPct val="90000"/>
                </a:lnSpc>
                <a:spcBef>
                  <a:spcPts val="0"/>
                </a:spcBef>
                <a:spcAft>
                  <a:spcPts val="0"/>
                </a:spcAft>
                <a:buClr>
                  <a:schemeClr val="dk1"/>
                </a:buClr>
                <a:buSzPts val="1400"/>
                <a:buFont typeface="Arial Narrow"/>
                <a:buChar char="•"/>
              </a:pPr>
              <a:r>
                <a:rPr b="1" i="0" lang="en" sz="1400" u="none" cap="none" strike="noStrike">
                  <a:solidFill>
                    <a:schemeClr val="dk1"/>
                  </a:solidFill>
                  <a:latin typeface="Arial Narrow"/>
                  <a:ea typeface="Arial Narrow"/>
                  <a:cs typeface="Arial Narrow"/>
                  <a:sym typeface="Arial Narrow"/>
                </a:rPr>
                <a:t>School Redesign Team </a:t>
              </a:r>
              <a:r>
                <a:rPr b="0" i="0" lang="en" sz="1400" u="none" cap="none" strike="noStrike">
                  <a:solidFill>
                    <a:schemeClr val="dk1"/>
                  </a:solidFill>
                  <a:latin typeface="Arial Narrow"/>
                  <a:ea typeface="Arial Narrow"/>
                  <a:cs typeface="Arial Narrow"/>
                  <a:sym typeface="Arial Narrow"/>
                </a:rPr>
                <a:t>receives training from RTT and makes key decisions to modify expectations for their district and school context</a:t>
              </a:r>
              <a:endParaRPr b="0" i="0" sz="1400" u="none" cap="none" strike="noStrike">
                <a:solidFill>
                  <a:schemeClr val="dk1"/>
                </a:solidFill>
                <a:latin typeface="Arial Narrow"/>
                <a:ea typeface="Arial Narrow"/>
                <a:cs typeface="Arial Narrow"/>
                <a:sym typeface="Arial Narrow"/>
              </a:endParaRPr>
            </a:p>
          </p:txBody>
        </p:sp>
        <p:sp>
          <p:nvSpPr>
            <p:cNvPr id="834" name="Google Shape;834;p135"/>
            <p:cNvSpPr/>
            <p:nvPr/>
          </p:nvSpPr>
          <p:spPr>
            <a:xfrm>
              <a:off x="2790754" y="2383449"/>
              <a:ext cx="878700" cy="43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35"/>
            <p:cNvSpPr txBox="1"/>
            <p:nvPr/>
          </p:nvSpPr>
          <p:spPr>
            <a:xfrm>
              <a:off x="2641664" y="2219065"/>
              <a:ext cx="878700" cy="439500"/>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None/>
              </a:pPr>
              <a:r>
                <a:rPr lang="en" sz="2800">
                  <a:solidFill>
                    <a:schemeClr val="dk1"/>
                  </a:solidFill>
                  <a:latin typeface="Impact"/>
                  <a:ea typeface="Impact"/>
                  <a:cs typeface="Impact"/>
                  <a:sym typeface="Impact"/>
                </a:rPr>
                <a:t>SRT</a:t>
              </a:r>
              <a:endParaRPr sz="2800">
                <a:solidFill>
                  <a:schemeClr val="dk1"/>
                </a:solidFill>
                <a:latin typeface="Impact"/>
                <a:ea typeface="Impact"/>
                <a:cs typeface="Impact"/>
                <a:sym typeface="Impact"/>
              </a:endParaRPr>
            </a:p>
          </p:txBody>
        </p:sp>
        <p:sp>
          <p:nvSpPr>
            <p:cNvPr id="836" name="Google Shape;836;p135"/>
            <p:cNvSpPr/>
            <p:nvPr/>
          </p:nvSpPr>
          <p:spPr>
            <a:xfrm>
              <a:off x="2994281" y="2987186"/>
              <a:ext cx="1353000" cy="1353600"/>
            </a:xfrm>
            <a:prstGeom prst="blockArc">
              <a:avLst>
                <a:gd fmla="val 13500000" name="adj1"/>
                <a:gd fmla="val 10800000" name="adj2"/>
                <a:gd fmla="val 12740" name="adj3"/>
              </a:avLst>
            </a:prstGeom>
            <a:solidFill>
              <a:schemeClr val="accent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35"/>
            <p:cNvSpPr/>
            <p:nvPr/>
          </p:nvSpPr>
          <p:spPr>
            <a:xfrm>
              <a:off x="4434501" y="2825496"/>
              <a:ext cx="2758500" cy="131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35"/>
            <p:cNvSpPr txBox="1"/>
            <p:nvPr/>
          </p:nvSpPr>
          <p:spPr>
            <a:xfrm>
              <a:off x="4434501" y="2989880"/>
              <a:ext cx="2758500" cy="1313700"/>
            </a:xfrm>
            <a:prstGeom prst="rect">
              <a:avLst/>
            </a:prstGeom>
            <a:noFill/>
            <a:ln>
              <a:noFill/>
            </a:ln>
          </p:spPr>
          <p:txBody>
            <a:bodyPr anchorCtr="0" anchor="ctr" bIns="8875" lIns="8875" spcFirstLastPara="1" rIns="8875" wrap="square" tIns="8875">
              <a:noAutofit/>
            </a:bodyPr>
            <a:lstStyle/>
            <a:p>
              <a:pPr indent="-114300" lvl="1" marL="114300" marR="0" rtl="0" algn="l">
                <a:lnSpc>
                  <a:spcPct val="90000"/>
                </a:lnSpc>
                <a:spcBef>
                  <a:spcPts val="0"/>
                </a:spcBef>
                <a:spcAft>
                  <a:spcPts val="0"/>
                </a:spcAft>
                <a:buClr>
                  <a:schemeClr val="dk1"/>
                </a:buClr>
                <a:buSzPts val="1400"/>
                <a:buFont typeface="Arial Narrow"/>
                <a:buChar char="•"/>
              </a:pPr>
              <a:r>
                <a:rPr b="1" i="0" lang="en" sz="1400" u="none" cap="none" strike="noStrike">
                  <a:solidFill>
                    <a:schemeClr val="dk1"/>
                  </a:solidFill>
                  <a:latin typeface="Arial Narrow"/>
                  <a:ea typeface="Arial Narrow"/>
                  <a:cs typeface="Arial Narrow"/>
                  <a:sym typeface="Arial Narrow"/>
                </a:rPr>
                <a:t>School teams</a:t>
              </a:r>
              <a:r>
                <a:rPr b="0" i="0" lang="en" sz="1400" u="none" cap="none" strike="noStrike">
                  <a:solidFill>
                    <a:schemeClr val="dk1"/>
                  </a:solidFill>
                  <a:latin typeface="Arial Narrow"/>
                  <a:ea typeface="Arial Narrow"/>
                  <a:cs typeface="Arial Narrow"/>
                  <a:sym typeface="Arial Narrow"/>
                </a:rPr>
                <a:t> receive training from their School redesign team and engage staff through participation in investigation  teams</a:t>
              </a:r>
              <a:endParaRPr b="0" i="0" sz="1400" u="none" cap="none" strike="noStrike">
                <a:solidFill>
                  <a:schemeClr val="dk1"/>
                </a:solidFill>
                <a:latin typeface="Arial Narrow"/>
                <a:ea typeface="Arial Narrow"/>
                <a:cs typeface="Arial Narrow"/>
                <a:sym typeface="Arial Narrow"/>
              </a:endParaRPr>
            </a:p>
            <a:p>
              <a:pPr indent="-25400" lvl="1" marL="114300" marR="0" rtl="0" algn="l">
                <a:lnSpc>
                  <a:spcPct val="90000"/>
                </a:lnSpc>
                <a:spcBef>
                  <a:spcPts val="210"/>
                </a:spcBef>
                <a:spcAft>
                  <a:spcPts val="0"/>
                </a:spcAft>
                <a:buClr>
                  <a:schemeClr val="dk1"/>
                </a:buClr>
                <a:buSzPts val="1400"/>
                <a:buFont typeface="Arial Narrow"/>
                <a:buNone/>
              </a:pPr>
              <a:r>
                <a:t/>
              </a:r>
              <a:endParaRPr b="0" i="0" sz="1400" u="none" cap="none" strike="noStrike">
                <a:solidFill>
                  <a:schemeClr val="dk1"/>
                </a:solidFill>
                <a:latin typeface="Arial Narrow"/>
                <a:ea typeface="Arial Narrow"/>
                <a:cs typeface="Arial Narrow"/>
                <a:sym typeface="Arial Narrow"/>
              </a:endParaRPr>
            </a:p>
          </p:txBody>
        </p:sp>
        <p:sp>
          <p:nvSpPr>
            <p:cNvPr id="839" name="Google Shape;839;p135"/>
            <p:cNvSpPr/>
            <p:nvPr/>
          </p:nvSpPr>
          <p:spPr>
            <a:xfrm>
              <a:off x="3127247" y="3290137"/>
              <a:ext cx="1084200" cy="43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35"/>
            <p:cNvSpPr txBox="1"/>
            <p:nvPr/>
          </p:nvSpPr>
          <p:spPr>
            <a:xfrm>
              <a:off x="3127247" y="3454521"/>
              <a:ext cx="1084200" cy="439500"/>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None/>
              </a:pPr>
              <a:r>
                <a:rPr lang="en" sz="2000">
                  <a:solidFill>
                    <a:schemeClr val="dk1"/>
                  </a:solidFill>
                  <a:latin typeface="Impact"/>
                  <a:ea typeface="Impact"/>
                  <a:cs typeface="Impact"/>
                  <a:sym typeface="Impact"/>
                </a:rPr>
                <a:t>FULL SCHOOL</a:t>
              </a:r>
              <a:endParaRPr sz="2000">
                <a:solidFill>
                  <a:schemeClr val="dk1"/>
                </a:solidFill>
                <a:latin typeface="Impact"/>
                <a:ea typeface="Impact"/>
                <a:cs typeface="Impact"/>
                <a:sym typeface="Impact"/>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136"/>
          <p:cNvSpPr/>
          <p:nvPr/>
        </p:nvSpPr>
        <p:spPr>
          <a:xfrm>
            <a:off x="3297500" y="708542"/>
            <a:ext cx="2540100" cy="2540100"/>
          </a:xfrm>
          <a:prstGeom prst="donut">
            <a:avLst>
              <a:gd fmla="val 16067" name="adj"/>
            </a:avLst>
          </a:prstGeom>
          <a:solidFill>
            <a:srgbClr val="000000">
              <a:alpha val="10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6" name="Google Shape;846;p136"/>
          <p:cNvGrpSpPr/>
          <p:nvPr/>
        </p:nvGrpSpPr>
        <p:grpSpPr>
          <a:xfrm>
            <a:off x="635917" y="857925"/>
            <a:ext cx="2976551" cy="669600"/>
            <a:chOff x="635917" y="1315125"/>
            <a:chExt cx="2976551" cy="669600"/>
          </a:xfrm>
        </p:grpSpPr>
        <p:cxnSp>
          <p:nvCxnSpPr>
            <p:cNvPr id="847" name="Google Shape;847;p136"/>
            <p:cNvCxnSpPr/>
            <p:nvPr/>
          </p:nvCxnSpPr>
          <p:spPr>
            <a:xfrm>
              <a:off x="3178969" y="1638300"/>
              <a:ext cx="433500" cy="252300"/>
            </a:xfrm>
            <a:prstGeom prst="straightConnector1">
              <a:avLst/>
            </a:prstGeom>
            <a:noFill/>
            <a:ln cap="flat" cmpd="sng" w="19050">
              <a:solidFill>
                <a:schemeClr val="accent3"/>
              </a:solidFill>
              <a:prstDash val="solid"/>
              <a:round/>
              <a:headEnd len="med" w="med" type="oval"/>
              <a:tailEnd len="sm" w="sm" type="none"/>
            </a:ln>
          </p:spPr>
        </p:cxnSp>
        <p:sp>
          <p:nvSpPr>
            <p:cNvPr id="848" name="Google Shape;848;p136"/>
            <p:cNvSpPr txBox="1"/>
            <p:nvPr/>
          </p:nvSpPr>
          <p:spPr>
            <a:xfrm>
              <a:off x="635917" y="1315125"/>
              <a:ext cx="2540100" cy="6696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800">
                  <a:latin typeface="Roboto"/>
                  <a:ea typeface="Roboto"/>
                  <a:cs typeface="Roboto"/>
                  <a:sym typeface="Roboto"/>
                </a:rPr>
                <a:t>WHAT</a:t>
              </a:r>
              <a:endParaRPr sz="1800">
                <a:latin typeface="Roboto"/>
                <a:ea typeface="Roboto"/>
                <a:cs typeface="Roboto"/>
                <a:sym typeface="Roboto"/>
              </a:endParaRPr>
            </a:p>
            <a:p>
              <a:pPr indent="0" lvl="0" marL="0" rtl="0" algn="r">
                <a:lnSpc>
                  <a:spcPct val="115000"/>
                </a:lnSpc>
                <a:spcBef>
                  <a:spcPts val="0"/>
                </a:spcBef>
                <a:spcAft>
                  <a:spcPts val="0"/>
                </a:spcAft>
                <a:buNone/>
              </a:pPr>
              <a:r>
                <a:t/>
              </a:r>
              <a:endParaRPr sz="1100">
                <a:latin typeface="Roboto"/>
                <a:ea typeface="Roboto"/>
                <a:cs typeface="Roboto"/>
                <a:sym typeface="Roboto"/>
              </a:endParaRPr>
            </a:p>
            <a:p>
              <a:pPr indent="0" lvl="0" marL="0" rtl="0" algn="r">
                <a:lnSpc>
                  <a:spcPct val="115000"/>
                </a:lnSpc>
                <a:spcBef>
                  <a:spcPts val="0"/>
                </a:spcBef>
                <a:spcAft>
                  <a:spcPts val="0"/>
                </a:spcAft>
                <a:buNone/>
              </a:pPr>
              <a:r>
                <a:rPr b="1" lang="en" sz="1300">
                  <a:latin typeface="Roboto"/>
                  <a:ea typeface="Roboto"/>
                  <a:cs typeface="Roboto"/>
                  <a:sym typeface="Roboto"/>
                </a:rPr>
                <a:t>Determine what is the essential learning for all.</a:t>
              </a:r>
              <a:endParaRPr b="1" sz="1300">
                <a:latin typeface="Roboto"/>
                <a:ea typeface="Roboto"/>
                <a:cs typeface="Roboto"/>
                <a:sym typeface="Roboto"/>
              </a:endParaRPr>
            </a:p>
          </p:txBody>
        </p:sp>
      </p:grpSp>
      <p:grpSp>
        <p:nvGrpSpPr>
          <p:cNvPr id="849" name="Google Shape;849;p136"/>
          <p:cNvGrpSpPr/>
          <p:nvPr/>
        </p:nvGrpSpPr>
        <p:grpSpPr>
          <a:xfrm>
            <a:off x="5517319" y="857925"/>
            <a:ext cx="2984906" cy="669600"/>
            <a:chOff x="5517319" y="1315125"/>
            <a:chExt cx="2984906" cy="669600"/>
          </a:xfrm>
        </p:grpSpPr>
        <p:cxnSp>
          <p:nvCxnSpPr>
            <p:cNvPr id="850" name="Google Shape;850;p136"/>
            <p:cNvCxnSpPr/>
            <p:nvPr/>
          </p:nvCxnSpPr>
          <p:spPr>
            <a:xfrm flipH="1">
              <a:off x="5517319" y="1638300"/>
              <a:ext cx="433500" cy="252300"/>
            </a:xfrm>
            <a:prstGeom prst="straightConnector1">
              <a:avLst/>
            </a:prstGeom>
            <a:noFill/>
            <a:ln cap="flat" cmpd="sng" w="19050">
              <a:solidFill>
                <a:schemeClr val="accent5"/>
              </a:solidFill>
              <a:prstDash val="solid"/>
              <a:round/>
              <a:headEnd len="med" w="med" type="oval"/>
              <a:tailEnd len="sm" w="sm" type="none"/>
            </a:ln>
          </p:spPr>
        </p:cxnSp>
        <p:sp>
          <p:nvSpPr>
            <p:cNvPr id="851" name="Google Shape;851;p136"/>
            <p:cNvSpPr txBox="1"/>
            <p:nvPr/>
          </p:nvSpPr>
          <p:spPr>
            <a:xfrm>
              <a:off x="5962125" y="1315125"/>
              <a:ext cx="2540100" cy="66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latin typeface="Roboto"/>
                  <a:ea typeface="Roboto"/>
                  <a:cs typeface="Roboto"/>
                  <a:sym typeface="Roboto"/>
                </a:rPr>
                <a:t>WHY</a:t>
              </a:r>
              <a:endParaRPr sz="1800">
                <a:latin typeface="Roboto"/>
                <a:ea typeface="Roboto"/>
                <a:cs typeface="Roboto"/>
                <a:sym typeface="Roboto"/>
              </a:endParaRPr>
            </a:p>
            <a:p>
              <a:pPr indent="0" lvl="0" marL="0" rtl="0" algn="l">
                <a:lnSpc>
                  <a:spcPct val="115000"/>
                </a:lnSpc>
                <a:spcBef>
                  <a:spcPts val="0"/>
                </a:spcBef>
                <a:spcAft>
                  <a:spcPts val="0"/>
                </a:spcAft>
                <a:buNone/>
              </a:pPr>
              <a:r>
                <a:t/>
              </a:r>
              <a:endParaRPr sz="1100">
                <a:latin typeface="Roboto"/>
                <a:ea typeface="Roboto"/>
                <a:cs typeface="Roboto"/>
                <a:sym typeface="Roboto"/>
              </a:endParaRPr>
            </a:p>
            <a:p>
              <a:pPr indent="0" lvl="0" marL="0" rtl="0" algn="l">
                <a:lnSpc>
                  <a:spcPct val="115000"/>
                </a:lnSpc>
                <a:spcBef>
                  <a:spcPts val="0"/>
                </a:spcBef>
                <a:spcAft>
                  <a:spcPts val="0"/>
                </a:spcAft>
                <a:buNone/>
              </a:pPr>
              <a:r>
                <a:rPr b="1" lang="en" sz="1300">
                  <a:latin typeface="Roboto"/>
                  <a:ea typeface="Roboto"/>
                  <a:cs typeface="Roboto"/>
                  <a:sym typeface="Roboto"/>
                </a:rPr>
                <a:t>Establish a clear purpose for the learning.</a:t>
              </a:r>
              <a:endParaRPr b="1" sz="1300">
                <a:latin typeface="Roboto"/>
                <a:ea typeface="Roboto"/>
                <a:cs typeface="Roboto"/>
                <a:sym typeface="Roboto"/>
              </a:endParaRPr>
            </a:p>
          </p:txBody>
        </p:sp>
      </p:grpSp>
      <p:grpSp>
        <p:nvGrpSpPr>
          <p:cNvPr id="852" name="Google Shape;852;p136"/>
          <p:cNvGrpSpPr/>
          <p:nvPr/>
        </p:nvGrpSpPr>
        <p:grpSpPr>
          <a:xfrm>
            <a:off x="3056025" y="3077940"/>
            <a:ext cx="2955600" cy="1143785"/>
            <a:chOff x="3056025" y="3535140"/>
            <a:chExt cx="2955600" cy="1143785"/>
          </a:xfrm>
        </p:grpSpPr>
        <p:cxnSp>
          <p:nvCxnSpPr>
            <p:cNvPr id="853" name="Google Shape;853;p136"/>
            <p:cNvCxnSpPr/>
            <p:nvPr/>
          </p:nvCxnSpPr>
          <p:spPr>
            <a:xfrm rot="10800000">
              <a:off x="4556399" y="3535140"/>
              <a:ext cx="0" cy="460500"/>
            </a:xfrm>
            <a:prstGeom prst="straightConnector1">
              <a:avLst/>
            </a:prstGeom>
            <a:noFill/>
            <a:ln cap="flat" cmpd="sng" w="19050">
              <a:solidFill>
                <a:schemeClr val="accent4"/>
              </a:solidFill>
              <a:prstDash val="solid"/>
              <a:round/>
              <a:headEnd len="med" w="med" type="oval"/>
              <a:tailEnd len="sm" w="sm" type="none"/>
            </a:ln>
          </p:spPr>
        </p:cxnSp>
        <p:sp>
          <p:nvSpPr>
            <p:cNvPr id="854" name="Google Shape;854;p136"/>
            <p:cNvSpPr txBox="1"/>
            <p:nvPr/>
          </p:nvSpPr>
          <p:spPr>
            <a:xfrm>
              <a:off x="3056025" y="4009325"/>
              <a:ext cx="2955600" cy="669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latin typeface="Roboto"/>
                  <a:ea typeface="Roboto"/>
                  <a:cs typeface="Roboto"/>
                  <a:sym typeface="Roboto"/>
                </a:rPr>
                <a:t>HOW</a:t>
              </a:r>
              <a:endParaRPr sz="1800">
                <a:latin typeface="Roboto"/>
                <a:ea typeface="Roboto"/>
                <a:cs typeface="Roboto"/>
                <a:sym typeface="Roboto"/>
              </a:endParaRPr>
            </a:p>
            <a:p>
              <a:pPr indent="0" lvl="0" marL="0" rtl="0" algn="ctr">
                <a:lnSpc>
                  <a:spcPct val="115000"/>
                </a:lnSpc>
                <a:spcBef>
                  <a:spcPts val="0"/>
                </a:spcBef>
                <a:spcAft>
                  <a:spcPts val="0"/>
                </a:spcAft>
                <a:buNone/>
              </a:pPr>
              <a:r>
                <a:t/>
              </a:r>
              <a:endParaRPr sz="1100">
                <a:latin typeface="Roboto"/>
                <a:ea typeface="Roboto"/>
                <a:cs typeface="Roboto"/>
                <a:sym typeface="Roboto"/>
              </a:endParaRPr>
            </a:p>
            <a:p>
              <a:pPr indent="0" lvl="0" marL="0" rtl="0" algn="ctr">
                <a:lnSpc>
                  <a:spcPct val="115000"/>
                </a:lnSpc>
                <a:spcBef>
                  <a:spcPts val="0"/>
                </a:spcBef>
                <a:spcAft>
                  <a:spcPts val="0"/>
                </a:spcAft>
                <a:buNone/>
              </a:pPr>
              <a:r>
                <a:rPr b="1" lang="en" sz="1300">
                  <a:latin typeface="Roboto"/>
                  <a:ea typeface="Roboto"/>
                  <a:cs typeface="Roboto"/>
                  <a:sym typeface="Roboto"/>
                </a:rPr>
                <a:t>Determine the best time, place, and delivery model for the learning.</a:t>
              </a:r>
              <a:endParaRPr b="1" sz="1300">
                <a:latin typeface="Roboto"/>
                <a:ea typeface="Roboto"/>
                <a:cs typeface="Roboto"/>
                <a:sym typeface="Roboto"/>
              </a:endParaRPr>
            </a:p>
          </p:txBody>
        </p:sp>
      </p:grpSp>
      <p:sp>
        <p:nvSpPr>
          <p:cNvPr id="855" name="Google Shape;855;p136"/>
          <p:cNvSpPr txBox="1"/>
          <p:nvPr/>
        </p:nvSpPr>
        <p:spPr>
          <a:xfrm>
            <a:off x="3688875" y="1600050"/>
            <a:ext cx="1797600" cy="803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800">
                <a:latin typeface="Roboto"/>
                <a:ea typeface="Roboto"/>
                <a:cs typeface="Roboto"/>
                <a:sym typeface="Roboto"/>
              </a:rPr>
              <a:t>Turnkey Considerations</a:t>
            </a:r>
            <a:endParaRPr sz="1800"/>
          </a:p>
        </p:txBody>
      </p:sp>
      <p:sp>
        <p:nvSpPr>
          <p:cNvPr id="856" name="Google Shape;856;p136"/>
          <p:cNvSpPr/>
          <p:nvPr/>
        </p:nvSpPr>
        <p:spPr>
          <a:xfrm rot="1800047">
            <a:off x="3219843" y="629234"/>
            <a:ext cx="2690936" cy="2690936"/>
          </a:xfrm>
          <a:prstGeom prst="blockArc">
            <a:avLst>
              <a:gd fmla="val 14414370" name="adj1"/>
              <a:gd fmla="val 694" name="adj2"/>
              <a:gd fmla="val 9562" name="adj3"/>
            </a:avLst>
          </a:prstGeom>
          <a:solidFill>
            <a:schemeClr val="accent5"/>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sp>
        <p:nvSpPr>
          <p:cNvPr id="857" name="Google Shape;857;p136"/>
          <p:cNvSpPr/>
          <p:nvPr/>
        </p:nvSpPr>
        <p:spPr>
          <a:xfrm flipH="1" rot="-1800047">
            <a:off x="3221956" y="629234"/>
            <a:ext cx="2690936" cy="2690936"/>
          </a:xfrm>
          <a:prstGeom prst="blockArc">
            <a:avLst>
              <a:gd fmla="val 14348563" name="adj1"/>
              <a:gd fmla="val 21472873" name="adj2"/>
              <a:gd fmla="val 9381" name="adj3"/>
            </a:avLst>
          </a:prstGeom>
          <a:solidFill>
            <a:schemeClr val="accent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858" name="Google Shape;858;p136"/>
          <p:cNvSpPr/>
          <p:nvPr/>
        </p:nvSpPr>
        <p:spPr>
          <a:xfrm rot="-8100000">
            <a:off x="4382715" y="570193"/>
            <a:ext cx="363170" cy="36317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859" name="Google Shape;859;p136"/>
          <p:cNvSpPr/>
          <p:nvPr/>
        </p:nvSpPr>
        <p:spPr>
          <a:xfrm flipH="1" rot="-9000757">
            <a:off x="3220953" y="627608"/>
            <a:ext cx="2690226" cy="2690226"/>
          </a:xfrm>
          <a:prstGeom prst="blockArc">
            <a:avLst>
              <a:gd fmla="val 14316164" name="adj1"/>
              <a:gd fmla="val 21502663" name="adj2"/>
              <a:gd fmla="val 9415" name="adj3"/>
            </a:avLst>
          </a:prstGeom>
          <a:solidFill>
            <a:schemeClr val="accent4"/>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36"/>
          <p:cNvSpPr/>
          <p:nvPr/>
        </p:nvSpPr>
        <p:spPr>
          <a:xfrm rot="-1027861">
            <a:off x="5485874" y="2392632"/>
            <a:ext cx="312672" cy="312672"/>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sp>
        <p:nvSpPr>
          <p:cNvPr id="861" name="Google Shape;861;p136"/>
          <p:cNvSpPr/>
          <p:nvPr/>
        </p:nvSpPr>
        <p:spPr>
          <a:xfrm rot="6359841">
            <a:off x="3315801" y="2390562"/>
            <a:ext cx="363580" cy="36358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graphicFrame>
        <p:nvGraphicFramePr>
          <p:cNvPr id="866" name="Google Shape;866;p137"/>
          <p:cNvGraphicFramePr/>
          <p:nvPr/>
        </p:nvGraphicFramePr>
        <p:xfrm>
          <a:off x="952500" y="432260"/>
          <a:ext cx="3000000" cy="3000000"/>
        </p:xfrm>
        <a:graphic>
          <a:graphicData uri="http://schemas.openxmlformats.org/drawingml/2006/table">
            <a:tbl>
              <a:tblPr>
                <a:noFill/>
                <a:tableStyleId>{2B86B7E1-8F45-413C-B6F0-3780F5E1D656}</a:tableStyleId>
              </a:tblPr>
              <a:tblGrid>
                <a:gridCol w="7239000"/>
              </a:tblGrid>
              <a:tr h="701825">
                <a:tc>
                  <a:txBody>
                    <a:bodyPr/>
                    <a:lstStyle/>
                    <a:p>
                      <a:pPr indent="0" lvl="0" marL="0" rtl="0" algn="ctr">
                        <a:spcBef>
                          <a:spcPts val="0"/>
                        </a:spcBef>
                        <a:spcAft>
                          <a:spcPts val="0"/>
                        </a:spcAft>
                        <a:buNone/>
                      </a:pPr>
                      <a:r>
                        <a:rPr lang="en" sz="2400">
                          <a:latin typeface="Open Sans Light"/>
                          <a:ea typeface="Open Sans Light"/>
                          <a:cs typeface="Open Sans Light"/>
                          <a:sym typeface="Open Sans Light"/>
                        </a:rPr>
                        <a:t>Selecting Strategies Part 1- Ensuring Alignment</a:t>
                      </a:r>
                      <a:endParaRPr sz="2400">
                        <a:latin typeface="Open Sans Light"/>
                        <a:ea typeface="Open Sans Light"/>
                        <a:cs typeface="Open Sans Light"/>
                        <a:sym typeface="Open Sans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1"/>
                    </a:solidFill>
                  </a:tcPr>
                </a:tc>
              </a:tr>
              <a:tr h="701825">
                <a:tc>
                  <a:txBody>
                    <a:bodyPr/>
                    <a:lstStyle/>
                    <a:p>
                      <a:pPr indent="0" lvl="0" marL="0" rtl="0" algn="ctr">
                        <a:spcBef>
                          <a:spcPts val="0"/>
                        </a:spcBef>
                        <a:spcAft>
                          <a:spcPts val="0"/>
                        </a:spcAft>
                        <a:buNone/>
                      </a:pPr>
                      <a:r>
                        <a:rPr lang="en" sz="2400">
                          <a:latin typeface="Open Sans Light"/>
                          <a:ea typeface="Open Sans Light"/>
                          <a:cs typeface="Open Sans Light"/>
                          <a:sym typeface="Open Sans Light"/>
                        </a:rPr>
                        <a:t>Selecting Strategies Part 2- Prioritizing for Impact</a:t>
                      </a:r>
                      <a:endParaRPr sz="2400">
                        <a:latin typeface="Open Sans Light"/>
                        <a:ea typeface="Open Sans Light"/>
                        <a:cs typeface="Open Sans Light"/>
                        <a:sym typeface="Open Sans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01825">
                <a:tc>
                  <a:txBody>
                    <a:bodyPr/>
                    <a:lstStyle/>
                    <a:p>
                      <a:pPr indent="0" lvl="0" marL="0" rtl="0" algn="ctr">
                        <a:spcBef>
                          <a:spcPts val="0"/>
                        </a:spcBef>
                        <a:spcAft>
                          <a:spcPts val="0"/>
                        </a:spcAft>
                        <a:buNone/>
                      </a:pPr>
                      <a:r>
                        <a:rPr lang="en" sz="2400">
                          <a:latin typeface="Open Sans Light"/>
                          <a:ea typeface="Open Sans Light"/>
                          <a:cs typeface="Open Sans Light"/>
                          <a:sym typeface="Open Sans Light"/>
                        </a:rPr>
                        <a:t>4 Disciplines of Execution- What does it mean to keep score? </a:t>
                      </a:r>
                      <a:endParaRPr sz="2400">
                        <a:latin typeface="Open Sans Light"/>
                        <a:ea typeface="Open Sans Light"/>
                        <a:cs typeface="Open Sans Light"/>
                        <a:sym typeface="Open Sans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01825">
                <a:tc>
                  <a:txBody>
                    <a:bodyPr/>
                    <a:lstStyle/>
                    <a:p>
                      <a:pPr indent="0" lvl="0" marL="0" rtl="0" algn="ctr">
                        <a:spcBef>
                          <a:spcPts val="0"/>
                        </a:spcBef>
                        <a:spcAft>
                          <a:spcPts val="0"/>
                        </a:spcAft>
                        <a:buNone/>
                      </a:pPr>
                      <a:r>
                        <a:rPr lang="en" sz="2400">
                          <a:latin typeface="Open Sans Light"/>
                          <a:ea typeface="Open Sans Light"/>
                          <a:cs typeface="Open Sans Light"/>
                          <a:sym typeface="Open Sans Light"/>
                        </a:rPr>
                        <a:t>Leadership &amp; Culture</a:t>
                      </a:r>
                      <a:endParaRPr sz="2400">
                        <a:latin typeface="Open Sans Light"/>
                        <a:ea typeface="Open Sans Light"/>
                        <a:cs typeface="Open Sans Light"/>
                        <a:sym typeface="Open Sans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01825">
                <a:tc>
                  <a:txBody>
                    <a:bodyPr/>
                    <a:lstStyle/>
                    <a:p>
                      <a:pPr indent="0" lvl="0" marL="0" rtl="0" algn="ctr">
                        <a:spcBef>
                          <a:spcPts val="0"/>
                        </a:spcBef>
                        <a:spcAft>
                          <a:spcPts val="0"/>
                        </a:spcAft>
                        <a:buNone/>
                      </a:pPr>
                      <a:r>
                        <a:rPr lang="en" sz="2400">
                          <a:latin typeface="Open Sans Light"/>
                          <a:ea typeface="Open Sans Light"/>
                          <a:cs typeface="Open Sans Light"/>
                          <a:sym typeface="Open Sans Light"/>
                        </a:rPr>
                        <a:t>Turnkey Planning &amp; Closing</a:t>
                      </a:r>
                      <a:endParaRPr sz="2400">
                        <a:latin typeface="Open Sans Light"/>
                        <a:ea typeface="Open Sans Light"/>
                        <a:cs typeface="Open Sans Light"/>
                        <a:sym typeface="Open Sans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138"/>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Current State: </a:t>
            </a:r>
            <a:endParaRPr/>
          </a:p>
        </p:txBody>
      </p:sp>
      <p:sp>
        <p:nvSpPr>
          <p:cNvPr id="872" name="Google Shape;872;p138"/>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t>Completed- </a:t>
            </a:r>
            <a:endParaRPr/>
          </a:p>
          <a:p>
            <a:pPr indent="-317500" lvl="0" marL="457200" rtl="0" algn="l">
              <a:spcBef>
                <a:spcPts val="800"/>
              </a:spcBef>
              <a:spcAft>
                <a:spcPts val="0"/>
              </a:spcAft>
              <a:buSzPts val="1400"/>
              <a:buChar char="●"/>
            </a:pPr>
            <a:r>
              <a:rPr lang="en"/>
              <a:t>Vision Statement</a:t>
            </a:r>
            <a:endParaRPr/>
          </a:p>
          <a:p>
            <a:pPr indent="-317500" lvl="0" marL="457200" rtl="0" algn="l">
              <a:spcBef>
                <a:spcPts val="0"/>
              </a:spcBef>
              <a:spcAft>
                <a:spcPts val="0"/>
              </a:spcAft>
              <a:buSzPts val="1400"/>
              <a:buChar char="●"/>
            </a:pPr>
            <a:r>
              <a:rPr lang="en"/>
              <a:t>Goal Areas</a:t>
            </a:r>
            <a:endParaRPr/>
          </a:p>
          <a:p>
            <a:pPr indent="-317500" lvl="1" marL="914400" rtl="0" algn="l">
              <a:spcBef>
                <a:spcPts val="0"/>
              </a:spcBef>
              <a:spcAft>
                <a:spcPts val="0"/>
              </a:spcAft>
              <a:buSzPts val="1400"/>
              <a:buChar char="○"/>
            </a:pPr>
            <a:r>
              <a:rPr lang="en"/>
              <a:t>Goal Area Investigation Teams</a:t>
            </a:r>
            <a:endParaRPr/>
          </a:p>
          <a:p>
            <a:pPr indent="-317500" lvl="2" marL="1371600" rtl="0" algn="l">
              <a:spcBef>
                <a:spcPts val="0"/>
              </a:spcBef>
              <a:spcAft>
                <a:spcPts val="0"/>
              </a:spcAft>
              <a:buSzPts val="1400"/>
              <a:buChar char="■"/>
            </a:pPr>
            <a:r>
              <a:rPr lang="en"/>
              <a:t>Researched Strategies</a:t>
            </a:r>
            <a:endParaRPr/>
          </a:p>
          <a:p>
            <a:pPr indent="-317500" lvl="2" marL="1371600" rtl="0" algn="l">
              <a:spcBef>
                <a:spcPts val="0"/>
              </a:spcBef>
              <a:spcAft>
                <a:spcPts val="0"/>
              </a:spcAft>
              <a:buSzPts val="1400"/>
              <a:buChar char="■"/>
            </a:pPr>
            <a:r>
              <a:rPr lang="en"/>
              <a:t>Possible Visits</a:t>
            </a:r>
            <a:endParaRPr/>
          </a:p>
          <a:p>
            <a:pPr indent="0" lvl="0" marL="0" rtl="0" algn="l">
              <a:spcBef>
                <a:spcPts val="800"/>
              </a:spcBef>
              <a:spcAft>
                <a:spcPts val="0"/>
              </a:spcAft>
              <a:buNone/>
            </a:pPr>
            <a:r>
              <a:rPr lang="en"/>
              <a:t>In Progress-</a:t>
            </a:r>
            <a:endParaRPr/>
          </a:p>
          <a:p>
            <a:pPr indent="-317500" lvl="0" marL="457200" rtl="0" algn="l">
              <a:spcBef>
                <a:spcPts val="800"/>
              </a:spcBef>
              <a:spcAft>
                <a:spcPts val="0"/>
              </a:spcAft>
              <a:buSzPts val="1400"/>
              <a:buChar char="●"/>
            </a:pPr>
            <a:r>
              <a:rPr lang="en"/>
              <a:t>Lag Measures for Goal Areas</a:t>
            </a:r>
            <a:endParaRPr/>
          </a:p>
          <a:p>
            <a:pPr indent="-317500" lvl="0" marL="457200" rtl="0" algn="l">
              <a:spcBef>
                <a:spcPts val="0"/>
              </a:spcBef>
              <a:spcAft>
                <a:spcPts val="0"/>
              </a:spcAft>
              <a:buSzPts val="1400"/>
              <a:buChar char="●"/>
            </a:pPr>
            <a:r>
              <a:rPr lang="en"/>
              <a:t>Target Areas</a:t>
            </a:r>
            <a:endParaRPr/>
          </a:p>
        </p:txBody>
      </p:sp>
      <p:sp>
        <p:nvSpPr>
          <p:cNvPr id="873" name="Google Shape;873;p138"/>
          <p:cNvSpPr txBox="1"/>
          <p:nvPr/>
        </p:nvSpPr>
        <p:spPr>
          <a:xfrm>
            <a:off x="5794125" y="1107825"/>
            <a:ext cx="3130200" cy="2878200"/>
          </a:xfrm>
          <a:prstGeom prst="rect">
            <a:avLst/>
          </a:prstGeom>
          <a:solidFill>
            <a:srgbClr val="FCE5CD"/>
          </a:solidFill>
          <a:ln cap="flat" cmpd="sng" w="952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chemeClr val="accent2"/>
                </a:solidFill>
                <a:latin typeface="Open Sans"/>
                <a:ea typeface="Open Sans"/>
                <a:cs typeface="Open Sans"/>
                <a:sym typeface="Open Sans"/>
              </a:rPr>
              <a:t>Why → </a:t>
            </a:r>
            <a:endParaRPr b="1" sz="2500">
              <a:solidFill>
                <a:schemeClr val="accent2"/>
              </a:solidFill>
              <a:latin typeface="Open Sans"/>
              <a:ea typeface="Open Sans"/>
              <a:cs typeface="Open Sans"/>
              <a:sym typeface="Open Sans"/>
            </a:endParaRPr>
          </a:p>
          <a:p>
            <a:pPr indent="0" lvl="0" marL="0" rtl="0" algn="ctr">
              <a:spcBef>
                <a:spcPts val="0"/>
              </a:spcBef>
              <a:spcAft>
                <a:spcPts val="0"/>
              </a:spcAft>
              <a:buNone/>
            </a:pPr>
            <a:r>
              <a:t/>
            </a:r>
            <a:endParaRPr b="1" sz="2500">
              <a:solidFill>
                <a:schemeClr val="accent2"/>
              </a:solidFill>
              <a:latin typeface="Open Sans"/>
              <a:ea typeface="Open Sans"/>
              <a:cs typeface="Open Sans"/>
              <a:sym typeface="Open Sans"/>
            </a:endParaRPr>
          </a:p>
          <a:p>
            <a:pPr indent="0" lvl="0" marL="0" rtl="0" algn="ctr">
              <a:spcBef>
                <a:spcPts val="0"/>
              </a:spcBef>
              <a:spcAft>
                <a:spcPts val="0"/>
              </a:spcAft>
              <a:buNone/>
            </a:pPr>
            <a:r>
              <a:rPr b="1" lang="en" sz="2500">
                <a:solidFill>
                  <a:schemeClr val="accent2"/>
                </a:solidFill>
                <a:latin typeface="Open Sans"/>
                <a:ea typeface="Open Sans"/>
                <a:cs typeface="Open Sans"/>
                <a:sym typeface="Open Sans"/>
              </a:rPr>
              <a:t>Vision → </a:t>
            </a:r>
            <a:endParaRPr b="1" sz="2500">
              <a:solidFill>
                <a:schemeClr val="accent2"/>
              </a:solidFill>
              <a:latin typeface="Open Sans"/>
              <a:ea typeface="Open Sans"/>
              <a:cs typeface="Open Sans"/>
              <a:sym typeface="Open Sans"/>
            </a:endParaRPr>
          </a:p>
          <a:p>
            <a:pPr indent="0" lvl="0" marL="0" rtl="0" algn="ctr">
              <a:spcBef>
                <a:spcPts val="0"/>
              </a:spcBef>
              <a:spcAft>
                <a:spcPts val="0"/>
              </a:spcAft>
              <a:buNone/>
            </a:pPr>
            <a:r>
              <a:t/>
            </a:r>
            <a:endParaRPr b="1" sz="2500">
              <a:solidFill>
                <a:schemeClr val="accent2"/>
              </a:solidFill>
              <a:latin typeface="Open Sans"/>
              <a:ea typeface="Open Sans"/>
              <a:cs typeface="Open Sans"/>
              <a:sym typeface="Open Sans"/>
            </a:endParaRPr>
          </a:p>
          <a:p>
            <a:pPr indent="0" lvl="0" marL="0" rtl="0" algn="ctr">
              <a:spcBef>
                <a:spcPts val="0"/>
              </a:spcBef>
              <a:spcAft>
                <a:spcPts val="0"/>
              </a:spcAft>
              <a:buNone/>
            </a:pPr>
            <a:r>
              <a:rPr b="1" lang="en" sz="2500">
                <a:solidFill>
                  <a:schemeClr val="accent2"/>
                </a:solidFill>
                <a:latin typeface="Open Sans"/>
                <a:ea typeface="Open Sans"/>
                <a:cs typeface="Open Sans"/>
                <a:sym typeface="Open Sans"/>
              </a:rPr>
              <a:t>Goals (How) → </a:t>
            </a:r>
            <a:endParaRPr b="1" sz="2500">
              <a:solidFill>
                <a:schemeClr val="accent2"/>
              </a:solidFill>
              <a:latin typeface="Open Sans"/>
              <a:ea typeface="Open Sans"/>
              <a:cs typeface="Open Sans"/>
              <a:sym typeface="Open Sans"/>
            </a:endParaRPr>
          </a:p>
          <a:p>
            <a:pPr indent="0" lvl="0" marL="0" rtl="0" algn="ctr">
              <a:spcBef>
                <a:spcPts val="0"/>
              </a:spcBef>
              <a:spcAft>
                <a:spcPts val="0"/>
              </a:spcAft>
              <a:buNone/>
            </a:pPr>
            <a:r>
              <a:t/>
            </a:r>
            <a:endParaRPr b="1" sz="2500">
              <a:solidFill>
                <a:schemeClr val="accent2"/>
              </a:solidFill>
              <a:latin typeface="Open Sans"/>
              <a:ea typeface="Open Sans"/>
              <a:cs typeface="Open Sans"/>
              <a:sym typeface="Open Sans"/>
            </a:endParaRPr>
          </a:p>
          <a:p>
            <a:pPr indent="0" lvl="0" marL="0" rtl="0" algn="ctr">
              <a:spcBef>
                <a:spcPts val="0"/>
              </a:spcBef>
              <a:spcAft>
                <a:spcPts val="1000"/>
              </a:spcAft>
              <a:buNone/>
            </a:pPr>
            <a:r>
              <a:rPr b="1" lang="en" sz="2500">
                <a:solidFill>
                  <a:schemeClr val="accent2"/>
                </a:solidFill>
                <a:latin typeface="Open Sans"/>
                <a:ea typeface="Open Sans"/>
                <a:cs typeface="Open Sans"/>
                <a:sym typeface="Open Sans"/>
              </a:rPr>
              <a:t>Strategies (What)</a:t>
            </a:r>
            <a:endParaRPr b="1" sz="2500">
              <a:solidFill>
                <a:schemeClr val="accent2"/>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139"/>
          <p:cNvSpPr/>
          <p:nvPr/>
        </p:nvSpPr>
        <p:spPr>
          <a:xfrm>
            <a:off x="479068" y="3032925"/>
            <a:ext cx="3120600" cy="213000"/>
          </a:xfrm>
          <a:prstGeom prst="roundRect">
            <a:avLst>
              <a:gd fmla="val 16667" name="adj"/>
            </a:avLst>
          </a:prstGeom>
          <a:solidFill>
            <a:srgbClr val="99999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Student Success Skills</a:t>
            </a:r>
            <a:endParaRPr b="1" sz="1200">
              <a:solidFill>
                <a:srgbClr val="FFFFFF"/>
              </a:solidFill>
              <a:latin typeface="Roboto"/>
              <a:ea typeface="Roboto"/>
              <a:cs typeface="Roboto"/>
              <a:sym typeface="Roboto"/>
            </a:endParaRPr>
          </a:p>
        </p:txBody>
      </p:sp>
      <p:sp>
        <p:nvSpPr>
          <p:cNvPr id="879" name="Google Shape;879;p139"/>
          <p:cNvSpPr/>
          <p:nvPr/>
        </p:nvSpPr>
        <p:spPr>
          <a:xfrm>
            <a:off x="487262" y="3271450"/>
            <a:ext cx="3120600" cy="213000"/>
          </a:xfrm>
          <a:prstGeom prst="roundRect">
            <a:avLst>
              <a:gd fmla="val 16667" name="adj"/>
            </a:avLst>
          </a:prstGeom>
          <a:solidFill>
            <a:srgbClr val="99999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Personalized Learning</a:t>
            </a:r>
            <a:endParaRPr b="1" sz="1200">
              <a:solidFill>
                <a:srgbClr val="FFFFFF"/>
              </a:solidFill>
              <a:latin typeface="Roboto"/>
              <a:ea typeface="Roboto"/>
              <a:cs typeface="Roboto"/>
              <a:sym typeface="Roboto"/>
            </a:endParaRPr>
          </a:p>
        </p:txBody>
      </p:sp>
      <p:sp>
        <p:nvSpPr>
          <p:cNvPr id="880" name="Google Shape;880;p139"/>
          <p:cNvSpPr/>
          <p:nvPr/>
        </p:nvSpPr>
        <p:spPr>
          <a:xfrm>
            <a:off x="3679828" y="3040085"/>
            <a:ext cx="3231300" cy="213000"/>
          </a:xfrm>
          <a:prstGeom prst="roundRect">
            <a:avLst>
              <a:gd fmla="val 16667" name="adj"/>
            </a:avLst>
          </a:prstGeom>
          <a:solidFill>
            <a:srgbClr val="99999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Real World Applications</a:t>
            </a:r>
            <a:endParaRPr b="1" sz="1200">
              <a:solidFill>
                <a:srgbClr val="FFFFFF"/>
              </a:solidFill>
              <a:latin typeface="Roboto"/>
              <a:ea typeface="Roboto"/>
              <a:cs typeface="Roboto"/>
              <a:sym typeface="Roboto"/>
            </a:endParaRPr>
          </a:p>
        </p:txBody>
      </p:sp>
      <p:sp>
        <p:nvSpPr>
          <p:cNvPr id="881" name="Google Shape;881;p139"/>
          <p:cNvSpPr/>
          <p:nvPr/>
        </p:nvSpPr>
        <p:spPr>
          <a:xfrm>
            <a:off x="3679735" y="3271447"/>
            <a:ext cx="3231300" cy="213000"/>
          </a:xfrm>
          <a:prstGeom prst="roundRect">
            <a:avLst>
              <a:gd fmla="val 16667" name="adj"/>
            </a:avLst>
          </a:prstGeom>
          <a:solidFill>
            <a:srgbClr val="99999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Family/Business/Community Engagement</a:t>
            </a:r>
            <a:endParaRPr b="1" sz="1200">
              <a:solidFill>
                <a:srgbClr val="FFFFFF"/>
              </a:solidFill>
              <a:latin typeface="Roboto"/>
              <a:ea typeface="Roboto"/>
              <a:cs typeface="Roboto"/>
              <a:sym typeface="Roboto"/>
            </a:endParaRPr>
          </a:p>
        </p:txBody>
      </p:sp>
      <p:sp>
        <p:nvSpPr>
          <p:cNvPr id="882" name="Google Shape;882;p139"/>
          <p:cNvSpPr/>
          <p:nvPr/>
        </p:nvSpPr>
        <p:spPr>
          <a:xfrm>
            <a:off x="2649241" y="3524855"/>
            <a:ext cx="2055300" cy="360000"/>
          </a:xfrm>
          <a:prstGeom prst="roundRect">
            <a:avLst>
              <a:gd fmla="val 16667" name="adj"/>
            </a:avLst>
          </a:prstGeom>
          <a:solidFill>
            <a:srgbClr val="CFE2F3"/>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200">
                <a:latin typeface="Roboto"/>
                <a:ea typeface="Roboto"/>
                <a:cs typeface="Roboto"/>
                <a:sym typeface="Roboto"/>
              </a:rPr>
              <a:t>Goal Area:</a:t>
            </a:r>
            <a:endParaRPr sz="1200">
              <a:latin typeface="Roboto"/>
              <a:ea typeface="Roboto"/>
              <a:cs typeface="Roboto"/>
              <a:sym typeface="Roboto"/>
            </a:endParaRPr>
          </a:p>
        </p:txBody>
      </p:sp>
      <p:sp>
        <p:nvSpPr>
          <p:cNvPr id="883" name="Google Shape;883;p139"/>
          <p:cNvSpPr/>
          <p:nvPr/>
        </p:nvSpPr>
        <p:spPr>
          <a:xfrm>
            <a:off x="4802652" y="3524850"/>
            <a:ext cx="2107800" cy="360000"/>
          </a:xfrm>
          <a:prstGeom prst="roundRect">
            <a:avLst>
              <a:gd fmla="val 16667" name="adj"/>
            </a:avLst>
          </a:prstGeom>
          <a:solidFill>
            <a:srgbClr val="CFE2F3"/>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200">
                <a:latin typeface="Roboto"/>
                <a:ea typeface="Roboto"/>
                <a:cs typeface="Roboto"/>
                <a:sym typeface="Roboto"/>
              </a:rPr>
              <a:t>Goal Area:</a:t>
            </a:r>
            <a:endParaRPr sz="1200">
              <a:latin typeface="Roboto"/>
              <a:ea typeface="Roboto"/>
              <a:cs typeface="Roboto"/>
              <a:sym typeface="Roboto"/>
            </a:endParaRPr>
          </a:p>
        </p:txBody>
      </p:sp>
      <p:sp>
        <p:nvSpPr>
          <p:cNvPr id="884" name="Google Shape;884;p139"/>
          <p:cNvSpPr/>
          <p:nvPr/>
        </p:nvSpPr>
        <p:spPr>
          <a:xfrm>
            <a:off x="2654475" y="4351335"/>
            <a:ext cx="2049600" cy="464100"/>
          </a:xfrm>
          <a:prstGeom prst="roundRect">
            <a:avLst>
              <a:gd fmla="val 16667" name="adj"/>
            </a:avLst>
          </a:prstGeom>
          <a:solidFill>
            <a:srgbClr val="CFE2F3"/>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100"/>
              <a:buFont typeface="Arial"/>
              <a:buNone/>
            </a:pPr>
            <a:r>
              <a:rPr b="1" lang="en" sz="1000">
                <a:solidFill>
                  <a:srgbClr val="3F3F3F"/>
                </a:solidFill>
                <a:latin typeface="Roboto"/>
                <a:ea typeface="Roboto"/>
                <a:cs typeface="Roboto"/>
                <a:sym typeface="Roboto"/>
              </a:rPr>
              <a:t>Strategies:</a:t>
            </a:r>
            <a:endParaRPr b="1" sz="1000">
              <a:solidFill>
                <a:srgbClr val="3F3F3F"/>
              </a:solidFill>
              <a:latin typeface="Roboto"/>
              <a:ea typeface="Roboto"/>
              <a:cs typeface="Roboto"/>
              <a:sym typeface="Roboto"/>
            </a:endParaRPr>
          </a:p>
          <a:p>
            <a:pPr indent="-292100" lvl="0" marL="457200" rtl="0" algn="l">
              <a:spcBef>
                <a:spcPts val="0"/>
              </a:spcBef>
              <a:spcAft>
                <a:spcPts val="0"/>
              </a:spcAft>
              <a:buClr>
                <a:srgbClr val="3F3F3F"/>
              </a:buClr>
              <a:buSzPts val="1000"/>
              <a:buFont typeface="Roboto"/>
              <a:buChar char="●"/>
            </a:pPr>
            <a:r>
              <a:t/>
            </a:r>
            <a:endParaRPr b="1" sz="1000">
              <a:solidFill>
                <a:srgbClr val="3F3F3F"/>
              </a:solidFill>
              <a:latin typeface="Roboto"/>
              <a:ea typeface="Roboto"/>
              <a:cs typeface="Roboto"/>
              <a:sym typeface="Roboto"/>
            </a:endParaRPr>
          </a:p>
        </p:txBody>
      </p:sp>
      <p:sp>
        <p:nvSpPr>
          <p:cNvPr id="885" name="Google Shape;885;p139"/>
          <p:cNvSpPr/>
          <p:nvPr/>
        </p:nvSpPr>
        <p:spPr>
          <a:xfrm>
            <a:off x="4808350" y="4351328"/>
            <a:ext cx="2102700" cy="464100"/>
          </a:xfrm>
          <a:prstGeom prst="roundRect">
            <a:avLst>
              <a:gd fmla="val 16667" name="adj"/>
            </a:avLst>
          </a:prstGeom>
          <a:solidFill>
            <a:srgbClr val="CFE2F3"/>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100"/>
              <a:buFont typeface="Arial"/>
              <a:buNone/>
            </a:pPr>
            <a:r>
              <a:rPr b="1" lang="en" sz="1000">
                <a:solidFill>
                  <a:srgbClr val="3F3F3F"/>
                </a:solidFill>
                <a:latin typeface="Roboto"/>
                <a:ea typeface="Roboto"/>
                <a:cs typeface="Roboto"/>
                <a:sym typeface="Roboto"/>
              </a:rPr>
              <a:t>Strategies:</a:t>
            </a:r>
            <a:endParaRPr b="1" sz="1000">
              <a:solidFill>
                <a:srgbClr val="3F3F3F"/>
              </a:solidFill>
              <a:latin typeface="Roboto"/>
              <a:ea typeface="Roboto"/>
              <a:cs typeface="Roboto"/>
              <a:sym typeface="Roboto"/>
            </a:endParaRPr>
          </a:p>
          <a:p>
            <a:pPr indent="-292100" lvl="0" marL="457200" rtl="0" algn="l">
              <a:spcBef>
                <a:spcPts val="0"/>
              </a:spcBef>
              <a:spcAft>
                <a:spcPts val="0"/>
              </a:spcAft>
              <a:buClr>
                <a:srgbClr val="3F3F3F"/>
              </a:buClr>
              <a:buSzPts val="1000"/>
              <a:buFont typeface="Roboto"/>
              <a:buChar char="●"/>
            </a:pPr>
            <a:r>
              <a:t/>
            </a:r>
            <a:endParaRPr sz="1000">
              <a:solidFill>
                <a:srgbClr val="3F3F3F"/>
              </a:solidFill>
              <a:latin typeface="Roboto"/>
              <a:ea typeface="Roboto"/>
              <a:cs typeface="Roboto"/>
              <a:sym typeface="Roboto"/>
            </a:endParaRPr>
          </a:p>
          <a:p>
            <a:pPr indent="0" lvl="0" marL="0" rtl="0" algn="l">
              <a:lnSpc>
                <a:spcPct val="110000"/>
              </a:lnSpc>
              <a:spcBef>
                <a:spcPts val="0"/>
              </a:spcBef>
              <a:spcAft>
                <a:spcPts val="0"/>
              </a:spcAft>
              <a:buNone/>
            </a:pPr>
            <a:r>
              <a:t/>
            </a:r>
            <a:endParaRPr b="1" sz="1000">
              <a:solidFill>
                <a:srgbClr val="3F3F3F"/>
              </a:solidFill>
              <a:latin typeface="Roboto"/>
              <a:ea typeface="Roboto"/>
              <a:cs typeface="Roboto"/>
              <a:sym typeface="Roboto"/>
            </a:endParaRPr>
          </a:p>
        </p:txBody>
      </p:sp>
      <p:sp>
        <p:nvSpPr>
          <p:cNvPr id="886" name="Google Shape;886;p139"/>
          <p:cNvSpPr/>
          <p:nvPr/>
        </p:nvSpPr>
        <p:spPr>
          <a:xfrm>
            <a:off x="490075" y="4351335"/>
            <a:ext cx="2075100" cy="464100"/>
          </a:xfrm>
          <a:prstGeom prst="roundRect">
            <a:avLst>
              <a:gd fmla="val 16667" name="adj"/>
            </a:avLst>
          </a:prstGeom>
          <a:solidFill>
            <a:srgbClr val="CFE2F3"/>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000">
                <a:solidFill>
                  <a:srgbClr val="3F3F3F"/>
                </a:solidFill>
                <a:latin typeface="Roboto"/>
                <a:ea typeface="Roboto"/>
                <a:cs typeface="Roboto"/>
                <a:sym typeface="Roboto"/>
              </a:rPr>
              <a:t>Strategies:</a:t>
            </a:r>
            <a:endParaRPr b="1" sz="1000">
              <a:solidFill>
                <a:srgbClr val="3F3F3F"/>
              </a:solidFill>
              <a:latin typeface="Roboto"/>
              <a:ea typeface="Roboto"/>
              <a:cs typeface="Roboto"/>
              <a:sym typeface="Roboto"/>
            </a:endParaRPr>
          </a:p>
          <a:p>
            <a:pPr indent="-292100" lvl="0" marL="457200" marR="0" rtl="0" algn="l">
              <a:spcBef>
                <a:spcPts val="0"/>
              </a:spcBef>
              <a:spcAft>
                <a:spcPts val="0"/>
              </a:spcAft>
              <a:buClr>
                <a:srgbClr val="3F3F3F"/>
              </a:buClr>
              <a:buSzPts val="1000"/>
              <a:buFont typeface="Roboto"/>
              <a:buChar char="●"/>
            </a:pPr>
            <a:r>
              <a:t/>
            </a:r>
            <a:endParaRPr i="0" sz="1000" u="none" cap="none" strike="noStrike">
              <a:solidFill>
                <a:srgbClr val="3F3F3F"/>
              </a:solidFill>
              <a:latin typeface="Roboto"/>
              <a:ea typeface="Roboto"/>
              <a:cs typeface="Roboto"/>
              <a:sym typeface="Roboto"/>
            </a:endParaRPr>
          </a:p>
        </p:txBody>
      </p:sp>
      <p:sp>
        <p:nvSpPr>
          <p:cNvPr id="887" name="Google Shape;887;p139"/>
          <p:cNvSpPr/>
          <p:nvPr/>
        </p:nvSpPr>
        <p:spPr>
          <a:xfrm>
            <a:off x="510098" y="3529477"/>
            <a:ext cx="2055300" cy="360000"/>
          </a:xfrm>
          <a:prstGeom prst="roundRect">
            <a:avLst>
              <a:gd fmla="val 16667" name="adj"/>
            </a:avLst>
          </a:prstGeom>
          <a:solidFill>
            <a:srgbClr val="CFE2F3"/>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r>
              <a:rPr lang="en" sz="1200">
                <a:latin typeface="Roboto"/>
                <a:ea typeface="Roboto"/>
                <a:cs typeface="Roboto"/>
                <a:sym typeface="Roboto"/>
              </a:rPr>
              <a:t>Goal Area:</a:t>
            </a:r>
            <a:endParaRPr i="0" sz="1200" u="none" cap="none" strike="noStrike">
              <a:latin typeface="Roboto"/>
              <a:ea typeface="Roboto"/>
              <a:cs typeface="Roboto"/>
              <a:sym typeface="Roboto"/>
            </a:endParaRPr>
          </a:p>
        </p:txBody>
      </p:sp>
      <p:sp>
        <p:nvSpPr>
          <p:cNvPr id="888" name="Google Shape;888;p139"/>
          <p:cNvSpPr/>
          <p:nvPr/>
        </p:nvSpPr>
        <p:spPr>
          <a:xfrm>
            <a:off x="478975" y="2697350"/>
            <a:ext cx="6431982" cy="316925"/>
          </a:xfrm>
          <a:prstGeom prst="flowChartOffpageConnector">
            <a:avLst/>
          </a:prstGeom>
          <a:solidFill>
            <a:srgbClr val="CFE2F3"/>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2"/>
                </a:solidFill>
                <a:latin typeface="Roboto"/>
                <a:ea typeface="Roboto"/>
                <a:cs typeface="Roboto"/>
                <a:sym typeface="Roboto"/>
              </a:rPr>
              <a:t> School VISION: </a:t>
            </a:r>
            <a:endParaRPr sz="1300">
              <a:solidFill>
                <a:schemeClr val="accent2"/>
              </a:solidFill>
              <a:latin typeface="Roboto"/>
              <a:ea typeface="Roboto"/>
              <a:cs typeface="Roboto"/>
              <a:sym typeface="Roboto"/>
            </a:endParaRPr>
          </a:p>
        </p:txBody>
      </p:sp>
      <p:sp>
        <p:nvSpPr>
          <p:cNvPr id="889" name="Google Shape;889;p139"/>
          <p:cNvSpPr/>
          <p:nvPr/>
        </p:nvSpPr>
        <p:spPr>
          <a:xfrm>
            <a:off x="2649241" y="3950021"/>
            <a:ext cx="2055300" cy="360000"/>
          </a:xfrm>
          <a:prstGeom prst="roundRect">
            <a:avLst>
              <a:gd fmla="val 16667" name="adj"/>
            </a:avLst>
          </a:prstGeom>
          <a:solidFill>
            <a:srgbClr val="CFE2F3"/>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457200" lvl="0" marL="0" rtl="0" algn="l">
              <a:spcBef>
                <a:spcPts val="0"/>
              </a:spcBef>
              <a:spcAft>
                <a:spcPts val="0"/>
              </a:spcAft>
              <a:buClr>
                <a:srgbClr val="000000"/>
              </a:buClr>
              <a:buFont typeface="Arial"/>
              <a:buNone/>
            </a:pPr>
            <a:r>
              <a:rPr lang="en" sz="1000">
                <a:solidFill>
                  <a:schemeClr val="dk1"/>
                </a:solidFill>
                <a:latin typeface="Roboto"/>
                <a:ea typeface="Roboto"/>
                <a:cs typeface="Roboto"/>
                <a:sym typeface="Roboto"/>
              </a:rPr>
              <a:t>Lag Measure(s): </a:t>
            </a:r>
            <a:endParaRPr sz="1000">
              <a:solidFill>
                <a:schemeClr val="dk1"/>
              </a:solidFill>
              <a:latin typeface="Roboto"/>
              <a:ea typeface="Roboto"/>
              <a:cs typeface="Roboto"/>
              <a:sym typeface="Roboto"/>
            </a:endParaRPr>
          </a:p>
          <a:p>
            <a:pPr indent="0" lvl="0" marL="0" rtl="0" algn="l">
              <a:spcBef>
                <a:spcPts val="0"/>
              </a:spcBef>
              <a:spcAft>
                <a:spcPts val="0"/>
              </a:spcAft>
              <a:buClr>
                <a:srgbClr val="000000"/>
              </a:buClr>
              <a:buFont typeface="Arial"/>
              <a:buNone/>
            </a:pPr>
            <a:r>
              <a:t/>
            </a:r>
            <a:endParaRPr sz="1000">
              <a:solidFill>
                <a:schemeClr val="dk1"/>
              </a:solidFill>
              <a:latin typeface="Roboto"/>
              <a:ea typeface="Roboto"/>
              <a:cs typeface="Roboto"/>
              <a:sym typeface="Roboto"/>
            </a:endParaRPr>
          </a:p>
        </p:txBody>
      </p:sp>
      <p:sp>
        <p:nvSpPr>
          <p:cNvPr id="890" name="Google Shape;890;p139"/>
          <p:cNvSpPr/>
          <p:nvPr/>
        </p:nvSpPr>
        <p:spPr>
          <a:xfrm>
            <a:off x="4802652" y="3950016"/>
            <a:ext cx="2107800" cy="360000"/>
          </a:xfrm>
          <a:prstGeom prst="roundRect">
            <a:avLst>
              <a:gd fmla="val 16667" name="adj"/>
            </a:avLst>
          </a:prstGeom>
          <a:solidFill>
            <a:srgbClr val="CFE2F3"/>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457200" lvl="0" marL="0" rtl="0" algn="l">
              <a:spcBef>
                <a:spcPts val="0"/>
              </a:spcBef>
              <a:spcAft>
                <a:spcPts val="0"/>
              </a:spcAft>
              <a:buClr>
                <a:srgbClr val="000000"/>
              </a:buClr>
              <a:buFont typeface="Arial"/>
              <a:buNone/>
            </a:pPr>
            <a:r>
              <a:rPr lang="en" sz="1000">
                <a:solidFill>
                  <a:schemeClr val="dk1"/>
                </a:solidFill>
                <a:latin typeface="Roboto"/>
                <a:ea typeface="Roboto"/>
                <a:cs typeface="Roboto"/>
                <a:sym typeface="Roboto"/>
              </a:rPr>
              <a:t>Lag Measure(s) </a:t>
            </a:r>
            <a:endParaRPr sz="1000">
              <a:solidFill>
                <a:schemeClr val="dk1"/>
              </a:solidFill>
              <a:latin typeface="Roboto"/>
              <a:ea typeface="Roboto"/>
              <a:cs typeface="Roboto"/>
              <a:sym typeface="Roboto"/>
            </a:endParaRPr>
          </a:p>
          <a:p>
            <a:pPr indent="0" lvl="0" marL="0" rtl="0" algn="l">
              <a:spcBef>
                <a:spcPts val="0"/>
              </a:spcBef>
              <a:spcAft>
                <a:spcPts val="0"/>
              </a:spcAft>
              <a:buClr>
                <a:srgbClr val="000000"/>
              </a:buClr>
              <a:buFont typeface="Arial"/>
              <a:buNone/>
            </a:pPr>
            <a:r>
              <a:t/>
            </a:r>
            <a:endParaRPr sz="1000">
              <a:solidFill>
                <a:schemeClr val="dk1"/>
              </a:solidFill>
              <a:latin typeface="Roboto"/>
              <a:ea typeface="Roboto"/>
              <a:cs typeface="Roboto"/>
              <a:sym typeface="Roboto"/>
            </a:endParaRPr>
          </a:p>
        </p:txBody>
      </p:sp>
      <p:sp>
        <p:nvSpPr>
          <p:cNvPr id="891" name="Google Shape;891;p139"/>
          <p:cNvSpPr/>
          <p:nvPr/>
        </p:nvSpPr>
        <p:spPr>
          <a:xfrm>
            <a:off x="510098" y="3954643"/>
            <a:ext cx="2055300" cy="360000"/>
          </a:xfrm>
          <a:prstGeom prst="roundRect">
            <a:avLst>
              <a:gd fmla="val 16667" name="adj"/>
            </a:avLst>
          </a:prstGeom>
          <a:solidFill>
            <a:srgbClr val="CFE2F3"/>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457200" lvl="0" marL="0" rtl="0" algn="l">
              <a:spcBef>
                <a:spcPts val="0"/>
              </a:spcBef>
              <a:spcAft>
                <a:spcPts val="0"/>
              </a:spcAft>
              <a:buClr>
                <a:srgbClr val="000000"/>
              </a:buClr>
              <a:buFont typeface="Arial"/>
              <a:buNone/>
            </a:pPr>
            <a:r>
              <a:rPr lang="en" sz="1000">
                <a:solidFill>
                  <a:schemeClr val="accent2"/>
                </a:solidFill>
                <a:latin typeface="Roboto"/>
                <a:ea typeface="Roboto"/>
                <a:cs typeface="Roboto"/>
                <a:sym typeface="Roboto"/>
              </a:rPr>
              <a:t>Lag Measure(s): </a:t>
            </a:r>
            <a:endParaRPr sz="1000">
              <a:solidFill>
                <a:schemeClr val="accent2"/>
              </a:solidFill>
              <a:latin typeface="Roboto"/>
              <a:ea typeface="Roboto"/>
              <a:cs typeface="Roboto"/>
              <a:sym typeface="Roboto"/>
            </a:endParaRPr>
          </a:p>
          <a:p>
            <a:pPr indent="0" lvl="0" marL="0" rtl="0" algn="l">
              <a:spcBef>
                <a:spcPts val="0"/>
              </a:spcBef>
              <a:spcAft>
                <a:spcPts val="0"/>
              </a:spcAft>
              <a:buClr>
                <a:srgbClr val="000000"/>
              </a:buClr>
              <a:buFont typeface="Arial"/>
              <a:buNone/>
            </a:pPr>
            <a:r>
              <a:t/>
            </a:r>
            <a:endParaRPr sz="1000">
              <a:solidFill>
                <a:schemeClr val="accent2"/>
              </a:solidFill>
              <a:latin typeface="Roboto"/>
              <a:ea typeface="Roboto"/>
              <a:cs typeface="Roboto"/>
              <a:sym typeface="Roboto"/>
            </a:endParaRPr>
          </a:p>
        </p:txBody>
      </p:sp>
      <p:sp>
        <p:nvSpPr>
          <p:cNvPr id="892" name="Google Shape;892;p139"/>
          <p:cNvSpPr txBox="1"/>
          <p:nvPr/>
        </p:nvSpPr>
        <p:spPr>
          <a:xfrm>
            <a:off x="7102450" y="1116150"/>
            <a:ext cx="1937700" cy="3912300"/>
          </a:xfrm>
          <a:prstGeom prst="rect">
            <a:avLst/>
          </a:prstGeom>
          <a:solidFill>
            <a:srgbClr val="9FC5E8"/>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Arial Narrow"/>
                <a:ea typeface="Arial Narrow"/>
                <a:cs typeface="Arial Narrow"/>
                <a:sym typeface="Arial Narrow"/>
              </a:rPr>
              <a:t>Note- </a:t>
            </a:r>
            <a:endParaRPr b="1">
              <a:latin typeface="Arial Narrow"/>
              <a:ea typeface="Arial Narrow"/>
              <a:cs typeface="Arial Narrow"/>
              <a:sym typeface="Arial Narrow"/>
            </a:endParaRPr>
          </a:p>
          <a:p>
            <a:pPr indent="0" lvl="0" marL="0" rtl="0" algn="l">
              <a:spcBef>
                <a:spcPts val="0"/>
              </a:spcBef>
              <a:spcAft>
                <a:spcPts val="0"/>
              </a:spcAft>
              <a:buNone/>
            </a:pPr>
            <a:r>
              <a:rPr b="1" lang="en">
                <a:latin typeface="Arial Narrow"/>
                <a:ea typeface="Arial Narrow"/>
                <a:cs typeface="Arial Narrow"/>
                <a:sym typeface="Arial Narrow"/>
              </a:rPr>
              <a:t>All of the work that happens in buildings is meant to move us closer toward achieving our state vision and reaching our state board outcomes. Additionally, the work of systems should also work to support buildings and reflect their priorities, while also moving us closer to our state vision and outcomes. These relationships should flow up </a:t>
            </a:r>
            <a:r>
              <a:rPr b="1" lang="en" u="sng">
                <a:latin typeface="Arial Narrow"/>
                <a:ea typeface="Arial Narrow"/>
                <a:cs typeface="Arial Narrow"/>
                <a:sym typeface="Arial Narrow"/>
              </a:rPr>
              <a:t>and </a:t>
            </a:r>
            <a:r>
              <a:rPr b="1" lang="en">
                <a:latin typeface="Arial Narrow"/>
                <a:ea typeface="Arial Narrow"/>
                <a:cs typeface="Arial Narrow"/>
                <a:sym typeface="Arial Narrow"/>
              </a:rPr>
              <a:t>down. </a:t>
            </a:r>
            <a:endParaRPr b="1">
              <a:latin typeface="Arial Narrow"/>
              <a:ea typeface="Arial Narrow"/>
              <a:cs typeface="Arial Narrow"/>
              <a:sym typeface="Arial Narrow"/>
            </a:endParaRPr>
          </a:p>
        </p:txBody>
      </p:sp>
      <p:sp>
        <p:nvSpPr>
          <p:cNvPr id="893" name="Google Shape;893;p139"/>
          <p:cNvSpPr/>
          <p:nvPr/>
        </p:nvSpPr>
        <p:spPr>
          <a:xfrm>
            <a:off x="3718816" y="1624743"/>
            <a:ext cx="2055300" cy="451500"/>
          </a:xfrm>
          <a:prstGeom prst="roundRect">
            <a:avLst>
              <a:gd fmla="val 16667" name="adj"/>
            </a:avLst>
          </a:prstGeom>
          <a:solidFill>
            <a:srgbClr val="9FC5E8"/>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200">
                <a:latin typeface="Roboto"/>
                <a:ea typeface="Roboto"/>
                <a:cs typeface="Roboto"/>
                <a:sym typeface="Roboto"/>
              </a:rPr>
              <a:t>KESA Goal Area:</a:t>
            </a:r>
            <a:endParaRPr sz="1200">
              <a:latin typeface="Roboto"/>
              <a:ea typeface="Roboto"/>
              <a:cs typeface="Roboto"/>
              <a:sym typeface="Roboto"/>
            </a:endParaRPr>
          </a:p>
        </p:txBody>
      </p:sp>
      <p:sp>
        <p:nvSpPr>
          <p:cNvPr id="894" name="Google Shape;894;p139"/>
          <p:cNvSpPr/>
          <p:nvPr/>
        </p:nvSpPr>
        <p:spPr>
          <a:xfrm>
            <a:off x="1579673" y="1630542"/>
            <a:ext cx="2055300" cy="451500"/>
          </a:xfrm>
          <a:prstGeom prst="roundRect">
            <a:avLst>
              <a:gd fmla="val 16667" name="adj"/>
            </a:avLst>
          </a:prstGeom>
          <a:solidFill>
            <a:srgbClr val="9FC5E8"/>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r>
              <a:rPr lang="en" sz="1200">
                <a:latin typeface="Roboto"/>
                <a:ea typeface="Roboto"/>
                <a:cs typeface="Roboto"/>
                <a:sym typeface="Roboto"/>
              </a:rPr>
              <a:t>KESA Goal Area:</a:t>
            </a:r>
            <a:endParaRPr i="0" sz="1200" u="none" cap="none" strike="noStrike">
              <a:latin typeface="Roboto"/>
              <a:ea typeface="Roboto"/>
              <a:cs typeface="Roboto"/>
              <a:sym typeface="Roboto"/>
            </a:endParaRPr>
          </a:p>
        </p:txBody>
      </p:sp>
      <p:sp>
        <p:nvSpPr>
          <p:cNvPr id="895" name="Google Shape;895;p139"/>
          <p:cNvSpPr/>
          <p:nvPr/>
        </p:nvSpPr>
        <p:spPr>
          <a:xfrm>
            <a:off x="478975" y="1009125"/>
            <a:ext cx="6431982" cy="316925"/>
          </a:xfrm>
          <a:prstGeom prst="flowChartOffpageConnector">
            <a:avLst/>
          </a:prstGeom>
          <a:solidFill>
            <a:srgbClr val="9FC5E8"/>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a:ea typeface="Roboto"/>
                <a:cs typeface="Roboto"/>
                <a:sym typeface="Roboto"/>
              </a:rPr>
              <a:t> System VISION: </a:t>
            </a:r>
            <a:endParaRPr sz="1300">
              <a:latin typeface="Roboto"/>
              <a:ea typeface="Roboto"/>
              <a:cs typeface="Roboto"/>
              <a:sym typeface="Roboto"/>
            </a:endParaRPr>
          </a:p>
        </p:txBody>
      </p:sp>
      <p:sp>
        <p:nvSpPr>
          <p:cNvPr id="896" name="Google Shape;896;p139"/>
          <p:cNvSpPr/>
          <p:nvPr/>
        </p:nvSpPr>
        <p:spPr>
          <a:xfrm>
            <a:off x="3718816" y="2158143"/>
            <a:ext cx="2055300" cy="451500"/>
          </a:xfrm>
          <a:prstGeom prst="roundRect">
            <a:avLst>
              <a:gd fmla="val 16667" name="adj"/>
            </a:avLst>
          </a:prstGeom>
          <a:solidFill>
            <a:srgbClr val="9FC5E8"/>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457200" lvl="0" marL="0" rtl="0" algn="l">
              <a:spcBef>
                <a:spcPts val="0"/>
              </a:spcBef>
              <a:spcAft>
                <a:spcPts val="0"/>
              </a:spcAft>
              <a:buClr>
                <a:srgbClr val="000000"/>
              </a:buClr>
              <a:buFont typeface="Arial"/>
              <a:buNone/>
            </a:pPr>
            <a:r>
              <a:rPr lang="en" sz="1000">
                <a:latin typeface="Roboto"/>
                <a:ea typeface="Roboto"/>
                <a:cs typeface="Roboto"/>
                <a:sym typeface="Roboto"/>
              </a:rPr>
              <a:t>Lag Measure(s): </a:t>
            </a:r>
            <a:endParaRPr sz="1000">
              <a:latin typeface="Roboto"/>
              <a:ea typeface="Roboto"/>
              <a:cs typeface="Roboto"/>
              <a:sym typeface="Roboto"/>
            </a:endParaRPr>
          </a:p>
          <a:p>
            <a:pPr indent="0" lvl="0" marL="0" rtl="0" algn="l">
              <a:spcBef>
                <a:spcPts val="0"/>
              </a:spcBef>
              <a:spcAft>
                <a:spcPts val="0"/>
              </a:spcAft>
              <a:buClr>
                <a:srgbClr val="000000"/>
              </a:buClr>
              <a:buFont typeface="Arial"/>
              <a:buNone/>
            </a:pPr>
            <a:r>
              <a:t/>
            </a:r>
            <a:endParaRPr sz="1000">
              <a:latin typeface="Roboto"/>
              <a:ea typeface="Roboto"/>
              <a:cs typeface="Roboto"/>
              <a:sym typeface="Roboto"/>
            </a:endParaRPr>
          </a:p>
        </p:txBody>
      </p:sp>
      <p:sp>
        <p:nvSpPr>
          <p:cNvPr id="897" name="Google Shape;897;p139"/>
          <p:cNvSpPr/>
          <p:nvPr/>
        </p:nvSpPr>
        <p:spPr>
          <a:xfrm>
            <a:off x="1579673" y="2163942"/>
            <a:ext cx="2055300" cy="451500"/>
          </a:xfrm>
          <a:prstGeom prst="roundRect">
            <a:avLst>
              <a:gd fmla="val 16667" name="adj"/>
            </a:avLst>
          </a:prstGeom>
          <a:solidFill>
            <a:srgbClr val="9FC5E8"/>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457200" lvl="0" marL="0" rtl="0" algn="l">
              <a:spcBef>
                <a:spcPts val="0"/>
              </a:spcBef>
              <a:spcAft>
                <a:spcPts val="0"/>
              </a:spcAft>
              <a:buClr>
                <a:srgbClr val="000000"/>
              </a:buClr>
              <a:buFont typeface="Arial"/>
              <a:buNone/>
            </a:pPr>
            <a:r>
              <a:rPr lang="en" sz="1000">
                <a:latin typeface="Roboto"/>
                <a:ea typeface="Roboto"/>
                <a:cs typeface="Roboto"/>
                <a:sym typeface="Roboto"/>
              </a:rPr>
              <a:t>Lag Measure(s): </a:t>
            </a:r>
            <a:endParaRPr sz="1000">
              <a:latin typeface="Roboto"/>
              <a:ea typeface="Roboto"/>
              <a:cs typeface="Roboto"/>
              <a:sym typeface="Roboto"/>
            </a:endParaRPr>
          </a:p>
          <a:p>
            <a:pPr indent="0" lvl="0" marL="0" rtl="0" algn="l">
              <a:spcBef>
                <a:spcPts val="0"/>
              </a:spcBef>
              <a:spcAft>
                <a:spcPts val="0"/>
              </a:spcAft>
              <a:buClr>
                <a:srgbClr val="000000"/>
              </a:buClr>
              <a:buFont typeface="Arial"/>
              <a:buNone/>
            </a:pPr>
            <a:r>
              <a:t/>
            </a:r>
            <a:endParaRPr sz="1000">
              <a:latin typeface="Roboto"/>
              <a:ea typeface="Roboto"/>
              <a:cs typeface="Roboto"/>
              <a:sym typeface="Roboto"/>
            </a:endParaRPr>
          </a:p>
        </p:txBody>
      </p:sp>
      <p:sp>
        <p:nvSpPr>
          <p:cNvPr id="898" name="Google Shape;898;p139"/>
          <p:cNvSpPr/>
          <p:nvPr/>
        </p:nvSpPr>
        <p:spPr>
          <a:xfrm>
            <a:off x="2272738" y="1352250"/>
            <a:ext cx="3120600" cy="213000"/>
          </a:xfrm>
          <a:prstGeom prst="roundRect">
            <a:avLst>
              <a:gd fmla="val 16667" name="adj"/>
            </a:avLst>
          </a:prstGeom>
          <a:solidFill>
            <a:srgbClr val="9FC5E8"/>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n" sz="1200">
                <a:latin typeface="Roboto"/>
                <a:ea typeface="Roboto"/>
                <a:cs typeface="Roboto"/>
                <a:sym typeface="Roboto"/>
              </a:rPr>
              <a:t>System Values</a:t>
            </a:r>
            <a:endParaRPr b="1" sz="1200">
              <a:latin typeface="Roboto"/>
              <a:ea typeface="Roboto"/>
              <a:cs typeface="Roboto"/>
              <a:sym typeface="Roboto"/>
            </a:endParaRPr>
          </a:p>
        </p:txBody>
      </p:sp>
      <p:sp>
        <p:nvSpPr>
          <p:cNvPr id="899" name="Google Shape;899;p139"/>
          <p:cNvSpPr/>
          <p:nvPr/>
        </p:nvSpPr>
        <p:spPr>
          <a:xfrm>
            <a:off x="478975" y="94725"/>
            <a:ext cx="8215925" cy="316925"/>
          </a:xfrm>
          <a:prstGeom prst="flowChartOffpageConnector">
            <a:avLst/>
          </a:prstGeom>
          <a:solidFill>
            <a:srgbClr val="3D85C6"/>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3F3F3"/>
                </a:solidFill>
                <a:latin typeface="Roboto"/>
                <a:ea typeface="Roboto"/>
                <a:cs typeface="Roboto"/>
                <a:sym typeface="Roboto"/>
              </a:rPr>
              <a:t>VISION: Kansas leads the world in the success of </a:t>
            </a:r>
            <a:r>
              <a:rPr b="1" i="1" lang="en">
                <a:solidFill>
                  <a:srgbClr val="F3F3F3"/>
                </a:solidFill>
                <a:latin typeface="Roboto"/>
                <a:ea typeface="Roboto"/>
                <a:cs typeface="Roboto"/>
                <a:sym typeface="Roboto"/>
              </a:rPr>
              <a:t>each </a:t>
            </a:r>
            <a:r>
              <a:rPr b="1" lang="en">
                <a:solidFill>
                  <a:srgbClr val="F3F3F3"/>
                </a:solidFill>
                <a:latin typeface="Roboto"/>
                <a:ea typeface="Roboto"/>
                <a:cs typeface="Roboto"/>
                <a:sym typeface="Roboto"/>
              </a:rPr>
              <a:t>student. </a:t>
            </a:r>
            <a:endParaRPr b="1" sz="1300">
              <a:solidFill>
                <a:srgbClr val="F3F3F3"/>
              </a:solidFill>
              <a:latin typeface="Roboto"/>
              <a:ea typeface="Roboto"/>
              <a:cs typeface="Roboto"/>
              <a:sym typeface="Roboto"/>
            </a:endParaRPr>
          </a:p>
        </p:txBody>
      </p:sp>
      <p:sp>
        <p:nvSpPr>
          <p:cNvPr id="900" name="Google Shape;900;p139"/>
          <p:cNvSpPr/>
          <p:nvPr/>
        </p:nvSpPr>
        <p:spPr>
          <a:xfrm>
            <a:off x="46500" y="484638"/>
            <a:ext cx="1675500" cy="451500"/>
          </a:xfrm>
          <a:prstGeom prst="roundRect">
            <a:avLst>
              <a:gd fmla="val 16667" name="adj"/>
            </a:avLst>
          </a:prstGeom>
          <a:solidFill>
            <a:srgbClr val="3D85C6"/>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r>
              <a:rPr b="1" lang="en" sz="1200">
                <a:solidFill>
                  <a:srgbClr val="F3F3F3"/>
                </a:solidFill>
                <a:latin typeface="Roboto"/>
                <a:ea typeface="Roboto"/>
                <a:cs typeface="Roboto"/>
                <a:sym typeface="Roboto"/>
              </a:rPr>
              <a:t>Kindergarten Readiness</a:t>
            </a:r>
            <a:endParaRPr b="1" i="0" sz="1200" u="none" cap="none" strike="noStrike">
              <a:solidFill>
                <a:srgbClr val="F3F3F3"/>
              </a:solidFill>
              <a:latin typeface="Roboto"/>
              <a:ea typeface="Roboto"/>
              <a:cs typeface="Roboto"/>
              <a:sym typeface="Roboto"/>
            </a:endParaRPr>
          </a:p>
        </p:txBody>
      </p:sp>
      <p:sp>
        <p:nvSpPr>
          <p:cNvPr id="901" name="Google Shape;901;p139"/>
          <p:cNvSpPr/>
          <p:nvPr/>
        </p:nvSpPr>
        <p:spPr>
          <a:xfrm>
            <a:off x="1890375" y="484638"/>
            <a:ext cx="1675500" cy="451500"/>
          </a:xfrm>
          <a:prstGeom prst="roundRect">
            <a:avLst>
              <a:gd fmla="val 16667" name="adj"/>
            </a:avLst>
          </a:prstGeom>
          <a:solidFill>
            <a:srgbClr val="3D85C6"/>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r>
              <a:rPr b="1" lang="en" sz="1200">
                <a:solidFill>
                  <a:srgbClr val="F3F3F3"/>
                </a:solidFill>
                <a:latin typeface="Roboto"/>
                <a:ea typeface="Roboto"/>
                <a:cs typeface="Roboto"/>
                <a:sym typeface="Roboto"/>
              </a:rPr>
              <a:t>Social Emotional Growth</a:t>
            </a:r>
            <a:endParaRPr b="1" i="0" sz="1200" u="none" cap="none" strike="noStrike">
              <a:solidFill>
                <a:srgbClr val="F3F3F3"/>
              </a:solidFill>
              <a:latin typeface="Roboto"/>
              <a:ea typeface="Roboto"/>
              <a:cs typeface="Roboto"/>
              <a:sym typeface="Roboto"/>
            </a:endParaRPr>
          </a:p>
        </p:txBody>
      </p:sp>
      <p:sp>
        <p:nvSpPr>
          <p:cNvPr id="902" name="Google Shape;902;p139"/>
          <p:cNvSpPr/>
          <p:nvPr/>
        </p:nvSpPr>
        <p:spPr>
          <a:xfrm>
            <a:off x="3734250" y="484638"/>
            <a:ext cx="1675500" cy="451500"/>
          </a:xfrm>
          <a:prstGeom prst="roundRect">
            <a:avLst>
              <a:gd fmla="val 16667" name="adj"/>
            </a:avLst>
          </a:prstGeom>
          <a:solidFill>
            <a:srgbClr val="3D85C6"/>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r>
              <a:rPr b="1" lang="en" sz="1200">
                <a:solidFill>
                  <a:srgbClr val="F3F3F3"/>
                </a:solidFill>
                <a:latin typeface="Roboto"/>
                <a:ea typeface="Roboto"/>
                <a:cs typeface="Roboto"/>
                <a:sym typeface="Roboto"/>
              </a:rPr>
              <a:t>Individual Plan of Study</a:t>
            </a:r>
            <a:endParaRPr b="1" sz="1200">
              <a:solidFill>
                <a:srgbClr val="F3F3F3"/>
              </a:solidFill>
              <a:latin typeface="Roboto"/>
              <a:ea typeface="Roboto"/>
              <a:cs typeface="Roboto"/>
              <a:sym typeface="Roboto"/>
            </a:endParaRPr>
          </a:p>
        </p:txBody>
      </p:sp>
      <p:sp>
        <p:nvSpPr>
          <p:cNvPr id="903" name="Google Shape;903;p139"/>
          <p:cNvSpPr/>
          <p:nvPr/>
        </p:nvSpPr>
        <p:spPr>
          <a:xfrm>
            <a:off x="7422000" y="484638"/>
            <a:ext cx="1675500" cy="451500"/>
          </a:xfrm>
          <a:prstGeom prst="roundRect">
            <a:avLst>
              <a:gd fmla="val 16667" name="adj"/>
            </a:avLst>
          </a:prstGeom>
          <a:solidFill>
            <a:srgbClr val="3D85C6"/>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r>
              <a:rPr b="1" lang="en" sz="1200">
                <a:solidFill>
                  <a:srgbClr val="F3F3F3"/>
                </a:solidFill>
                <a:latin typeface="Roboto"/>
                <a:ea typeface="Roboto"/>
                <a:cs typeface="Roboto"/>
                <a:sym typeface="Roboto"/>
              </a:rPr>
              <a:t>Post Secondary Effective Rate</a:t>
            </a:r>
            <a:endParaRPr b="1" i="0" sz="1200" u="none" cap="none" strike="noStrike">
              <a:solidFill>
                <a:srgbClr val="F3F3F3"/>
              </a:solidFill>
              <a:latin typeface="Roboto"/>
              <a:ea typeface="Roboto"/>
              <a:cs typeface="Roboto"/>
              <a:sym typeface="Roboto"/>
            </a:endParaRPr>
          </a:p>
        </p:txBody>
      </p:sp>
      <p:sp>
        <p:nvSpPr>
          <p:cNvPr id="904" name="Google Shape;904;p139"/>
          <p:cNvSpPr/>
          <p:nvPr/>
        </p:nvSpPr>
        <p:spPr>
          <a:xfrm>
            <a:off x="5578125" y="484638"/>
            <a:ext cx="1675500" cy="451500"/>
          </a:xfrm>
          <a:prstGeom prst="roundRect">
            <a:avLst>
              <a:gd fmla="val 16667" name="adj"/>
            </a:avLst>
          </a:prstGeom>
          <a:solidFill>
            <a:srgbClr val="3D85C6"/>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r>
              <a:rPr b="1" lang="en" sz="1200">
                <a:solidFill>
                  <a:srgbClr val="F3F3F3"/>
                </a:solidFill>
                <a:latin typeface="Roboto"/>
                <a:ea typeface="Roboto"/>
                <a:cs typeface="Roboto"/>
                <a:sym typeface="Roboto"/>
              </a:rPr>
              <a:t>Graduation Rate</a:t>
            </a:r>
            <a:endParaRPr b="1" i="0" sz="1200" u="none" cap="none" strike="noStrike">
              <a:solidFill>
                <a:srgbClr val="F3F3F3"/>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140"/>
          <p:cNvSpPr txBox="1"/>
          <p:nvPr>
            <p:ph type="title"/>
          </p:nvPr>
        </p:nvSpPr>
        <p:spPr>
          <a:xfrm>
            <a:off x="628650" y="1214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Future Work: </a:t>
            </a:r>
            <a:endParaRPr/>
          </a:p>
          <a:p>
            <a:pPr indent="0" lvl="0" marL="0" rtl="0" algn="l">
              <a:spcBef>
                <a:spcPts val="0"/>
              </a:spcBef>
              <a:spcAft>
                <a:spcPts val="0"/>
              </a:spcAft>
              <a:buNone/>
            </a:pPr>
            <a:r>
              <a:rPr lang="en"/>
              <a:t>Selecting the Right Strategy</a:t>
            </a:r>
            <a:endParaRPr/>
          </a:p>
        </p:txBody>
      </p:sp>
      <p:sp>
        <p:nvSpPr>
          <p:cNvPr id="910" name="Google Shape;910;p140"/>
          <p:cNvSpPr txBox="1"/>
          <p:nvPr>
            <p:ph idx="1" type="body"/>
          </p:nvPr>
        </p:nvSpPr>
        <p:spPr>
          <a:xfrm>
            <a:off x="628650" y="1140619"/>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t>The right strategy…</a:t>
            </a:r>
            <a:endParaRPr/>
          </a:p>
          <a:p>
            <a:pPr indent="-317500" lvl="0" marL="457200" rtl="0" algn="l">
              <a:spcBef>
                <a:spcPts val="800"/>
              </a:spcBef>
              <a:spcAft>
                <a:spcPts val="0"/>
              </a:spcAft>
              <a:buSzPts val="1400"/>
              <a:buChar char="●"/>
            </a:pPr>
            <a:r>
              <a:rPr lang="en"/>
              <a:t>High Impact (Effort/Impact) </a:t>
            </a:r>
            <a:endParaRPr/>
          </a:p>
          <a:p>
            <a:pPr indent="-317500" lvl="0" marL="457200" rtl="0" algn="l">
              <a:spcBef>
                <a:spcPts val="0"/>
              </a:spcBef>
              <a:spcAft>
                <a:spcPts val="0"/>
              </a:spcAft>
              <a:buSzPts val="1400"/>
              <a:buChar char="●"/>
            </a:pPr>
            <a:r>
              <a:rPr lang="en"/>
              <a:t>Measurable</a:t>
            </a:r>
            <a:endParaRPr/>
          </a:p>
          <a:p>
            <a:pPr indent="-317500" lvl="1" marL="914400" rtl="0" algn="l">
              <a:spcBef>
                <a:spcPts val="0"/>
              </a:spcBef>
              <a:spcAft>
                <a:spcPts val="0"/>
              </a:spcAft>
              <a:buSzPts val="1400"/>
              <a:buChar char="○"/>
            </a:pPr>
            <a:r>
              <a:rPr lang="en"/>
              <a:t>Predictive of future success</a:t>
            </a:r>
            <a:endParaRPr/>
          </a:p>
          <a:p>
            <a:pPr indent="-317500" lvl="0" marL="457200" rtl="0" algn="l">
              <a:spcBef>
                <a:spcPts val="0"/>
              </a:spcBef>
              <a:spcAft>
                <a:spcPts val="0"/>
              </a:spcAft>
              <a:buSzPts val="1400"/>
              <a:buChar char="●"/>
            </a:pPr>
            <a:r>
              <a:rPr lang="en"/>
              <a:t>Influenceable by the team</a:t>
            </a:r>
            <a:endParaRPr/>
          </a:p>
          <a:p>
            <a:pPr indent="-317500" lvl="0" marL="457200" rtl="0" algn="l">
              <a:spcBef>
                <a:spcPts val="0"/>
              </a:spcBef>
              <a:spcAft>
                <a:spcPts val="0"/>
              </a:spcAft>
              <a:buSzPts val="1400"/>
              <a:buChar char="●"/>
            </a:pPr>
            <a:r>
              <a:rPr lang="en"/>
              <a:t>Aligns with one or more Redesign Principle </a:t>
            </a:r>
            <a:endParaRPr/>
          </a:p>
          <a:p>
            <a:pPr indent="-317500" lvl="0" marL="457200" rtl="0" algn="l">
              <a:spcBef>
                <a:spcPts val="0"/>
              </a:spcBef>
              <a:spcAft>
                <a:spcPts val="0"/>
              </a:spcAft>
              <a:buSzPts val="1400"/>
              <a:buChar char="●"/>
            </a:pPr>
            <a:r>
              <a:rPr lang="en"/>
              <a:t>Aligned to </a:t>
            </a:r>
            <a:r>
              <a:rPr b="1" lang="en">
                <a:latin typeface="Open Sans"/>
                <a:ea typeface="Open Sans"/>
                <a:cs typeface="Open Sans"/>
                <a:sym typeface="Open Sans"/>
              </a:rPr>
              <a:t>your school </a:t>
            </a:r>
            <a:r>
              <a:rPr lang="en"/>
              <a:t>Vision, Goal Areas, and Lag Measures</a:t>
            </a:r>
            <a:endParaRPr/>
          </a:p>
          <a:p>
            <a:pPr indent="-317500" lvl="0" marL="457200" rtl="0" algn="l">
              <a:spcBef>
                <a:spcPts val="0"/>
              </a:spcBef>
              <a:spcAft>
                <a:spcPts val="0"/>
              </a:spcAft>
              <a:buSzPts val="1400"/>
              <a:buChar char="●"/>
            </a:pPr>
            <a:r>
              <a:rPr lang="en"/>
              <a:t>Aligned</a:t>
            </a:r>
            <a:r>
              <a:rPr lang="en"/>
              <a:t> to </a:t>
            </a:r>
            <a:r>
              <a:rPr b="1" lang="en">
                <a:latin typeface="Open Sans"/>
                <a:ea typeface="Open Sans"/>
                <a:cs typeface="Open Sans"/>
                <a:sym typeface="Open Sans"/>
              </a:rPr>
              <a:t>system </a:t>
            </a:r>
            <a:r>
              <a:rPr lang="en"/>
              <a:t>Vision, Goals, and Lag Measures</a:t>
            </a:r>
            <a:endParaRPr/>
          </a:p>
          <a:p>
            <a:pPr indent="-317500" lvl="0" marL="457200" rtl="0" algn="l">
              <a:spcBef>
                <a:spcPts val="0"/>
              </a:spcBef>
              <a:spcAft>
                <a:spcPts val="0"/>
              </a:spcAft>
              <a:buSzPts val="1400"/>
              <a:buChar char="●"/>
            </a:pPr>
            <a:r>
              <a:rPr lang="en"/>
              <a:t>Aligned to </a:t>
            </a:r>
            <a:r>
              <a:rPr b="1" lang="en">
                <a:latin typeface="Open Sans"/>
                <a:ea typeface="Open Sans"/>
                <a:cs typeface="Open Sans"/>
                <a:sym typeface="Open Sans"/>
              </a:rPr>
              <a:t>state </a:t>
            </a:r>
            <a:r>
              <a:rPr lang="en"/>
              <a:t>Vision, Board Outcomes, and Definition of a Successful High School Graduate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141"/>
          <p:cNvSpPr txBox="1"/>
          <p:nvPr>
            <p:ph type="title"/>
          </p:nvPr>
        </p:nvSpPr>
        <p:spPr>
          <a:xfrm>
            <a:off x="490651" y="179650"/>
            <a:ext cx="8162700" cy="6759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chemeClr val="dk2"/>
              </a:buClr>
              <a:buSzPts val="3200"/>
              <a:buFont typeface="Roboto"/>
              <a:buNone/>
            </a:pPr>
            <a:r>
              <a:rPr i="0" lang="en" sz="3000" u="none" cap="none" strike="noStrike">
                <a:solidFill>
                  <a:schemeClr val="dk2"/>
                </a:solidFill>
                <a:latin typeface="Arial Black"/>
                <a:ea typeface="Arial Black"/>
                <a:cs typeface="Arial Black"/>
                <a:sym typeface="Arial Black"/>
              </a:rPr>
              <a:t>Kans</a:t>
            </a:r>
            <a:r>
              <a:rPr lang="en" sz="3000">
                <a:solidFill>
                  <a:schemeClr val="dk2"/>
                </a:solidFill>
                <a:latin typeface="Arial Black"/>
                <a:ea typeface="Arial Black"/>
                <a:cs typeface="Arial Black"/>
                <a:sym typeface="Arial Black"/>
              </a:rPr>
              <a:t>ans Can: </a:t>
            </a:r>
            <a:r>
              <a:rPr i="0" lang="en" sz="3000" u="none" cap="none" strike="noStrike">
                <a:solidFill>
                  <a:schemeClr val="dk2"/>
                </a:solidFill>
                <a:latin typeface="Arial Black"/>
                <a:ea typeface="Arial Black"/>
                <a:cs typeface="Arial Black"/>
                <a:sym typeface="Arial Black"/>
              </a:rPr>
              <a:t>Redesign Principles</a:t>
            </a:r>
            <a:endParaRPr i="0" sz="3000" u="none" cap="none" strike="noStrike">
              <a:solidFill>
                <a:schemeClr val="dk2"/>
              </a:solidFill>
              <a:latin typeface="Arial Black"/>
              <a:ea typeface="Arial Black"/>
              <a:cs typeface="Arial Black"/>
              <a:sym typeface="Arial Black"/>
            </a:endParaRPr>
          </a:p>
        </p:txBody>
      </p:sp>
      <p:sp>
        <p:nvSpPr>
          <p:cNvPr id="916" name="Google Shape;916;p141"/>
          <p:cNvSpPr txBox="1"/>
          <p:nvPr>
            <p:ph idx="4294967295" type="sldNum"/>
          </p:nvPr>
        </p:nvSpPr>
        <p:spPr>
          <a:xfrm>
            <a:off x="7564784" y="4106763"/>
            <a:ext cx="548700" cy="393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 sz="2400" u="none" cap="none" strike="noStrike">
                <a:solidFill>
                  <a:srgbClr val="898B94"/>
                </a:solidFill>
                <a:latin typeface="Quattrocento Sans"/>
                <a:ea typeface="Quattrocento Sans"/>
                <a:cs typeface="Quattrocento Sans"/>
                <a:sym typeface="Quattrocento Sans"/>
              </a:rPr>
              <a:t>‹#›</a:t>
            </a:fld>
            <a:endParaRPr b="0" i="0" sz="2400" u="none" cap="none" strike="noStrike">
              <a:solidFill>
                <a:srgbClr val="898B94"/>
              </a:solidFill>
              <a:latin typeface="Quattrocento Sans"/>
              <a:ea typeface="Quattrocento Sans"/>
              <a:cs typeface="Quattrocento Sans"/>
              <a:sym typeface="Quattrocento Sans"/>
            </a:endParaRPr>
          </a:p>
        </p:txBody>
      </p:sp>
      <p:graphicFrame>
        <p:nvGraphicFramePr>
          <p:cNvPr id="917" name="Google Shape;917;p141"/>
          <p:cNvGraphicFramePr/>
          <p:nvPr/>
        </p:nvGraphicFramePr>
        <p:xfrm>
          <a:off x="851664" y="821240"/>
          <a:ext cx="3000000" cy="3000000"/>
        </p:xfrm>
        <a:graphic>
          <a:graphicData uri="http://schemas.openxmlformats.org/drawingml/2006/table">
            <a:tbl>
              <a:tblPr>
                <a:noFill/>
                <a:tableStyleId>{F0B7C05A-32D7-4A03-A55F-45660909E969}</a:tableStyleId>
              </a:tblPr>
              <a:tblGrid>
                <a:gridCol w="3837900"/>
                <a:gridCol w="3837900"/>
              </a:tblGrid>
              <a:tr h="762725">
                <a:tc>
                  <a:txBody>
                    <a:bodyPr/>
                    <a:lstStyle/>
                    <a:p>
                      <a:pPr indent="0" lvl="0" marL="0" marR="0" rtl="0" algn="ctr">
                        <a:spcBef>
                          <a:spcPts val="0"/>
                        </a:spcBef>
                        <a:spcAft>
                          <a:spcPts val="0"/>
                        </a:spcAft>
                        <a:buClr>
                          <a:srgbClr val="FFFFFF"/>
                        </a:buClr>
                        <a:buSzPts val="1800"/>
                        <a:buFont typeface="Calibri"/>
                        <a:buNone/>
                      </a:pPr>
                      <a:r>
                        <a:rPr b="1" lang="en" sz="1800" u="none" cap="none" strike="noStrike">
                          <a:solidFill>
                            <a:srgbClr val="FFFFFF"/>
                          </a:solidFill>
                        </a:rPr>
                        <a:t>Student Success Skills</a:t>
                      </a:r>
                      <a:endParaRPr b="1" sz="1800" u="none" cap="none" strike="noStrike">
                        <a:solidFill>
                          <a:srgbClr val="FFFFFF"/>
                        </a:solidFill>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chemeClr val="accent3"/>
                    </a:solidFill>
                  </a:tcPr>
                </a:tc>
                <a:tc>
                  <a:txBody>
                    <a:bodyPr/>
                    <a:lstStyle/>
                    <a:p>
                      <a:pPr indent="0" lvl="0" marL="0" marR="0" rtl="0" algn="ctr">
                        <a:spcBef>
                          <a:spcPts val="0"/>
                        </a:spcBef>
                        <a:spcAft>
                          <a:spcPts val="0"/>
                        </a:spcAft>
                        <a:buClr>
                          <a:srgbClr val="FFFFFF"/>
                        </a:buClr>
                        <a:buSzPts val="1800"/>
                        <a:buFont typeface="Arial"/>
                        <a:buNone/>
                      </a:pPr>
                      <a:r>
                        <a:rPr b="1" lang="en" sz="1800" u="none" cap="none" strike="noStrike">
                          <a:solidFill>
                            <a:srgbClr val="FFFFFF"/>
                          </a:solidFill>
                        </a:rPr>
                        <a:t>Family, Business, and </a:t>
                      </a:r>
                      <a:endParaRPr sz="1100"/>
                    </a:p>
                    <a:p>
                      <a:pPr indent="0" lvl="0" marL="0" marR="0" rtl="0" algn="ctr">
                        <a:spcBef>
                          <a:spcPts val="0"/>
                        </a:spcBef>
                        <a:spcAft>
                          <a:spcPts val="0"/>
                        </a:spcAft>
                        <a:buClr>
                          <a:schemeClr val="dk1"/>
                        </a:buClr>
                        <a:buSzPts val="800"/>
                        <a:buFont typeface="Arial"/>
                        <a:buNone/>
                      </a:pPr>
                      <a:r>
                        <a:rPr b="1" lang="en" sz="1800" u="none" cap="none" strike="noStrike">
                          <a:solidFill>
                            <a:srgbClr val="FFFFFF"/>
                          </a:solidFill>
                        </a:rPr>
                        <a:t>Community Partnerships</a:t>
                      </a:r>
                      <a:endParaRPr b="1" sz="1800" u="none" cap="none" strike="noStrike">
                        <a:solidFill>
                          <a:srgbClr val="FFFFFF"/>
                        </a:solidFill>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chemeClr val="accent4"/>
                    </a:solidFill>
                  </a:tcPr>
                </a:tc>
              </a:tr>
              <a:tr h="970550">
                <a:tc>
                  <a:txBody>
                    <a:bodyPr/>
                    <a:lstStyle/>
                    <a:p>
                      <a:pPr indent="0" lvl="0" marL="0" marR="0" rtl="0" algn="ctr">
                        <a:spcBef>
                          <a:spcPts val="0"/>
                        </a:spcBef>
                        <a:spcAft>
                          <a:spcPts val="0"/>
                        </a:spcAft>
                        <a:buClr>
                          <a:schemeClr val="dk1"/>
                        </a:buClr>
                        <a:buSzPts val="800"/>
                        <a:buFont typeface="Arial"/>
                        <a:buNone/>
                      </a:pPr>
                      <a:r>
                        <a:rPr lang="en" sz="1400" u="none" cap="none" strike="noStrike">
                          <a:solidFill>
                            <a:schemeClr val="dk2"/>
                          </a:solidFill>
                        </a:rPr>
                        <a:t>There is an integrated approach to develop student social-emotional learning.</a:t>
                      </a:r>
                      <a:endParaRPr sz="1400" u="none" cap="none" strike="noStrike">
                        <a:solidFill>
                          <a:schemeClr val="dk2"/>
                        </a:solidFill>
                      </a:endParaRPr>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marR="0" rtl="0" algn="ctr">
                        <a:spcBef>
                          <a:spcPts val="0"/>
                        </a:spcBef>
                        <a:spcAft>
                          <a:spcPts val="0"/>
                        </a:spcAft>
                        <a:buClr>
                          <a:schemeClr val="dk2"/>
                        </a:buClr>
                        <a:buSzPts val="1800"/>
                        <a:buFont typeface="Calibri"/>
                        <a:buNone/>
                      </a:pPr>
                      <a:r>
                        <a:rPr lang="en" sz="1800" u="none" cap="none" strike="noStrike">
                          <a:solidFill>
                            <a:schemeClr val="dk2"/>
                          </a:solidFill>
                        </a:rPr>
                        <a:t>Partnerships are based on mutually beneficial relationships and collaboration.</a:t>
                      </a:r>
                      <a:endParaRPr sz="1800" u="none" cap="none" strike="noStrike">
                        <a:solidFill>
                          <a:schemeClr val="dk2"/>
                        </a:solidFill>
                      </a:endParaRPr>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r>
              <a:tr h="540700">
                <a:tc>
                  <a:txBody>
                    <a:bodyPr/>
                    <a:lstStyle/>
                    <a:p>
                      <a:pPr indent="0" lvl="0" marL="0" marR="0" rtl="0" algn="ctr">
                        <a:spcBef>
                          <a:spcPts val="0"/>
                        </a:spcBef>
                        <a:spcAft>
                          <a:spcPts val="0"/>
                        </a:spcAft>
                        <a:buClr>
                          <a:srgbClr val="FFFFFF"/>
                        </a:buClr>
                        <a:buSzPts val="1800"/>
                        <a:buFont typeface="Calibri"/>
                        <a:buNone/>
                      </a:pPr>
                      <a:r>
                        <a:rPr b="1" lang="en" sz="1800" u="none" cap="none" strike="noStrike">
                          <a:solidFill>
                            <a:srgbClr val="FFFFFF"/>
                          </a:solidFill>
                        </a:rPr>
                        <a:t>Personaliz</a:t>
                      </a:r>
                      <a:r>
                        <a:rPr b="1" lang="en" sz="1800">
                          <a:solidFill>
                            <a:srgbClr val="FFFFFF"/>
                          </a:solidFill>
                        </a:rPr>
                        <a:t>ing</a:t>
                      </a:r>
                      <a:r>
                        <a:rPr b="1" lang="en" sz="1800" u="none" cap="none" strike="noStrike">
                          <a:solidFill>
                            <a:srgbClr val="FFFFFF"/>
                          </a:solidFill>
                        </a:rPr>
                        <a:t> Learning</a:t>
                      </a:r>
                      <a:endParaRPr b="1" sz="1800" u="none" cap="none" strike="noStrike">
                        <a:solidFill>
                          <a:srgbClr val="FFFFFF"/>
                        </a:solidFill>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chemeClr val="accent5"/>
                    </a:solidFill>
                  </a:tcPr>
                </a:tc>
                <a:tc>
                  <a:txBody>
                    <a:bodyPr/>
                    <a:lstStyle/>
                    <a:p>
                      <a:pPr indent="0" lvl="0" marL="0" marR="0" rtl="0" algn="ctr">
                        <a:spcBef>
                          <a:spcPts val="0"/>
                        </a:spcBef>
                        <a:spcAft>
                          <a:spcPts val="0"/>
                        </a:spcAft>
                        <a:buClr>
                          <a:srgbClr val="FFFFFF"/>
                        </a:buClr>
                        <a:buSzPts val="1800"/>
                        <a:buFont typeface="Calibri"/>
                        <a:buNone/>
                      </a:pPr>
                      <a:r>
                        <a:rPr b="1" lang="en" sz="1800" u="none" cap="none" strike="noStrike">
                          <a:solidFill>
                            <a:srgbClr val="FFFFFF"/>
                          </a:solidFill>
                        </a:rPr>
                        <a:t>Real World Application</a:t>
                      </a:r>
                      <a:endParaRPr b="1" sz="1800" u="none" cap="none" strike="noStrike">
                        <a:solidFill>
                          <a:srgbClr val="FFFFFF"/>
                        </a:solidFill>
                      </a:endParaRPr>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chemeClr val="accent1"/>
                    </a:solidFill>
                  </a:tcPr>
                </a:tc>
              </a:tr>
              <a:tr h="1381825">
                <a:tc>
                  <a:txBody>
                    <a:bodyPr/>
                    <a:lstStyle/>
                    <a:p>
                      <a:pPr indent="0" lvl="0" marL="0" marR="0" rtl="0" algn="ctr">
                        <a:spcBef>
                          <a:spcPts val="0"/>
                        </a:spcBef>
                        <a:spcAft>
                          <a:spcPts val="0"/>
                        </a:spcAft>
                        <a:buClr>
                          <a:schemeClr val="dk1"/>
                        </a:buClr>
                        <a:buSzPts val="1100"/>
                        <a:buFont typeface="Arial"/>
                        <a:buNone/>
                      </a:pPr>
                      <a:r>
                        <a:rPr lang="en">
                          <a:solidFill>
                            <a:schemeClr val="dk2"/>
                          </a:solidFill>
                        </a:rPr>
                        <a:t>Personalized learning places the whole child at the center of instruction. It is informed by strong educator/student/family/community relationships to provide equity and choice in time, place, path, pace and demonstration of learning.</a:t>
                      </a:r>
                      <a:endParaRPr>
                        <a:solidFill>
                          <a:schemeClr val="dk2"/>
                        </a:solidFill>
                      </a:endParaRPr>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marR="0" rtl="0" algn="ctr">
                        <a:spcBef>
                          <a:spcPts val="0"/>
                        </a:spcBef>
                        <a:spcAft>
                          <a:spcPts val="0"/>
                        </a:spcAft>
                        <a:buClr>
                          <a:schemeClr val="dk2"/>
                        </a:buClr>
                        <a:buSzPts val="1400"/>
                        <a:buFont typeface="Calibri"/>
                        <a:buNone/>
                      </a:pPr>
                      <a:r>
                        <a:rPr lang="en" sz="1400" u="none" cap="none" strike="noStrike">
                          <a:solidFill>
                            <a:schemeClr val="dk2"/>
                          </a:solidFill>
                        </a:rPr>
                        <a:t>Project-based learning, internships, and civic engagement makes learning relevant.</a:t>
                      </a:r>
                      <a:endParaRPr sz="1400" u="none" cap="none" strike="noStrike">
                        <a:solidFill>
                          <a:schemeClr val="dk2"/>
                        </a:solidFill>
                      </a:endParaRPr>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r>
            </a:tbl>
          </a:graphicData>
        </a:graphic>
      </p:graphicFrame>
      <p:sp>
        <p:nvSpPr>
          <p:cNvPr id="918" name="Google Shape;918;p141"/>
          <p:cNvSpPr txBox="1"/>
          <p:nvPr/>
        </p:nvSpPr>
        <p:spPr>
          <a:xfrm>
            <a:off x="7533075" y="4183650"/>
            <a:ext cx="428700" cy="276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919" name="Google Shape;919;p141"/>
          <p:cNvPicPr preferRelativeResize="0"/>
          <p:nvPr/>
        </p:nvPicPr>
        <p:blipFill rotWithShape="1">
          <a:blip r:embed="rId3">
            <a:alphaModFix/>
          </a:blip>
          <a:srcRect b="-3880" l="-3640" r="3639" t="3880"/>
          <a:stretch/>
        </p:blipFill>
        <p:spPr>
          <a:xfrm>
            <a:off x="4253501" y="2194463"/>
            <a:ext cx="872125" cy="872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142"/>
          <p:cNvSpPr txBox="1"/>
          <p:nvPr>
            <p:ph type="title"/>
          </p:nvPr>
        </p:nvSpPr>
        <p:spPr>
          <a:xfrm>
            <a:off x="628650" y="70919"/>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Grow Collective Efficacy</a:t>
            </a:r>
            <a:endParaRPr/>
          </a:p>
        </p:txBody>
      </p:sp>
      <p:pic>
        <p:nvPicPr>
          <p:cNvPr id="925" name="Google Shape;925;p142"/>
          <p:cNvPicPr preferRelativeResize="0"/>
          <p:nvPr/>
        </p:nvPicPr>
        <p:blipFill>
          <a:blip r:embed="rId3">
            <a:alphaModFix/>
          </a:blip>
          <a:stretch>
            <a:fillRect/>
          </a:stretch>
        </p:blipFill>
        <p:spPr>
          <a:xfrm>
            <a:off x="293550" y="882269"/>
            <a:ext cx="3199106" cy="3570656"/>
          </a:xfrm>
          <a:prstGeom prst="rect">
            <a:avLst/>
          </a:prstGeom>
          <a:noFill/>
          <a:ln>
            <a:noFill/>
          </a:ln>
        </p:spPr>
      </p:pic>
      <p:sp>
        <p:nvSpPr>
          <p:cNvPr id="926" name="Google Shape;926;p142"/>
          <p:cNvSpPr txBox="1"/>
          <p:nvPr/>
        </p:nvSpPr>
        <p:spPr>
          <a:xfrm>
            <a:off x="4261275" y="4028500"/>
            <a:ext cx="2241000" cy="49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800">
                <a:latin typeface="Open Sans Light"/>
                <a:ea typeface="Open Sans Light"/>
                <a:cs typeface="Open Sans Light"/>
                <a:sym typeface="Open Sans Light"/>
              </a:rPr>
              <a:t>(Liang, Mitchell, &amp; Scott, 2020)</a:t>
            </a:r>
            <a:endParaRPr sz="800">
              <a:latin typeface="Open Sans Light"/>
              <a:ea typeface="Open Sans Light"/>
              <a:cs typeface="Open Sans Light"/>
              <a:sym typeface="Open Sans Light"/>
            </a:endParaRPr>
          </a:p>
          <a:p>
            <a:pPr indent="0" lvl="0" marL="0" rtl="0" algn="l">
              <a:spcBef>
                <a:spcPts val="1200"/>
              </a:spcBef>
              <a:spcAft>
                <a:spcPts val="0"/>
              </a:spcAft>
              <a:buNone/>
            </a:pPr>
            <a:r>
              <a:t/>
            </a:r>
            <a:endParaRPr>
              <a:latin typeface="Open Sans Light"/>
              <a:ea typeface="Open Sans Light"/>
              <a:cs typeface="Open Sans Light"/>
              <a:sym typeface="Open Sans Light"/>
            </a:endParaRPr>
          </a:p>
        </p:txBody>
      </p:sp>
      <p:sp>
        <p:nvSpPr>
          <p:cNvPr id="927" name="Google Shape;927;p142"/>
          <p:cNvSpPr/>
          <p:nvPr/>
        </p:nvSpPr>
        <p:spPr>
          <a:xfrm>
            <a:off x="1800050" y="3021500"/>
            <a:ext cx="1406700" cy="1267500"/>
          </a:xfrm>
          <a:prstGeom prst="rect">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28" name="Google Shape;928;p142"/>
          <p:cNvPicPr preferRelativeResize="0"/>
          <p:nvPr/>
        </p:nvPicPr>
        <p:blipFill>
          <a:blip r:embed="rId4">
            <a:alphaModFix/>
          </a:blip>
          <a:stretch>
            <a:fillRect/>
          </a:stretch>
        </p:blipFill>
        <p:spPr>
          <a:xfrm>
            <a:off x="4076425" y="1015025"/>
            <a:ext cx="4727777" cy="29622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graphicFrame>
        <p:nvGraphicFramePr>
          <p:cNvPr id="933" name="Google Shape;933;p143"/>
          <p:cNvGraphicFramePr/>
          <p:nvPr/>
        </p:nvGraphicFramePr>
        <p:xfrm>
          <a:off x="952500" y="432260"/>
          <a:ext cx="3000000" cy="3000000"/>
        </p:xfrm>
        <a:graphic>
          <a:graphicData uri="http://schemas.openxmlformats.org/drawingml/2006/table">
            <a:tbl>
              <a:tblPr>
                <a:noFill/>
                <a:tableStyleId>{2B86B7E1-8F45-413C-B6F0-3780F5E1D656}</a:tableStyleId>
              </a:tblPr>
              <a:tblGrid>
                <a:gridCol w="7239000"/>
              </a:tblGrid>
              <a:tr h="701825">
                <a:tc>
                  <a:txBody>
                    <a:bodyPr/>
                    <a:lstStyle/>
                    <a:p>
                      <a:pPr indent="0" lvl="0" marL="0" rtl="0" algn="ctr">
                        <a:spcBef>
                          <a:spcPts val="0"/>
                        </a:spcBef>
                        <a:spcAft>
                          <a:spcPts val="0"/>
                        </a:spcAft>
                        <a:buNone/>
                      </a:pPr>
                      <a:r>
                        <a:rPr lang="en" sz="2400">
                          <a:latin typeface="Open Sans Light"/>
                          <a:ea typeface="Open Sans Light"/>
                          <a:cs typeface="Open Sans Light"/>
                          <a:sym typeface="Open Sans Light"/>
                        </a:rPr>
                        <a:t>Selecting Strategies Part 1- Ensuring Alignment</a:t>
                      </a:r>
                      <a:endParaRPr sz="2400">
                        <a:latin typeface="Open Sans Light"/>
                        <a:ea typeface="Open Sans Light"/>
                        <a:cs typeface="Open Sans Light"/>
                        <a:sym typeface="Open Sans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01825">
                <a:tc>
                  <a:txBody>
                    <a:bodyPr/>
                    <a:lstStyle/>
                    <a:p>
                      <a:pPr indent="0" lvl="0" marL="0" rtl="0" algn="ctr">
                        <a:spcBef>
                          <a:spcPts val="0"/>
                        </a:spcBef>
                        <a:spcAft>
                          <a:spcPts val="0"/>
                        </a:spcAft>
                        <a:buNone/>
                      </a:pPr>
                      <a:r>
                        <a:rPr lang="en" sz="2400">
                          <a:latin typeface="Open Sans Light"/>
                          <a:ea typeface="Open Sans Light"/>
                          <a:cs typeface="Open Sans Light"/>
                          <a:sym typeface="Open Sans Light"/>
                        </a:rPr>
                        <a:t>Selecting Strategies Part 2- Prioritizing for Impact</a:t>
                      </a:r>
                      <a:endParaRPr sz="2400">
                        <a:latin typeface="Open Sans Light"/>
                        <a:ea typeface="Open Sans Light"/>
                        <a:cs typeface="Open Sans Light"/>
                        <a:sym typeface="Open Sans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1"/>
                    </a:solidFill>
                  </a:tcPr>
                </a:tc>
              </a:tr>
              <a:tr h="701825">
                <a:tc>
                  <a:txBody>
                    <a:bodyPr/>
                    <a:lstStyle/>
                    <a:p>
                      <a:pPr indent="0" lvl="0" marL="0" rtl="0" algn="ctr">
                        <a:spcBef>
                          <a:spcPts val="0"/>
                        </a:spcBef>
                        <a:spcAft>
                          <a:spcPts val="0"/>
                        </a:spcAft>
                        <a:buNone/>
                      </a:pPr>
                      <a:r>
                        <a:rPr lang="en" sz="2400">
                          <a:latin typeface="Open Sans Light"/>
                          <a:ea typeface="Open Sans Light"/>
                          <a:cs typeface="Open Sans Light"/>
                          <a:sym typeface="Open Sans Light"/>
                        </a:rPr>
                        <a:t>4 Disciplines of Execution- What does it mean to keep score? </a:t>
                      </a:r>
                      <a:endParaRPr sz="2400">
                        <a:latin typeface="Open Sans Light"/>
                        <a:ea typeface="Open Sans Light"/>
                        <a:cs typeface="Open Sans Light"/>
                        <a:sym typeface="Open Sans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01825">
                <a:tc>
                  <a:txBody>
                    <a:bodyPr/>
                    <a:lstStyle/>
                    <a:p>
                      <a:pPr indent="0" lvl="0" marL="0" rtl="0" algn="ctr">
                        <a:spcBef>
                          <a:spcPts val="0"/>
                        </a:spcBef>
                        <a:spcAft>
                          <a:spcPts val="0"/>
                        </a:spcAft>
                        <a:buNone/>
                      </a:pPr>
                      <a:r>
                        <a:rPr lang="en" sz="2400">
                          <a:latin typeface="Open Sans Light"/>
                          <a:ea typeface="Open Sans Light"/>
                          <a:cs typeface="Open Sans Light"/>
                          <a:sym typeface="Open Sans Light"/>
                        </a:rPr>
                        <a:t>Leadership &amp; Culture</a:t>
                      </a:r>
                      <a:endParaRPr sz="2400">
                        <a:latin typeface="Open Sans Light"/>
                        <a:ea typeface="Open Sans Light"/>
                        <a:cs typeface="Open Sans Light"/>
                        <a:sym typeface="Open Sans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01825">
                <a:tc>
                  <a:txBody>
                    <a:bodyPr/>
                    <a:lstStyle/>
                    <a:p>
                      <a:pPr indent="0" lvl="0" marL="0" rtl="0" algn="ctr">
                        <a:spcBef>
                          <a:spcPts val="0"/>
                        </a:spcBef>
                        <a:spcAft>
                          <a:spcPts val="0"/>
                        </a:spcAft>
                        <a:buNone/>
                      </a:pPr>
                      <a:r>
                        <a:rPr lang="en" sz="2400">
                          <a:latin typeface="Open Sans Light"/>
                          <a:ea typeface="Open Sans Light"/>
                          <a:cs typeface="Open Sans Light"/>
                          <a:sym typeface="Open Sans Light"/>
                        </a:rPr>
                        <a:t>Turnkey Planning &amp; Closing</a:t>
                      </a:r>
                      <a:endParaRPr sz="2400">
                        <a:latin typeface="Open Sans Light"/>
                        <a:ea typeface="Open Sans Light"/>
                        <a:cs typeface="Open Sans Light"/>
                        <a:sym typeface="Open Sans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144"/>
          <p:cNvSpPr/>
          <p:nvPr/>
        </p:nvSpPr>
        <p:spPr>
          <a:xfrm rot="-5400000">
            <a:off x="-1200600" y="3281475"/>
            <a:ext cx="2931000" cy="279600"/>
          </a:xfrm>
          <a:prstGeom prst="rect">
            <a:avLst/>
          </a:prstGeom>
          <a:solidFill>
            <a:srgbClr val="EFEFEF"/>
          </a:solidFill>
          <a:ln cap="flat" cmpd="sng" w="9525">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200">
                <a:solidFill>
                  <a:srgbClr val="3F3F3F"/>
                </a:solidFill>
                <a:latin typeface="Roboto"/>
                <a:ea typeface="Roboto"/>
                <a:cs typeface="Roboto"/>
                <a:sym typeface="Roboto"/>
              </a:rPr>
              <a:t>Goal Areas and Strategies</a:t>
            </a:r>
            <a:endParaRPr i="0" sz="1200" u="none" cap="none" strike="noStrike">
              <a:solidFill>
                <a:srgbClr val="3F3F3F"/>
              </a:solidFill>
              <a:latin typeface="Roboto"/>
              <a:ea typeface="Roboto"/>
              <a:cs typeface="Roboto"/>
              <a:sym typeface="Roboto"/>
            </a:endParaRPr>
          </a:p>
        </p:txBody>
      </p:sp>
      <p:sp>
        <p:nvSpPr>
          <p:cNvPr id="939" name="Google Shape;939;p144"/>
          <p:cNvSpPr/>
          <p:nvPr/>
        </p:nvSpPr>
        <p:spPr>
          <a:xfrm rot="-5400000">
            <a:off x="-418950" y="860926"/>
            <a:ext cx="1367700" cy="289800"/>
          </a:xfrm>
          <a:prstGeom prst="rect">
            <a:avLst/>
          </a:prstGeom>
          <a:solidFill>
            <a:srgbClr val="F2F2F2"/>
          </a:solidFill>
          <a:ln cap="flat" cmpd="sng" w="9525">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 sz="1200" u="none" cap="none" strike="noStrike">
                <a:solidFill>
                  <a:srgbClr val="3F3F3F"/>
                </a:solidFill>
                <a:latin typeface="Roboto"/>
                <a:ea typeface="Roboto"/>
                <a:cs typeface="Roboto"/>
                <a:sym typeface="Roboto"/>
              </a:rPr>
              <a:t>Foundations</a:t>
            </a:r>
            <a:endParaRPr i="0" sz="1200" u="none" cap="none" strike="noStrike">
              <a:solidFill>
                <a:srgbClr val="3F3F3F"/>
              </a:solidFill>
              <a:latin typeface="Roboto"/>
              <a:ea typeface="Roboto"/>
              <a:cs typeface="Roboto"/>
              <a:sym typeface="Roboto"/>
            </a:endParaRPr>
          </a:p>
        </p:txBody>
      </p:sp>
      <p:sp>
        <p:nvSpPr>
          <p:cNvPr id="940" name="Google Shape;940;p144"/>
          <p:cNvSpPr/>
          <p:nvPr/>
        </p:nvSpPr>
        <p:spPr>
          <a:xfrm>
            <a:off x="478975" y="1390125"/>
            <a:ext cx="8614800" cy="451500"/>
          </a:xfrm>
          <a:prstGeom prst="flowChartOffpageConnector">
            <a:avLst/>
          </a:prstGeom>
          <a:solidFill>
            <a:srgbClr val="EFEFE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dk1"/>
                </a:solidFill>
                <a:latin typeface="Roboto"/>
                <a:ea typeface="Roboto"/>
                <a:cs typeface="Roboto"/>
                <a:sym typeface="Roboto"/>
              </a:rPr>
              <a:t>How might we ...?</a:t>
            </a:r>
            <a:endParaRPr sz="1000">
              <a:latin typeface="Roboto"/>
              <a:ea typeface="Roboto"/>
              <a:cs typeface="Roboto"/>
              <a:sym typeface="Roboto"/>
            </a:endParaRPr>
          </a:p>
        </p:txBody>
      </p:sp>
      <p:sp>
        <p:nvSpPr>
          <p:cNvPr id="941" name="Google Shape;941;p144"/>
          <p:cNvSpPr/>
          <p:nvPr/>
        </p:nvSpPr>
        <p:spPr>
          <a:xfrm>
            <a:off x="479100" y="899325"/>
            <a:ext cx="4179600" cy="213000"/>
          </a:xfrm>
          <a:prstGeom prst="roundRect">
            <a:avLst>
              <a:gd fmla="val 16667" name="adj"/>
            </a:avLst>
          </a:prstGeom>
          <a:solidFill>
            <a:srgbClr val="99999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Student Success Skills</a:t>
            </a:r>
            <a:endParaRPr b="1" sz="1200">
              <a:solidFill>
                <a:srgbClr val="FFFFFF"/>
              </a:solidFill>
              <a:latin typeface="Roboto"/>
              <a:ea typeface="Roboto"/>
              <a:cs typeface="Roboto"/>
              <a:sym typeface="Roboto"/>
            </a:endParaRPr>
          </a:p>
        </p:txBody>
      </p:sp>
      <p:sp>
        <p:nvSpPr>
          <p:cNvPr id="942" name="Google Shape;942;p144"/>
          <p:cNvSpPr/>
          <p:nvPr/>
        </p:nvSpPr>
        <p:spPr>
          <a:xfrm>
            <a:off x="490075" y="1137850"/>
            <a:ext cx="4179600" cy="213000"/>
          </a:xfrm>
          <a:prstGeom prst="roundRect">
            <a:avLst>
              <a:gd fmla="val 16667" name="adj"/>
            </a:avLst>
          </a:prstGeom>
          <a:solidFill>
            <a:srgbClr val="99999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Personalized Learning</a:t>
            </a:r>
            <a:endParaRPr b="1" sz="1200">
              <a:solidFill>
                <a:srgbClr val="FFFFFF"/>
              </a:solidFill>
              <a:latin typeface="Roboto"/>
              <a:ea typeface="Roboto"/>
              <a:cs typeface="Roboto"/>
              <a:sym typeface="Roboto"/>
            </a:endParaRPr>
          </a:p>
        </p:txBody>
      </p:sp>
      <p:sp>
        <p:nvSpPr>
          <p:cNvPr id="943" name="Google Shape;943;p144"/>
          <p:cNvSpPr/>
          <p:nvPr/>
        </p:nvSpPr>
        <p:spPr>
          <a:xfrm>
            <a:off x="4766100" y="906485"/>
            <a:ext cx="4327800" cy="213000"/>
          </a:xfrm>
          <a:prstGeom prst="roundRect">
            <a:avLst>
              <a:gd fmla="val 16667" name="adj"/>
            </a:avLst>
          </a:prstGeom>
          <a:solidFill>
            <a:srgbClr val="99999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Real World Applications</a:t>
            </a:r>
            <a:endParaRPr b="1" sz="1200">
              <a:solidFill>
                <a:srgbClr val="FFFFFF"/>
              </a:solidFill>
              <a:latin typeface="Roboto"/>
              <a:ea typeface="Roboto"/>
              <a:cs typeface="Roboto"/>
              <a:sym typeface="Roboto"/>
            </a:endParaRPr>
          </a:p>
        </p:txBody>
      </p:sp>
      <p:sp>
        <p:nvSpPr>
          <p:cNvPr id="944" name="Google Shape;944;p144"/>
          <p:cNvSpPr/>
          <p:nvPr/>
        </p:nvSpPr>
        <p:spPr>
          <a:xfrm>
            <a:off x="4765975" y="1137847"/>
            <a:ext cx="4327800" cy="213000"/>
          </a:xfrm>
          <a:prstGeom prst="roundRect">
            <a:avLst>
              <a:gd fmla="val 16667" name="adj"/>
            </a:avLst>
          </a:prstGeom>
          <a:solidFill>
            <a:srgbClr val="99999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Family/Business/Community Engagement</a:t>
            </a:r>
            <a:endParaRPr b="1" sz="1200">
              <a:solidFill>
                <a:srgbClr val="FFFFFF"/>
              </a:solidFill>
              <a:latin typeface="Roboto"/>
              <a:ea typeface="Roboto"/>
              <a:cs typeface="Roboto"/>
              <a:sym typeface="Roboto"/>
            </a:endParaRPr>
          </a:p>
        </p:txBody>
      </p:sp>
      <p:sp>
        <p:nvSpPr>
          <p:cNvPr id="945" name="Google Shape;945;p144"/>
          <p:cNvSpPr/>
          <p:nvPr/>
        </p:nvSpPr>
        <p:spPr>
          <a:xfrm>
            <a:off x="2560349" y="1880906"/>
            <a:ext cx="1970700" cy="458100"/>
          </a:xfrm>
          <a:prstGeom prst="roundRect">
            <a:avLst>
              <a:gd fmla="val 16667" name="adj"/>
            </a:avLst>
          </a:prstGeom>
          <a:solidFill>
            <a:srgbClr val="F4CCCC"/>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200">
                <a:latin typeface="Roboto"/>
                <a:ea typeface="Roboto"/>
                <a:cs typeface="Roboto"/>
                <a:sym typeface="Roboto"/>
              </a:rPr>
              <a:t>Goal Area:</a:t>
            </a:r>
            <a:endParaRPr sz="1200">
              <a:latin typeface="Roboto"/>
              <a:ea typeface="Roboto"/>
              <a:cs typeface="Roboto"/>
              <a:sym typeface="Roboto"/>
            </a:endParaRPr>
          </a:p>
        </p:txBody>
      </p:sp>
      <p:sp>
        <p:nvSpPr>
          <p:cNvPr id="946" name="Google Shape;946;p144"/>
          <p:cNvSpPr/>
          <p:nvPr/>
        </p:nvSpPr>
        <p:spPr>
          <a:xfrm>
            <a:off x="4625105" y="1880900"/>
            <a:ext cx="2021100" cy="458100"/>
          </a:xfrm>
          <a:prstGeom prst="roundRect">
            <a:avLst>
              <a:gd fmla="val 16667" name="adj"/>
            </a:avLst>
          </a:prstGeom>
          <a:solidFill>
            <a:srgbClr val="F4CCCC"/>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200">
                <a:latin typeface="Roboto"/>
                <a:ea typeface="Roboto"/>
                <a:cs typeface="Roboto"/>
                <a:sym typeface="Roboto"/>
              </a:rPr>
              <a:t>Goal Area:</a:t>
            </a:r>
            <a:endParaRPr sz="1200">
              <a:latin typeface="Roboto"/>
              <a:ea typeface="Roboto"/>
              <a:cs typeface="Roboto"/>
              <a:sym typeface="Roboto"/>
            </a:endParaRPr>
          </a:p>
        </p:txBody>
      </p:sp>
      <p:sp>
        <p:nvSpPr>
          <p:cNvPr id="947" name="Google Shape;947;p144"/>
          <p:cNvSpPr/>
          <p:nvPr/>
        </p:nvSpPr>
        <p:spPr>
          <a:xfrm>
            <a:off x="2565367" y="2933038"/>
            <a:ext cx="1965300" cy="1968600"/>
          </a:xfrm>
          <a:prstGeom prst="roundRect">
            <a:avLst>
              <a:gd fmla="val 16667" name="adj"/>
            </a:avLst>
          </a:prstGeom>
          <a:solidFill>
            <a:srgbClr val="FFFFFF"/>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100"/>
              <a:buFont typeface="Arial"/>
              <a:buNone/>
            </a:pPr>
            <a:r>
              <a:rPr b="1" lang="en" sz="1000">
                <a:solidFill>
                  <a:srgbClr val="3F3F3F"/>
                </a:solidFill>
                <a:latin typeface="Roboto"/>
                <a:ea typeface="Roboto"/>
                <a:cs typeface="Roboto"/>
                <a:sym typeface="Roboto"/>
              </a:rPr>
              <a:t>Strategies:</a:t>
            </a:r>
            <a:endParaRPr b="1" sz="1000">
              <a:solidFill>
                <a:srgbClr val="3F3F3F"/>
              </a:solidFill>
              <a:latin typeface="Roboto"/>
              <a:ea typeface="Roboto"/>
              <a:cs typeface="Roboto"/>
              <a:sym typeface="Roboto"/>
            </a:endParaRPr>
          </a:p>
          <a:p>
            <a:pPr indent="-292100" lvl="0" marL="457200" rtl="0" algn="l">
              <a:spcBef>
                <a:spcPts val="0"/>
              </a:spcBef>
              <a:spcAft>
                <a:spcPts val="0"/>
              </a:spcAft>
              <a:buClr>
                <a:srgbClr val="3F3F3F"/>
              </a:buClr>
              <a:buSzPts val="1000"/>
              <a:buFont typeface="Roboto"/>
              <a:buChar char="●"/>
            </a:pPr>
            <a:r>
              <a:t/>
            </a:r>
            <a:endParaRPr b="1" sz="1000">
              <a:solidFill>
                <a:srgbClr val="3F3F3F"/>
              </a:solidFill>
              <a:latin typeface="Roboto"/>
              <a:ea typeface="Roboto"/>
              <a:cs typeface="Roboto"/>
              <a:sym typeface="Roboto"/>
            </a:endParaRPr>
          </a:p>
        </p:txBody>
      </p:sp>
      <p:sp>
        <p:nvSpPr>
          <p:cNvPr id="948" name="Google Shape;948;p144"/>
          <p:cNvSpPr/>
          <p:nvPr/>
        </p:nvSpPr>
        <p:spPr>
          <a:xfrm>
            <a:off x="4630568" y="2933012"/>
            <a:ext cx="2016000" cy="1968600"/>
          </a:xfrm>
          <a:prstGeom prst="roundRect">
            <a:avLst>
              <a:gd fmla="val 16667" name="adj"/>
            </a:avLst>
          </a:prstGeom>
          <a:solidFill>
            <a:srgbClr val="FFFFFF"/>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100"/>
              <a:buFont typeface="Arial"/>
              <a:buNone/>
            </a:pPr>
            <a:r>
              <a:rPr b="1" lang="en" sz="1000">
                <a:solidFill>
                  <a:srgbClr val="3F3F3F"/>
                </a:solidFill>
                <a:latin typeface="Roboto"/>
                <a:ea typeface="Roboto"/>
                <a:cs typeface="Roboto"/>
                <a:sym typeface="Roboto"/>
              </a:rPr>
              <a:t>Strategies:</a:t>
            </a:r>
            <a:endParaRPr b="1" sz="1000">
              <a:solidFill>
                <a:srgbClr val="3F3F3F"/>
              </a:solidFill>
              <a:latin typeface="Roboto"/>
              <a:ea typeface="Roboto"/>
              <a:cs typeface="Roboto"/>
              <a:sym typeface="Roboto"/>
            </a:endParaRPr>
          </a:p>
          <a:p>
            <a:pPr indent="-292100" lvl="0" marL="457200" rtl="0" algn="l">
              <a:spcBef>
                <a:spcPts val="0"/>
              </a:spcBef>
              <a:spcAft>
                <a:spcPts val="0"/>
              </a:spcAft>
              <a:buClr>
                <a:srgbClr val="3F3F3F"/>
              </a:buClr>
              <a:buSzPts val="1000"/>
              <a:buFont typeface="Roboto"/>
              <a:buChar char="●"/>
            </a:pPr>
            <a:r>
              <a:t/>
            </a:r>
            <a:endParaRPr sz="1000">
              <a:solidFill>
                <a:srgbClr val="3F3F3F"/>
              </a:solidFill>
              <a:latin typeface="Roboto"/>
              <a:ea typeface="Roboto"/>
              <a:cs typeface="Roboto"/>
              <a:sym typeface="Roboto"/>
            </a:endParaRPr>
          </a:p>
          <a:p>
            <a:pPr indent="0" lvl="0" marL="0" rtl="0" algn="l">
              <a:lnSpc>
                <a:spcPct val="110000"/>
              </a:lnSpc>
              <a:spcBef>
                <a:spcPts val="0"/>
              </a:spcBef>
              <a:spcAft>
                <a:spcPts val="0"/>
              </a:spcAft>
              <a:buNone/>
            </a:pPr>
            <a:r>
              <a:t/>
            </a:r>
            <a:endParaRPr b="1" sz="1000">
              <a:solidFill>
                <a:srgbClr val="3F3F3F"/>
              </a:solidFill>
              <a:latin typeface="Roboto"/>
              <a:ea typeface="Roboto"/>
              <a:cs typeface="Roboto"/>
              <a:sym typeface="Roboto"/>
            </a:endParaRPr>
          </a:p>
        </p:txBody>
      </p:sp>
      <p:sp>
        <p:nvSpPr>
          <p:cNvPr id="949" name="Google Shape;949;p144"/>
          <p:cNvSpPr/>
          <p:nvPr/>
        </p:nvSpPr>
        <p:spPr>
          <a:xfrm>
            <a:off x="490075" y="2933038"/>
            <a:ext cx="1989600" cy="1968600"/>
          </a:xfrm>
          <a:prstGeom prst="roundRect">
            <a:avLst>
              <a:gd fmla="val 16667" name="adj"/>
            </a:avLst>
          </a:prstGeom>
          <a:solidFill>
            <a:srgbClr val="FFFFFF"/>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000">
                <a:solidFill>
                  <a:srgbClr val="3F3F3F"/>
                </a:solidFill>
                <a:latin typeface="Roboto"/>
                <a:ea typeface="Roboto"/>
                <a:cs typeface="Roboto"/>
                <a:sym typeface="Roboto"/>
              </a:rPr>
              <a:t>Strategies:</a:t>
            </a:r>
            <a:endParaRPr b="1" sz="1000">
              <a:solidFill>
                <a:srgbClr val="3F3F3F"/>
              </a:solidFill>
              <a:latin typeface="Roboto"/>
              <a:ea typeface="Roboto"/>
              <a:cs typeface="Roboto"/>
              <a:sym typeface="Roboto"/>
            </a:endParaRPr>
          </a:p>
          <a:p>
            <a:pPr indent="-292100" lvl="0" marL="457200" marR="0" rtl="0" algn="l">
              <a:spcBef>
                <a:spcPts val="0"/>
              </a:spcBef>
              <a:spcAft>
                <a:spcPts val="0"/>
              </a:spcAft>
              <a:buClr>
                <a:srgbClr val="3F3F3F"/>
              </a:buClr>
              <a:buSzPts val="1000"/>
              <a:buFont typeface="Roboto"/>
              <a:buChar char="●"/>
            </a:pPr>
            <a:r>
              <a:t/>
            </a:r>
            <a:endParaRPr i="0" sz="1000" u="none" cap="none" strike="noStrike">
              <a:solidFill>
                <a:srgbClr val="3F3F3F"/>
              </a:solidFill>
              <a:latin typeface="Roboto"/>
              <a:ea typeface="Roboto"/>
              <a:cs typeface="Roboto"/>
              <a:sym typeface="Roboto"/>
            </a:endParaRPr>
          </a:p>
        </p:txBody>
      </p:sp>
      <p:sp>
        <p:nvSpPr>
          <p:cNvPr id="950" name="Google Shape;950;p144"/>
          <p:cNvSpPr/>
          <p:nvPr/>
        </p:nvSpPr>
        <p:spPr>
          <a:xfrm>
            <a:off x="509274" y="1886790"/>
            <a:ext cx="1970700" cy="458100"/>
          </a:xfrm>
          <a:prstGeom prst="roundRect">
            <a:avLst>
              <a:gd fmla="val 16667" name="adj"/>
            </a:avLst>
          </a:prstGeom>
          <a:solidFill>
            <a:srgbClr val="F4CCCC"/>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r>
              <a:rPr lang="en" sz="1200">
                <a:latin typeface="Roboto"/>
                <a:ea typeface="Roboto"/>
                <a:cs typeface="Roboto"/>
                <a:sym typeface="Roboto"/>
              </a:rPr>
              <a:t>Goal Area:</a:t>
            </a:r>
            <a:endParaRPr i="0" sz="1200" u="none" cap="none" strike="noStrike">
              <a:latin typeface="Roboto"/>
              <a:ea typeface="Roboto"/>
              <a:cs typeface="Roboto"/>
              <a:sym typeface="Roboto"/>
            </a:endParaRPr>
          </a:p>
        </p:txBody>
      </p:sp>
      <p:sp>
        <p:nvSpPr>
          <p:cNvPr id="951" name="Google Shape;951;p144"/>
          <p:cNvSpPr/>
          <p:nvPr/>
        </p:nvSpPr>
        <p:spPr>
          <a:xfrm>
            <a:off x="478975" y="247125"/>
            <a:ext cx="8614800" cy="582000"/>
          </a:xfrm>
          <a:prstGeom prst="flowChartOffpageConnector">
            <a:avLst/>
          </a:prstGeom>
          <a:solidFill>
            <a:srgbClr val="EFEFE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2"/>
                </a:solidFill>
                <a:latin typeface="Roboto"/>
                <a:ea typeface="Roboto"/>
                <a:cs typeface="Roboto"/>
                <a:sym typeface="Roboto"/>
              </a:rPr>
              <a:t>VISION: </a:t>
            </a:r>
            <a:endParaRPr sz="1300">
              <a:solidFill>
                <a:schemeClr val="accent2"/>
              </a:solidFill>
              <a:latin typeface="Roboto"/>
              <a:ea typeface="Roboto"/>
              <a:cs typeface="Roboto"/>
              <a:sym typeface="Roboto"/>
            </a:endParaRPr>
          </a:p>
        </p:txBody>
      </p:sp>
      <p:sp>
        <p:nvSpPr>
          <p:cNvPr id="952" name="Google Shape;952;p144"/>
          <p:cNvSpPr/>
          <p:nvPr/>
        </p:nvSpPr>
        <p:spPr>
          <a:xfrm>
            <a:off x="2560349" y="2422145"/>
            <a:ext cx="1970700" cy="458100"/>
          </a:xfrm>
          <a:prstGeom prst="roundRect">
            <a:avLst>
              <a:gd fmla="val 16667" name="adj"/>
            </a:avLst>
          </a:prstGeom>
          <a:solidFill>
            <a:srgbClr val="D9D9D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457200" lvl="0" marL="0" rtl="0" algn="l">
              <a:spcBef>
                <a:spcPts val="0"/>
              </a:spcBef>
              <a:spcAft>
                <a:spcPts val="0"/>
              </a:spcAft>
              <a:buClr>
                <a:srgbClr val="000000"/>
              </a:buClr>
              <a:buFont typeface="Arial"/>
              <a:buNone/>
            </a:pPr>
            <a:r>
              <a:rPr lang="en" sz="1000">
                <a:solidFill>
                  <a:schemeClr val="dk1"/>
                </a:solidFill>
                <a:latin typeface="Roboto"/>
                <a:ea typeface="Roboto"/>
                <a:cs typeface="Roboto"/>
                <a:sym typeface="Roboto"/>
              </a:rPr>
              <a:t>Lag Measure(s): </a:t>
            </a:r>
            <a:endParaRPr sz="1000">
              <a:solidFill>
                <a:schemeClr val="dk1"/>
              </a:solidFill>
              <a:latin typeface="Roboto"/>
              <a:ea typeface="Roboto"/>
              <a:cs typeface="Roboto"/>
              <a:sym typeface="Roboto"/>
            </a:endParaRPr>
          </a:p>
          <a:p>
            <a:pPr indent="0" lvl="0" marL="0" rtl="0" algn="l">
              <a:spcBef>
                <a:spcPts val="0"/>
              </a:spcBef>
              <a:spcAft>
                <a:spcPts val="0"/>
              </a:spcAft>
              <a:buClr>
                <a:srgbClr val="000000"/>
              </a:buClr>
              <a:buFont typeface="Arial"/>
              <a:buNone/>
            </a:pPr>
            <a:r>
              <a:t/>
            </a:r>
            <a:endParaRPr sz="1000">
              <a:solidFill>
                <a:schemeClr val="dk1"/>
              </a:solidFill>
              <a:latin typeface="Roboto"/>
              <a:ea typeface="Roboto"/>
              <a:cs typeface="Roboto"/>
              <a:sym typeface="Roboto"/>
            </a:endParaRPr>
          </a:p>
        </p:txBody>
      </p:sp>
      <p:sp>
        <p:nvSpPr>
          <p:cNvPr id="953" name="Google Shape;953;p144"/>
          <p:cNvSpPr/>
          <p:nvPr/>
        </p:nvSpPr>
        <p:spPr>
          <a:xfrm>
            <a:off x="4625105" y="2422139"/>
            <a:ext cx="2021100" cy="458100"/>
          </a:xfrm>
          <a:prstGeom prst="roundRect">
            <a:avLst>
              <a:gd fmla="val 16667" name="adj"/>
            </a:avLst>
          </a:prstGeom>
          <a:solidFill>
            <a:srgbClr val="D9D9D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457200" lvl="0" marL="0" rtl="0" algn="l">
              <a:spcBef>
                <a:spcPts val="0"/>
              </a:spcBef>
              <a:spcAft>
                <a:spcPts val="0"/>
              </a:spcAft>
              <a:buClr>
                <a:srgbClr val="000000"/>
              </a:buClr>
              <a:buFont typeface="Arial"/>
              <a:buNone/>
            </a:pPr>
            <a:r>
              <a:rPr lang="en" sz="1000">
                <a:solidFill>
                  <a:schemeClr val="dk1"/>
                </a:solidFill>
                <a:latin typeface="Roboto"/>
                <a:ea typeface="Roboto"/>
                <a:cs typeface="Roboto"/>
                <a:sym typeface="Roboto"/>
              </a:rPr>
              <a:t>Lag Measure(s) </a:t>
            </a:r>
            <a:endParaRPr sz="1000">
              <a:solidFill>
                <a:schemeClr val="dk1"/>
              </a:solidFill>
              <a:latin typeface="Roboto"/>
              <a:ea typeface="Roboto"/>
              <a:cs typeface="Roboto"/>
              <a:sym typeface="Roboto"/>
            </a:endParaRPr>
          </a:p>
          <a:p>
            <a:pPr indent="0" lvl="0" marL="0" rtl="0" algn="l">
              <a:spcBef>
                <a:spcPts val="0"/>
              </a:spcBef>
              <a:spcAft>
                <a:spcPts val="0"/>
              </a:spcAft>
              <a:buClr>
                <a:srgbClr val="000000"/>
              </a:buClr>
              <a:buFont typeface="Arial"/>
              <a:buNone/>
            </a:pPr>
            <a:r>
              <a:t/>
            </a:r>
            <a:endParaRPr sz="1000">
              <a:solidFill>
                <a:schemeClr val="dk1"/>
              </a:solidFill>
              <a:latin typeface="Roboto"/>
              <a:ea typeface="Roboto"/>
              <a:cs typeface="Roboto"/>
              <a:sym typeface="Roboto"/>
            </a:endParaRPr>
          </a:p>
        </p:txBody>
      </p:sp>
      <p:sp>
        <p:nvSpPr>
          <p:cNvPr id="954" name="Google Shape;954;p144"/>
          <p:cNvSpPr/>
          <p:nvPr/>
        </p:nvSpPr>
        <p:spPr>
          <a:xfrm>
            <a:off x="509274" y="2428029"/>
            <a:ext cx="1970700" cy="458100"/>
          </a:xfrm>
          <a:prstGeom prst="roundRect">
            <a:avLst>
              <a:gd fmla="val 16667" name="adj"/>
            </a:avLst>
          </a:prstGeom>
          <a:solidFill>
            <a:srgbClr val="D9D9D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457200" lvl="0" marL="0" rtl="0" algn="l">
              <a:spcBef>
                <a:spcPts val="0"/>
              </a:spcBef>
              <a:spcAft>
                <a:spcPts val="0"/>
              </a:spcAft>
              <a:buClr>
                <a:srgbClr val="000000"/>
              </a:buClr>
              <a:buFont typeface="Arial"/>
              <a:buNone/>
            </a:pPr>
            <a:r>
              <a:rPr lang="en" sz="1000">
                <a:solidFill>
                  <a:schemeClr val="accent2"/>
                </a:solidFill>
                <a:latin typeface="Roboto"/>
                <a:ea typeface="Roboto"/>
                <a:cs typeface="Roboto"/>
                <a:sym typeface="Roboto"/>
              </a:rPr>
              <a:t>Lag Measure(s): </a:t>
            </a:r>
            <a:endParaRPr sz="1000">
              <a:solidFill>
                <a:schemeClr val="accent2"/>
              </a:solidFill>
              <a:latin typeface="Roboto"/>
              <a:ea typeface="Roboto"/>
              <a:cs typeface="Roboto"/>
              <a:sym typeface="Roboto"/>
            </a:endParaRPr>
          </a:p>
          <a:p>
            <a:pPr indent="0" lvl="0" marL="0" rtl="0" algn="l">
              <a:spcBef>
                <a:spcPts val="0"/>
              </a:spcBef>
              <a:spcAft>
                <a:spcPts val="0"/>
              </a:spcAft>
              <a:buClr>
                <a:srgbClr val="000000"/>
              </a:buClr>
              <a:buFont typeface="Arial"/>
              <a:buNone/>
            </a:pPr>
            <a:r>
              <a:t/>
            </a:r>
            <a:endParaRPr sz="1000">
              <a:solidFill>
                <a:schemeClr val="accent2"/>
              </a:solidFill>
              <a:latin typeface="Roboto"/>
              <a:ea typeface="Roboto"/>
              <a:cs typeface="Roboto"/>
              <a:sym typeface="Roboto"/>
            </a:endParaRPr>
          </a:p>
        </p:txBody>
      </p:sp>
      <p:sp>
        <p:nvSpPr>
          <p:cNvPr id="955" name="Google Shape;955;p144"/>
          <p:cNvSpPr txBox="1"/>
          <p:nvPr/>
        </p:nvSpPr>
        <p:spPr>
          <a:xfrm>
            <a:off x="6822675" y="1841625"/>
            <a:ext cx="2247600" cy="3209700"/>
          </a:xfrm>
          <a:prstGeom prst="rect">
            <a:avLst/>
          </a:prstGeom>
          <a:solidFill>
            <a:srgbClr val="F4CCCC"/>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latin typeface="Arial Narrow"/>
                <a:ea typeface="Arial Narrow"/>
                <a:cs typeface="Arial Narrow"/>
                <a:sym typeface="Arial Narrow"/>
              </a:rPr>
              <a:t>Note- </a:t>
            </a:r>
            <a:endParaRPr b="1" sz="1300">
              <a:latin typeface="Arial Narrow"/>
              <a:ea typeface="Arial Narrow"/>
              <a:cs typeface="Arial Narrow"/>
              <a:sym typeface="Arial Narrow"/>
            </a:endParaRPr>
          </a:p>
          <a:p>
            <a:pPr indent="0" lvl="0" marL="0" rtl="0" algn="l">
              <a:spcBef>
                <a:spcPts val="0"/>
              </a:spcBef>
              <a:spcAft>
                <a:spcPts val="0"/>
              </a:spcAft>
              <a:buNone/>
            </a:pPr>
            <a:r>
              <a:rPr b="1" lang="en" sz="1300">
                <a:latin typeface="Arial Narrow"/>
                <a:ea typeface="Arial Narrow"/>
                <a:cs typeface="Arial Narrow"/>
                <a:sym typeface="Arial Narrow"/>
              </a:rPr>
              <a:t>It is recommended that you select 2-3 goal areas to intensely focus on in working to achieve your vision. Your goal areas should not be the Redesign Principles, but should connect back to the Principles through the execution of strategies. Also consider: what does your data tell you? What are your stakeholders telling you? What areas of need exist and need to be specifically addressed?</a:t>
            </a:r>
            <a:endParaRPr b="1" sz="1300">
              <a:latin typeface="Arial Narrow"/>
              <a:ea typeface="Arial Narrow"/>
              <a:cs typeface="Arial Narrow"/>
              <a:sym typeface="Arial Narrow"/>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127"/>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Agenda</a:t>
            </a:r>
            <a:endParaRPr/>
          </a:p>
        </p:txBody>
      </p:sp>
      <p:sp>
        <p:nvSpPr>
          <p:cNvPr id="728" name="Google Shape;728;p127"/>
          <p:cNvSpPr txBox="1"/>
          <p:nvPr>
            <p:ph idx="1" type="body"/>
          </p:nvPr>
        </p:nvSpPr>
        <p:spPr>
          <a:xfrm>
            <a:off x="628650" y="1216819"/>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1700"/>
              <a:t>9:00-9:30			Welcome, Share Out, Phase Overview</a:t>
            </a:r>
            <a:endParaRPr sz="1700"/>
          </a:p>
          <a:p>
            <a:pPr indent="0" lvl="0" marL="0" rtl="0" algn="l">
              <a:spcBef>
                <a:spcPts val="800"/>
              </a:spcBef>
              <a:spcAft>
                <a:spcPts val="0"/>
              </a:spcAft>
              <a:buNone/>
            </a:pPr>
            <a:r>
              <a:rPr lang="en" sz="1700"/>
              <a:t>9:30-9:50			Strategy Alignment- Begin the ‘What’</a:t>
            </a:r>
            <a:endParaRPr sz="1700"/>
          </a:p>
          <a:p>
            <a:pPr indent="0" lvl="0" marL="0" rtl="0" algn="l">
              <a:spcBef>
                <a:spcPts val="800"/>
              </a:spcBef>
              <a:spcAft>
                <a:spcPts val="0"/>
              </a:spcAft>
              <a:buNone/>
            </a:pPr>
            <a:r>
              <a:rPr lang="en" sz="1700"/>
              <a:t>9:50-10:45		Strategy Selection &amp; Gap Analysis</a:t>
            </a:r>
            <a:endParaRPr sz="1700"/>
          </a:p>
          <a:p>
            <a:pPr indent="0" lvl="0" marL="0" rtl="0" algn="l">
              <a:spcBef>
                <a:spcPts val="800"/>
              </a:spcBef>
              <a:spcAft>
                <a:spcPts val="0"/>
              </a:spcAft>
              <a:buNone/>
            </a:pPr>
            <a:r>
              <a:rPr lang="en" sz="1700"/>
              <a:t>10:45-11:00		Break</a:t>
            </a:r>
            <a:endParaRPr sz="1700"/>
          </a:p>
          <a:p>
            <a:pPr indent="0" lvl="0" marL="0" rtl="0" algn="l">
              <a:spcBef>
                <a:spcPts val="800"/>
              </a:spcBef>
              <a:spcAft>
                <a:spcPts val="0"/>
              </a:spcAft>
              <a:buNone/>
            </a:pPr>
            <a:r>
              <a:rPr lang="en" sz="1700"/>
              <a:t>11:00-12:00		Keeping Score</a:t>
            </a:r>
            <a:endParaRPr sz="1700"/>
          </a:p>
          <a:p>
            <a:pPr indent="0" lvl="0" marL="0" rtl="0" algn="l">
              <a:spcBef>
                <a:spcPts val="800"/>
              </a:spcBef>
              <a:spcAft>
                <a:spcPts val="0"/>
              </a:spcAft>
              <a:buNone/>
            </a:pPr>
            <a:r>
              <a:rPr lang="en" sz="1700"/>
              <a:t>12:00-12:45		Lunch</a:t>
            </a:r>
            <a:endParaRPr sz="1700"/>
          </a:p>
          <a:p>
            <a:pPr indent="0" lvl="0" marL="0" rtl="0" algn="l">
              <a:spcBef>
                <a:spcPts val="800"/>
              </a:spcBef>
              <a:spcAft>
                <a:spcPts val="0"/>
              </a:spcAft>
              <a:buNone/>
            </a:pPr>
            <a:r>
              <a:rPr lang="en" sz="1700"/>
              <a:t>12:45-1:30		Wrap Up/Debrief Scoreboards</a:t>
            </a:r>
            <a:endParaRPr sz="1700"/>
          </a:p>
          <a:p>
            <a:pPr indent="0" lvl="0" marL="0" rtl="0" algn="l">
              <a:spcBef>
                <a:spcPts val="800"/>
              </a:spcBef>
              <a:spcAft>
                <a:spcPts val="0"/>
              </a:spcAft>
              <a:buNone/>
            </a:pPr>
            <a:r>
              <a:rPr lang="en" sz="1700"/>
              <a:t>1:30-1:45			Break</a:t>
            </a:r>
            <a:endParaRPr sz="1700"/>
          </a:p>
          <a:p>
            <a:pPr indent="0" lvl="0" marL="0" rtl="0" algn="l">
              <a:spcBef>
                <a:spcPts val="800"/>
              </a:spcBef>
              <a:spcAft>
                <a:spcPts val="0"/>
              </a:spcAft>
              <a:buNone/>
            </a:pPr>
            <a:r>
              <a:rPr lang="en" sz="1700"/>
              <a:t>1:45-2:45			Plan Time</a:t>
            </a:r>
            <a:endParaRPr sz="1700"/>
          </a:p>
          <a:p>
            <a:pPr indent="0" lvl="0" marL="0" rtl="0" algn="l">
              <a:spcBef>
                <a:spcPts val="800"/>
              </a:spcBef>
              <a:spcAft>
                <a:spcPts val="0"/>
              </a:spcAft>
              <a:buNone/>
            </a:pPr>
            <a:r>
              <a:rPr lang="en" sz="1700"/>
              <a:t>2:45-3:00			Wrap Up and Closing</a:t>
            </a:r>
            <a:endParaRPr sz="1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145"/>
          <p:cNvSpPr/>
          <p:nvPr/>
        </p:nvSpPr>
        <p:spPr>
          <a:xfrm rot="-5400000">
            <a:off x="-1200600" y="3281475"/>
            <a:ext cx="2931000" cy="279600"/>
          </a:xfrm>
          <a:prstGeom prst="rect">
            <a:avLst/>
          </a:prstGeom>
          <a:solidFill>
            <a:srgbClr val="EFEFEF"/>
          </a:solidFill>
          <a:ln cap="flat" cmpd="sng" w="9525">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200">
                <a:solidFill>
                  <a:srgbClr val="3F3F3F"/>
                </a:solidFill>
                <a:latin typeface="Roboto"/>
                <a:ea typeface="Roboto"/>
                <a:cs typeface="Roboto"/>
                <a:sym typeface="Roboto"/>
              </a:rPr>
              <a:t>Goal Areas and Strategies</a:t>
            </a:r>
            <a:endParaRPr i="0" sz="1200" u="none" cap="none" strike="noStrike">
              <a:solidFill>
                <a:srgbClr val="3F3F3F"/>
              </a:solidFill>
              <a:latin typeface="Roboto"/>
              <a:ea typeface="Roboto"/>
              <a:cs typeface="Roboto"/>
              <a:sym typeface="Roboto"/>
            </a:endParaRPr>
          </a:p>
        </p:txBody>
      </p:sp>
      <p:sp>
        <p:nvSpPr>
          <p:cNvPr id="961" name="Google Shape;961;p145"/>
          <p:cNvSpPr/>
          <p:nvPr/>
        </p:nvSpPr>
        <p:spPr>
          <a:xfrm rot="-5400000">
            <a:off x="-418950" y="860926"/>
            <a:ext cx="1367700" cy="289800"/>
          </a:xfrm>
          <a:prstGeom prst="rect">
            <a:avLst/>
          </a:prstGeom>
          <a:solidFill>
            <a:srgbClr val="F2F2F2"/>
          </a:solidFill>
          <a:ln cap="flat" cmpd="sng" w="9525">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 sz="1200" u="none" cap="none" strike="noStrike">
                <a:solidFill>
                  <a:srgbClr val="3F3F3F"/>
                </a:solidFill>
                <a:latin typeface="Roboto"/>
                <a:ea typeface="Roboto"/>
                <a:cs typeface="Roboto"/>
                <a:sym typeface="Roboto"/>
              </a:rPr>
              <a:t>Foundations</a:t>
            </a:r>
            <a:endParaRPr i="0" sz="1200" u="none" cap="none" strike="noStrike">
              <a:solidFill>
                <a:srgbClr val="3F3F3F"/>
              </a:solidFill>
              <a:latin typeface="Roboto"/>
              <a:ea typeface="Roboto"/>
              <a:cs typeface="Roboto"/>
              <a:sym typeface="Roboto"/>
            </a:endParaRPr>
          </a:p>
        </p:txBody>
      </p:sp>
      <p:sp>
        <p:nvSpPr>
          <p:cNvPr id="962" name="Google Shape;962;p145"/>
          <p:cNvSpPr/>
          <p:nvPr/>
        </p:nvSpPr>
        <p:spPr>
          <a:xfrm>
            <a:off x="478975" y="1390125"/>
            <a:ext cx="8614800" cy="451500"/>
          </a:xfrm>
          <a:prstGeom prst="flowChartOffpageConnector">
            <a:avLst/>
          </a:prstGeom>
          <a:solidFill>
            <a:srgbClr val="EFEFE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dk1"/>
                </a:solidFill>
                <a:latin typeface="Roboto"/>
                <a:ea typeface="Roboto"/>
                <a:cs typeface="Roboto"/>
                <a:sym typeface="Roboto"/>
              </a:rPr>
              <a:t>How might we ...?</a:t>
            </a:r>
            <a:endParaRPr sz="1000">
              <a:latin typeface="Roboto"/>
              <a:ea typeface="Roboto"/>
              <a:cs typeface="Roboto"/>
              <a:sym typeface="Roboto"/>
            </a:endParaRPr>
          </a:p>
        </p:txBody>
      </p:sp>
      <p:sp>
        <p:nvSpPr>
          <p:cNvPr id="963" name="Google Shape;963;p145"/>
          <p:cNvSpPr/>
          <p:nvPr/>
        </p:nvSpPr>
        <p:spPr>
          <a:xfrm>
            <a:off x="479100" y="899325"/>
            <a:ext cx="4179600" cy="213000"/>
          </a:xfrm>
          <a:prstGeom prst="roundRect">
            <a:avLst>
              <a:gd fmla="val 16667" name="adj"/>
            </a:avLst>
          </a:prstGeom>
          <a:solidFill>
            <a:srgbClr val="99999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Student Success Skills</a:t>
            </a:r>
            <a:endParaRPr b="1" sz="1200">
              <a:solidFill>
                <a:srgbClr val="FFFFFF"/>
              </a:solidFill>
              <a:latin typeface="Roboto"/>
              <a:ea typeface="Roboto"/>
              <a:cs typeface="Roboto"/>
              <a:sym typeface="Roboto"/>
            </a:endParaRPr>
          </a:p>
        </p:txBody>
      </p:sp>
      <p:sp>
        <p:nvSpPr>
          <p:cNvPr id="964" name="Google Shape;964;p145"/>
          <p:cNvSpPr/>
          <p:nvPr/>
        </p:nvSpPr>
        <p:spPr>
          <a:xfrm>
            <a:off x="490075" y="1137850"/>
            <a:ext cx="4179600" cy="213000"/>
          </a:xfrm>
          <a:prstGeom prst="roundRect">
            <a:avLst>
              <a:gd fmla="val 16667" name="adj"/>
            </a:avLst>
          </a:prstGeom>
          <a:solidFill>
            <a:srgbClr val="99999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Personalized Learning</a:t>
            </a:r>
            <a:endParaRPr b="1" sz="1200">
              <a:solidFill>
                <a:srgbClr val="FFFFFF"/>
              </a:solidFill>
              <a:latin typeface="Roboto"/>
              <a:ea typeface="Roboto"/>
              <a:cs typeface="Roboto"/>
              <a:sym typeface="Roboto"/>
            </a:endParaRPr>
          </a:p>
        </p:txBody>
      </p:sp>
      <p:sp>
        <p:nvSpPr>
          <p:cNvPr id="965" name="Google Shape;965;p145"/>
          <p:cNvSpPr/>
          <p:nvPr/>
        </p:nvSpPr>
        <p:spPr>
          <a:xfrm>
            <a:off x="4766100" y="906485"/>
            <a:ext cx="4327800" cy="213000"/>
          </a:xfrm>
          <a:prstGeom prst="roundRect">
            <a:avLst>
              <a:gd fmla="val 16667" name="adj"/>
            </a:avLst>
          </a:prstGeom>
          <a:solidFill>
            <a:srgbClr val="99999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Real World Applications</a:t>
            </a:r>
            <a:endParaRPr b="1" sz="1200">
              <a:solidFill>
                <a:srgbClr val="FFFFFF"/>
              </a:solidFill>
              <a:latin typeface="Roboto"/>
              <a:ea typeface="Roboto"/>
              <a:cs typeface="Roboto"/>
              <a:sym typeface="Roboto"/>
            </a:endParaRPr>
          </a:p>
        </p:txBody>
      </p:sp>
      <p:sp>
        <p:nvSpPr>
          <p:cNvPr id="966" name="Google Shape;966;p145"/>
          <p:cNvSpPr/>
          <p:nvPr/>
        </p:nvSpPr>
        <p:spPr>
          <a:xfrm>
            <a:off x="4765975" y="1137847"/>
            <a:ext cx="4327800" cy="213000"/>
          </a:xfrm>
          <a:prstGeom prst="roundRect">
            <a:avLst>
              <a:gd fmla="val 16667" name="adj"/>
            </a:avLst>
          </a:prstGeom>
          <a:solidFill>
            <a:srgbClr val="99999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Family/Business/Community Engagement</a:t>
            </a:r>
            <a:endParaRPr b="1" sz="1200">
              <a:solidFill>
                <a:srgbClr val="FFFFFF"/>
              </a:solidFill>
              <a:latin typeface="Roboto"/>
              <a:ea typeface="Roboto"/>
              <a:cs typeface="Roboto"/>
              <a:sym typeface="Roboto"/>
            </a:endParaRPr>
          </a:p>
        </p:txBody>
      </p:sp>
      <p:sp>
        <p:nvSpPr>
          <p:cNvPr id="967" name="Google Shape;967;p145"/>
          <p:cNvSpPr/>
          <p:nvPr/>
        </p:nvSpPr>
        <p:spPr>
          <a:xfrm>
            <a:off x="2649241" y="1924656"/>
            <a:ext cx="2055300" cy="451500"/>
          </a:xfrm>
          <a:prstGeom prst="roundRect">
            <a:avLst>
              <a:gd fmla="val 16667" name="adj"/>
            </a:avLst>
          </a:prstGeom>
          <a:solidFill>
            <a:srgbClr val="B7B7B7"/>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200">
                <a:latin typeface="Roboto"/>
                <a:ea typeface="Roboto"/>
                <a:cs typeface="Roboto"/>
                <a:sym typeface="Roboto"/>
              </a:rPr>
              <a:t>Goal Area:</a:t>
            </a:r>
            <a:endParaRPr sz="1200">
              <a:latin typeface="Roboto"/>
              <a:ea typeface="Roboto"/>
              <a:cs typeface="Roboto"/>
              <a:sym typeface="Roboto"/>
            </a:endParaRPr>
          </a:p>
        </p:txBody>
      </p:sp>
      <p:sp>
        <p:nvSpPr>
          <p:cNvPr id="968" name="Google Shape;968;p145"/>
          <p:cNvSpPr/>
          <p:nvPr/>
        </p:nvSpPr>
        <p:spPr>
          <a:xfrm>
            <a:off x="4802652" y="1924650"/>
            <a:ext cx="2107800" cy="451500"/>
          </a:xfrm>
          <a:prstGeom prst="roundRect">
            <a:avLst>
              <a:gd fmla="val 16667" name="adj"/>
            </a:avLst>
          </a:prstGeom>
          <a:solidFill>
            <a:srgbClr val="B7B7B7"/>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200">
                <a:latin typeface="Roboto"/>
                <a:ea typeface="Roboto"/>
                <a:cs typeface="Roboto"/>
                <a:sym typeface="Roboto"/>
              </a:rPr>
              <a:t>Goal Area:</a:t>
            </a:r>
            <a:endParaRPr sz="1200">
              <a:latin typeface="Roboto"/>
              <a:ea typeface="Roboto"/>
              <a:cs typeface="Roboto"/>
              <a:sym typeface="Roboto"/>
            </a:endParaRPr>
          </a:p>
        </p:txBody>
      </p:sp>
      <p:sp>
        <p:nvSpPr>
          <p:cNvPr id="969" name="Google Shape;969;p145"/>
          <p:cNvSpPr/>
          <p:nvPr/>
        </p:nvSpPr>
        <p:spPr>
          <a:xfrm>
            <a:off x="2654475" y="2961550"/>
            <a:ext cx="2049600" cy="1940100"/>
          </a:xfrm>
          <a:prstGeom prst="roundRect">
            <a:avLst>
              <a:gd fmla="val 16667" name="adj"/>
            </a:avLst>
          </a:prstGeom>
          <a:solidFill>
            <a:srgbClr val="FFFFFF"/>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100"/>
              <a:buFont typeface="Arial"/>
              <a:buNone/>
            </a:pPr>
            <a:r>
              <a:rPr b="1" lang="en" sz="1000">
                <a:solidFill>
                  <a:srgbClr val="3F3F3F"/>
                </a:solidFill>
                <a:latin typeface="Roboto"/>
                <a:ea typeface="Roboto"/>
                <a:cs typeface="Roboto"/>
                <a:sym typeface="Roboto"/>
              </a:rPr>
              <a:t>Strategies:</a:t>
            </a:r>
            <a:endParaRPr b="1" sz="1000">
              <a:solidFill>
                <a:srgbClr val="3F3F3F"/>
              </a:solidFill>
              <a:latin typeface="Roboto"/>
              <a:ea typeface="Roboto"/>
              <a:cs typeface="Roboto"/>
              <a:sym typeface="Roboto"/>
            </a:endParaRPr>
          </a:p>
          <a:p>
            <a:pPr indent="-292100" lvl="0" marL="457200" rtl="0" algn="l">
              <a:spcBef>
                <a:spcPts val="0"/>
              </a:spcBef>
              <a:spcAft>
                <a:spcPts val="0"/>
              </a:spcAft>
              <a:buClr>
                <a:srgbClr val="3F3F3F"/>
              </a:buClr>
              <a:buSzPts val="1000"/>
              <a:buFont typeface="Roboto"/>
              <a:buChar char="●"/>
            </a:pPr>
            <a:r>
              <a:t/>
            </a:r>
            <a:endParaRPr b="1" sz="1000">
              <a:solidFill>
                <a:srgbClr val="3F3F3F"/>
              </a:solidFill>
              <a:latin typeface="Roboto"/>
              <a:ea typeface="Roboto"/>
              <a:cs typeface="Roboto"/>
              <a:sym typeface="Roboto"/>
            </a:endParaRPr>
          </a:p>
        </p:txBody>
      </p:sp>
      <p:sp>
        <p:nvSpPr>
          <p:cNvPr id="970" name="Google Shape;970;p145"/>
          <p:cNvSpPr/>
          <p:nvPr/>
        </p:nvSpPr>
        <p:spPr>
          <a:xfrm>
            <a:off x="4808350" y="2961524"/>
            <a:ext cx="2102700" cy="1940100"/>
          </a:xfrm>
          <a:prstGeom prst="roundRect">
            <a:avLst>
              <a:gd fmla="val 16667" name="adj"/>
            </a:avLst>
          </a:prstGeom>
          <a:solidFill>
            <a:srgbClr val="FFFFFF"/>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100"/>
              <a:buFont typeface="Arial"/>
              <a:buNone/>
            </a:pPr>
            <a:r>
              <a:rPr b="1" lang="en" sz="1000">
                <a:solidFill>
                  <a:srgbClr val="3F3F3F"/>
                </a:solidFill>
                <a:latin typeface="Roboto"/>
                <a:ea typeface="Roboto"/>
                <a:cs typeface="Roboto"/>
                <a:sym typeface="Roboto"/>
              </a:rPr>
              <a:t>Strategies:</a:t>
            </a:r>
            <a:endParaRPr b="1" sz="1000">
              <a:solidFill>
                <a:srgbClr val="3F3F3F"/>
              </a:solidFill>
              <a:latin typeface="Roboto"/>
              <a:ea typeface="Roboto"/>
              <a:cs typeface="Roboto"/>
              <a:sym typeface="Roboto"/>
            </a:endParaRPr>
          </a:p>
          <a:p>
            <a:pPr indent="-292100" lvl="0" marL="457200" rtl="0" algn="l">
              <a:spcBef>
                <a:spcPts val="0"/>
              </a:spcBef>
              <a:spcAft>
                <a:spcPts val="0"/>
              </a:spcAft>
              <a:buClr>
                <a:srgbClr val="3F3F3F"/>
              </a:buClr>
              <a:buSzPts val="1000"/>
              <a:buFont typeface="Roboto"/>
              <a:buChar char="●"/>
            </a:pPr>
            <a:r>
              <a:t/>
            </a:r>
            <a:endParaRPr sz="1000">
              <a:solidFill>
                <a:srgbClr val="3F3F3F"/>
              </a:solidFill>
              <a:latin typeface="Roboto"/>
              <a:ea typeface="Roboto"/>
              <a:cs typeface="Roboto"/>
              <a:sym typeface="Roboto"/>
            </a:endParaRPr>
          </a:p>
          <a:p>
            <a:pPr indent="0" lvl="0" marL="0" rtl="0" algn="l">
              <a:lnSpc>
                <a:spcPct val="110000"/>
              </a:lnSpc>
              <a:spcBef>
                <a:spcPts val="0"/>
              </a:spcBef>
              <a:spcAft>
                <a:spcPts val="0"/>
              </a:spcAft>
              <a:buNone/>
            </a:pPr>
            <a:r>
              <a:t/>
            </a:r>
            <a:endParaRPr b="1" sz="1000">
              <a:solidFill>
                <a:srgbClr val="3F3F3F"/>
              </a:solidFill>
              <a:latin typeface="Roboto"/>
              <a:ea typeface="Roboto"/>
              <a:cs typeface="Roboto"/>
              <a:sym typeface="Roboto"/>
            </a:endParaRPr>
          </a:p>
        </p:txBody>
      </p:sp>
      <p:sp>
        <p:nvSpPr>
          <p:cNvPr id="971" name="Google Shape;971;p145"/>
          <p:cNvSpPr/>
          <p:nvPr/>
        </p:nvSpPr>
        <p:spPr>
          <a:xfrm>
            <a:off x="490075" y="2961550"/>
            <a:ext cx="2075100" cy="1940100"/>
          </a:xfrm>
          <a:prstGeom prst="roundRect">
            <a:avLst>
              <a:gd fmla="val 16667" name="adj"/>
            </a:avLst>
          </a:prstGeom>
          <a:solidFill>
            <a:srgbClr val="FFFFFF"/>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000">
                <a:solidFill>
                  <a:srgbClr val="3F3F3F"/>
                </a:solidFill>
                <a:latin typeface="Roboto"/>
                <a:ea typeface="Roboto"/>
                <a:cs typeface="Roboto"/>
                <a:sym typeface="Roboto"/>
              </a:rPr>
              <a:t>Strategies:</a:t>
            </a:r>
            <a:endParaRPr b="1" sz="1000">
              <a:solidFill>
                <a:srgbClr val="3F3F3F"/>
              </a:solidFill>
              <a:latin typeface="Roboto"/>
              <a:ea typeface="Roboto"/>
              <a:cs typeface="Roboto"/>
              <a:sym typeface="Roboto"/>
            </a:endParaRPr>
          </a:p>
          <a:p>
            <a:pPr indent="-292100" lvl="0" marL="457200" marR="0" rtl="0" algn="l">
              <a:spcBef>
                <a:spcPts val="0"/>
              </a:spcBef>
              <a:spcAft>
                <a:spcPts val="0"/>
              </a:spcAft>
              <a:buClr>
                <a:srgbClr val="3F3F3F"/>
              </a:buClr>
              <a:buSzPts val="1000"/>
              <a:buFont typeface="Roboto"/>
              <a:buChar char="●"/>
            </a:pPr>
            <a:r>
              <a:t/>
            </a:r>
            <a:endParaRPr i="0" sz="1000" u="none" cap="none" strike="noStrike">
              <a:solidFill>
                <a:srgbClr val="3F3F3F"/>
              </a:solidFill>
              <a:latin typeface="Roboto"/>
              <a:ea typeface="Roboto"/>
              <a:cs typeface="Roboto"/>
              <a:sym typeface="Roboto"/>
            </a:endParaRPr>
          </a:p>
        </p:txBody>
      </p:sp>
      <p:sp>
        <p:nvSpPr>
          <p:cNvPr id="972" name="Google Shape;972;p145"/>
          <p:cNvSpPr/>
          <p:nvPr/>
        </p:nvSpPr>
        <p:spPr>
          <a:xfrm>
            <a:off x="510098" y="1930454"/>
            <a:ext cx="2055300" cy="451500"/>
          </a:xfrm>
          <a:prstGeom prst="roundRect">
            <a:avLst>
              <a:gd fmla="val 16667" name="adj"/>
            </a:avLst>
          </a:prstGeom>
          <a:solidFill>
            <a:srgbClr val="B7B7B7"/>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r>
              <a:rPr lang="en" sz="1200">
                <a:latin typeface="Roboto"/>
                <a:ea typeface="Roboto"/>
                <a:cs typeface="Roboto"/>
                <a:sym typeface="Roboto"/>
              </a:rPr>
              <a:t>Goal Area:</a:t>
            </a:r>
            <a:endParaRPr i="0" sz="1200" u="none" cap="none" strike="noStrike">
              <a:latin typeface="Roboto"/>
              <a:ea typeface="Roboto"/>
              <a:cs typeface="Roboto"/>
              <a:sym typeface="Roboto"/>
            </a:endParaRPr>
          </a:p>
        </p:txBody>
      </p:sp>
      <p:sp>
        <p:nvSpPr>
          <p:cNvPr id="973" name="Google Shape;973;p145"/>
          <p:cNvSpPr/>
          <p:nvPr/>
        </p:nvSpPr>
        <p:spPr>
          <a:xfrm>
            <a:off x="478975" y="247125"/>
            <a:ext cx="8614800" cy="582000"/>
          </a:xfrm>
          <a:prstGeom prst="flowChartOffpageConnector">
            <a:avLst/>
          </a:prstGeom>
          <a:solidFill>
            <a:srgbClr val="EFEFE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2"/>
                </a:solidFill>
                <a:latin typeface="Roboto"/>
                <a:ea typeface="Roboto"/>
                <a:cs typeface="Roboto"/>
                <a:sym typeface="Roboto"/>
              </a:rPr>
              <a:t>VISION: </a:t>
            </a:r>
            <a:endParaRPr sz="1300">
              <a:solidFill>
                <a:schemeClr val="accent2"/>
              </a:solidFill>
              <a:latin typeface="Roboto"/>
              <a:ea typeface="Roboto"/>
              <a:cs typeface="Roboto"/>
              <a:sym typeface="Roboto"/>
            </a:endParaRPr>
          </a:p>
        </p:txBody>
      </p:sp>
      <p:sp>
        <p:nvSpPr>
          <p:cNvPr id="974" name="Google Shape;974;p145"/>
          <p:cNvSpPr/>
          <p:nvPr/>
        </p:nvSpPr>
        <p:spPr>
          <a:xfrm>
            <a:off x="2649241" y="2458056"/>
            <a:ext cx="2055300" cy="451500"/>
          </a:xfrm>
          <a:prstGeom prst="roundRect">
            <a:avLst>
              <a:gd fmla="val 16667" name="adj"/>
            </a:avLst>
          </a:prstGeom>
          <a:solidFill>
            <a:srgbClr val="FFF2CC"/>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457200" lvl="0" marL="0" rtl="0" algn="l">
              <a:spcBef>
                <a:spcPts val="0"/>
              </a:spcBef>
              <a:spcAft>
                <a:spcPts val="0"/>
              </a:spcAft>
              <a:buClr>
                <a:srgbClr val="000000"/>
              </a:buClr>
              <a:buFont typeface="Arial"/>
              <a:buNone/>
            </a:pPr>
            <a:r>
              <a:rPr lang="en" sz="1000">
                <a:solidFill>
                  <a:schemeClr val="dk1"/>
                </a:solidFill>
                <a:latin typeface="Roboto"/>
                <a:ea typeface="Roboto"/>
                <a:cs typeface="Roboto"/>
                <a:sym typeface="Roboto"/>
              </a:rPr>
              <a:t>Lag Measure(s): </a:t>
            </a:r>
            <a:endParaRPr sz="1000">
              <a:solidFill>
                <a:schemeClr val="dk1"/>
              </a:solidFill>
              <a:latin typeface="Roboto"/>
              <a:ea typeface="Roboto"/>
              <a:cs typeface="Roboto"/>
              <a:sym typeface="Roboto"/>
            </a:endParaRPr>
          </a:p>
          <a:p>
            <a:pPr indent="0" lvl="0" marL="0" rtl="0" algn="ctr">
              <a:spcBef>
                <a:spcPts val="0"/>
              </a:spcBef>
              <a:spcAft>
                <a:spcPts val="0"/>
              </a:spcAft>
              <a:buClr>
                <a:srgbClr val="000000"/>
              </a:buClr>
              <a:buFont typeface="Arial"/>
              <a:buNone/>
            </a:pPr>
            <a:r>
              <a:rPr i="1" lang="en" sz="1000">
                <a:latin typeface="Roboto"/>
                <a:ea typeface="Roboto"/>
                <a:cs typeface="Roboto"/>
                <a:sym typeface="Roboto"/>
              </a:rPr>
              <a:t>(From x to y by when)</a:t>
            </a:r>
            <a:endParaRPr sz="1000">
              <a:solidFill>
                <a:schemeClr val="dk1"/>
              </a:solidFill>
              <a:latin typeface="Roboto"/>
              <a:ea typeface="Roboto"/>
              <a:cs typeface="Roboto"/>
              <a:sym typeface="Roboto"/>
            </a:endParaRPr>
          </a:p>
          <a:p>
            <a:pPr indent="0" lvl="0" marL="0" rtl="0" algn="l">
              <a:spcBef>
                <a:spcPts val="0"/>
              </a:spcBef>
              <a:spcAft>
                <a:spcPts val="0"/>
              </a:spcAft>
              <a:buClr>
                <a:srgbClr val="000000"/>
              </a:buClr>
              <a:buFont typeface="Arial"/>
              <a:buNone/>
            </a:pPr>
            <a:r>
              <a:t/>
            </a:r>
            <a:endParaRPr sz="1000">
              <a:solidFill>
                <a:schemeClr val="dk1"/>
              </a:solidFill>
              <a:latin typeface="Roboto"/>
              <a:ea typeface="Roboto"/>
              <a:cs typeface="Roboto"/>
              <a:sym typeface="Roboto"/>
            </a:endParaRPr>
          </a:p>
        </p:txBody>
      </p:sp>
      <p:sp>
        <p:nvSpPr>
          <p:cNvPr id="975" name="Google Shape;975;p145"/>
          <p:cNvSpPr/>
          <p:nvPr/>
        </p:nvSpPr>
        <p:spPr>
          <a:xfrm>
            <a:off x="4802652" y="2458050"/>
            <a:ext cx="2107800" cy="451500"/>
          </a:xfrm>
          <a:prstGeom prst="roundRect">
            <a:avLst>
              <a:gd fmla="val 16667" name="adj"/>
            </a:avLst>
          </a:prstGeom>
          <a:solidFill>
            <a:srgbClr val="FFF2CC"/>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457200" lvl="0" marL="0" rtl="0" algn="l">
              <a:spcBef>
                <a:spcPts val="0"/>
              </a:spcBef>
              <a:spcAft>
                <a:spcPts val="0"/>
              </a:spcAft>
              <a:buClr>
                <a:srgbClr val="000000"/>
              </a:buClr>
              <a:buFont typeface="Arial"/>
              <a:buNone/>
            </a:pPr>
            <a:r>
              <a:rPr lang="en" sz="1000">
                <a:solidFill>
                  <a:schemeClr val="dk1"/>
                </a:solidFill>
                <a:latin typeface="Roboto"/>
                <a:ea typeface="Roboto"/>
                <a:cs typeface="Roboto"/>
                <a:sym typeface="Roboto"/>
              </a:rPr>
              <a:t>Lag Measure(s):</a:t>
            </a:r>
            <a:endParaRPr sz="1000">
              <a:solidFill>
                <a:schemeClr val="dk1"/>
              </a:solidFill>
              <a:latin typeface="Roboto"/>
              <a:ea typeface="Roboto"/>
              <a:cs typeface="Roboto"/>
              <a:sym typeface="Roboto"/>
            </a:endParaRPr>
          </a:p>
          <a:p>
            <a:pPr indent="0" lvl="0" marL="0" rtl="0" algn="ctr">
              <a:spcBef>
                <a:spcPts val="0"/>
              </a:spcBef>
              <a:spcAft>
                <a:spcPts val="0"/>
              </a:spcAft>
              <a:buClr>
                <a:srgbClr val="000000"/>
              </a:buClr>
              <a:buFont typeface="Arial"/>
              <a:buNone/>
            </a:pPr>
            <a:r>
              <a:rPr i="1" lang="en" sz="1000">
                <a:latin typeface="Roboto"/>
                <a:ea typeface="Roboto"/>
                <a:cs typeface="Roboto"/>
                <a:sym typeface="Roboto"/>
              </a:rPr>
              <a:t>(From x to y by when)</a:t>
            </a:r>
            <a:r>
              <a:rPr lang="en" sz="1000">
                <a:solidFill>
                  <a:schemeClr val="dk1"/>
                </a:solidFill>
                <a:latin typeface="Roboto"/>
                <a:ea typeface="Roboto"/>
                <a:cs typeface="Roboto"/>
                <a:sym typeface="Roboto"/>
              </a:rPr>
              <a:t> </a:t>
            </a:r>
            <a:endParaRPr sz="1000">
              <a:solidFill>
                <a:schemeClr val="dk1"/>
              </a:solidFill>
              <a:latin typeface="Roboto"/>
              <a:ea typeface="Roboto"/>
              <a:cs typeface="Roboto"/>
              <a:sym typeface="Roboto"/>
            </a:endParaRPr>
          </a:p>
          <a:p>
            <a:pPr indent="0" lvl="0" marL="0" rtl="0" algn="l">
              <a:spcBef>
                <a:spcPts val="0"/>
              </a:spcBef>
              <a:spcAft>
                <a:spcPts val="0"/>
              </a:spcAft>
              <a:buClr>
                <a:srgbClr val="000000"/>
              </a:buClr>
              <a:buFont typeface="Arial"/>
              <a:buNone/>
            </a:pPr>
            <a:r>
              <a:t/>
            </a:r>
            <a:endParaRPr sz="1000">
              <a:solidFill>
                <a:schemeClr val="dk1"/>
              </a:solidFill>
              <a:latin typeface="Roboto"/>
              <a:ea typeface="Roboto"/>
              <a:cs typeface="Roboto"/>
              <a:sym typeface="Roboto"/>
            </a:endParaRPr>
          </a:p>
        </p:txBody>
      </p:sp>
      <p:sp>
        <p:nvSpPr>
          <p:cNvPr id="976" name="Google Shape;976;p145"/>
          <p:cNvSpPr/>
          <p:nvPr/>
        </p:nvSpPr>
        <p:spPr>
          <a:xfrm>
            <a:off x="510098" y="2463854"/>
            <a:ext cx="2055300" cy="451500"/>
          </a:xfrm>
          <a:prstGeom prst="roundRect">
            <a:avLst>
              <a:gd fmla="val 16667" name="adj"/>
            </a:avLst>
          </a:prstGeom>
          <a:solidFill>
            <a:srgbClr val="FFF2CC"/>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457200" lvl="0" marL="0" rtl="0" algn="l">
              <a:spcBef>
                <a:spcPts val="0"/>
              </a:spcBef>
              <a:spcAft>
                <a:spcPts val="0"/>
              </a:spcAft>
              <a:buClr>
                <a:srgbClr val="000000"/>
              </a:buClr>
              <a:buFont typeface="Arial"/>
              <a:buNone/>
            </a:pPr>
            <a:r>
              <a:rPr lang="en" sz="1000">
                <a:solidFill>
                  <a:schemeClr val="accent2"/>
                </a:solidFill>
                <a:latin typeface="Roboto"/>
                <a:ea typeface="Roboto"/>
                <a:cs typeface="Roboto"/>
                <a:sym typeface="Roboto"/>
              </a:rPr>
              <a:t>Lag Measure(s): </a:t>
            </a:r>
            <a:endParaRPr sz="1000">
              <a:solidFill>
                <a:schemeClr val="accent2"/>
              </a:solidFill>
              <a:latin typeface="Roboto"/>
              <a:ea typeface="Roboto"/>
              <a:cs typeface="Roboto"/>
              <a:sym typeface="Roboto"/>
            </a:endParaRPr>
          </a:p>
          <a:p>
            <a:pPr indent="0" lvl="0" marL="0" rtl="0" algn="ctr">
              <a:spcBef>
                <a:spcPts val="0"/>
              </a:spcBef>
              <a:spcAft>
                <a:spcPts val="0"/>
              </a:spcAft>
              <a:buClr>
                <a:srgbClr val="000000"/>
              </a:buClr>
              <a:buFont typeface="Arial"/>
              <a:buNone/>
            </a:pPr>
            <a:r>
              <a:rPr i="1" lang="en" sz="1000">
                <a:latin typeface="Roboto"/>
                <a:ea typeface="Roboto"/>
                <a:cs typeface="Roboto"/>
                <a:sym typeface="Roboto"/>
              </a:rPr>
              <a:t>(From x to y by when)</a:t>
            </a:r>
            <a:endParaRPr sz="1000">
              <a:solidFill>
                <a:schemeClr val="accent2"/>
              </a:solidFill>
              <a:latin typeface="Roboto"/>
              <a:ea typeface="Roboto"/>
              <a:cs typeface="Roboto"/>
              <a:sym typeface="Roboto"/>
            </a:endParaRPr>
          </a:p>
          <a:p>
            <a:pPr indent="0" lvl="0" marL="0" rtl="0" algn="l">
              <a:spcBef>
                <a:spcPts val="0"/>
              </a:spcBef>
              <a:spcAft>
                <a:spcPts val="0"/>
              </a:spcAft>
              <a:buClr>
                <a:srgbClr val="000000"/>
              </a:buClr>
              <a:buFont typeface="Arial"/>
              <a:buNone/>
            </a:pPr>
            <a:r>
              <a:t/>
            </a:r>
            <a:endParaRPr sz="1000">
              <a:solidFill>
                <a:schemeClr val="accent2"/>
              </a:solidFill>
              <a:latin typeface="Roboto"/>
              <a:ea typeface="Roboto"/>
              <a:cs typeface="Roboto"/>
              <a:sym typeface="Roboto"/>
            </a:endParaRPr>
          </a:p>
        </p:txBody>
      </p:sp>
      <p:sp>
        <p:nvSpPr>
          <p:cNvPr id="977" name="Google Shape;977;p145"/>
          <p:cNvSpPr txBox="1"/>
          <p:nvPr/>
        </p:nvSpPr>
        <p:spPr>
          <a:xfrm>
            <a:off x="7102450" y="2003300"/>
            <a:ext cx="1818300" cy="2832900"/>
          </a:xfrm>
          <a:prstGeom prst="rect">
            <a:avLst/>
          </a:prstGeom>
          <a:solidFill>
            <a:srgbClr val="FFF2CC"/>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rial Narrow"/>
                <a:ea typeface="Arial Narrow"/>
                <a:cs typeface="Arial Narrow"/>
                <a:sym typeface="Arial Narrow"/>
              </a:rPr>
              <a:t>Note-</a:t>
            </a:r>
            <a:endParaRPr b="1">
              <a:latin typeface="Arial Narrow"/>
              <a:ea typeface="Arial Narrow"/>
              <a:cs typeface="Arial Narrow"/>
              <a:sym typeface="Arial Narrow"/>
            </a:endParaRPr>
          </a:p>
          <a:p>
            <a:pPr indent="0" lvl="0" marL="0" rtl="0" algn="l">
              <a:spcBef>
                <a:spcPts val="0"/>
              </a:spcBef>
              <a:spcAft>
                <a:spcPts val="0"/>
              </a:spcAft>
              <a:buNone/>
            </a:pPr>
            <a:r>
              <a:rPr b="1" lang="en">
                <a:latin typeface="Arial Narrow"/>
                <a:ea typeface="Arial Narrow"/>
                <a:cs typeface="Arial Narrow"/>
                <a:sym typeface="Arial Narrow"/>
              </a:rPr>
              <a:t>For each Goal Area, it is important that you determine your Lag Measure. By addressing this goal area, what Lag Measure do you intend to impact? What is the ‘big rock’ that will be moved by executing on this wildly important goal? </a:t>
            </a:r>
            <a:endParaRPr b="1">
              <a:latin typeface="Arial Narrow"/>
              <a:ea typeface="Arial Narrow"/>
              <a:cs typeface="Arial Narrow"/>
              <a:sym typeface="Arial Narrow"/>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146"/>
          <p:cNvSpPr txBox="1"/>
          <p:nvPr>
            <p:ph type="title"/>
          </p:nvPr>
        </p:nvSpPr>
        <p:spPr>
          <a:xfrm>
            <a:off x="39624" y="65842"/>
            <a:ext cx="7845600" cy="677100"/>
          </a:xfrm>
          <a:prstGeom prst="rect">
            <a:avLst/>
          </a:prstGeom>
        </p:spPr>
        <p:txBody>
          <a:bodyPr anchorCtr="0" anchor="b" bIns="0" lIns="365750" spcFirstLastPara="1" rIns="91425" wrap="square" tIns="91425">
            <a:noAutofit/>
          </a:bodyPr>
          <a:lstStyle/>
          <a:p>
            <a:pPr indent="0" lvl="0" marL="0" rtl="0" algn="l">
              <a:spcBef>
                <a:spcPts val="0"/>
              </a:spcBef>
              <a:spcAft>
                <a:spcPts val="0"/>
              </a:spcAft>
              <a:buNone/>
            </a:pPr>
            <a:r>
              <a:rPr lang="en"/>
              <a:t>Present vs Future State</a:t>
            </a:r>
            <a:endParaRPr/>
          </a:p>
        </p:txBody>
      </p:sp>
      <p:sp>
        <p:nvSpPr>
          <p:cNvPr id="983" name="Google Shape;983;p146"/>
          <p:cNvSpPr txBox="1"/>
          <p:nvPr>
            <p:ph idx="2" type="body"/>
          </p:nvPr>
        </p:nvSpPr>
        <p:spPr>
          <a:xfrm>
            <a:off x="61325" y="1397225"/>
            <a:ext cx="4869600" cy="3360900"/>
          </a:xfrm>
          <a:prstGeom prst="rect">
            <a:avLst/>
          </a:prstGeom>
        </p:spPr>
        <p:txBody>
          <a:bodyPr anchorCtr="0" anchor="t" bIns="182875" lIns="365750" spcFirstLastPara="1" rIns="365750" wrap="square" tIns="91425">
            <a:noAutofit/>
          </a:bodyPr>
          <a:lstStyle/>
          <a:p>
            <a:pPr indent="0" lvl="0" marL="0" rtl="0" algn="l">
              <a:spcBef>
                <a:spcPts val="500"/>
              </a:spcBef>
              <a:spcAft>
                <a:spcPts val="0"/>
              </a:spcAft>
              <a:buNone/>
            </a:pPr>
            <a:r>
              <a:rPr lang="en" sz="2000">
                <a:solidFill>
                  <a:srgbClr val="000000"/>
                </a:solidFill>
                <a:latin typeface="Arial"/>
                <a:ea typeface="Arial"/>
                <a:cs typeface="Arial"/>
                <a:sym typeface="Arial"/>
              </a:rPr>
              <a:t>On a poster, draw the </a:t>
            </a:r>
            <a:r>
              <a:rPr b="1" lang="en" sz="2000">
                <a:solidFill>
                  <a:srgbClr val="000000"/>
                </a:solidFill>
                <a:latin typeface="Roboto"/>
                <a:ea typeface="Roboto"/>
                <a:cs typeface="Roboto"/>
                <a:sym typeface="Roboto"/>
              </a:rPr>
              <a:t>present and future state</a:t>
            </a:r>
            <a:r>
              <a:rPr lang="en" sz="2000">
                <a:solidFill>
                  <a:srgbClr val="000000"/>
                </a:solidFill>
                <a:latin typeface="Arial"/>
                <a:ea typeface="Arial"/>
                <a:cs typeface="Arial"/>
                <a:sym typeface="Arial"/>
              </a:rPr>
              <a:t> of the Goal Area strategy(ies) you’ve selected.</a:t>
            </a:r>
            <a:endParaRPr sz="2000">
              <a:solidFill>
                <a:srgbClr val="000000"/>
              </a:solidFill>
              <a:latin typeface="Arial"/>
              <a:ea typeface="Arial"/>
              <a:cs typeface="Arial"/>
              <a:sym typeface="Arial"/>
            </a:endParaRPr>
          </a:p>
          <a:p>
            <a:pPr indent="0" lvl="0" marL="0" rtl="0" algn="l">
              <a:spcBef>
                <a:spcPts val="1000"/>
              </a:spcBef>
              <a:spcAft>
                <a:spcPts val="0"/>
              </a:spcAft>
              <a:buNone/>
            </a:pPr>
            <a:r>
              <a:rPr lang="en" sz="2000">
                <a:solidFill>
                  <a:srgbClr val="000000"/>
                </a:solidFill>
                <a:latin typeface="Arial"/>
                <a:ea typeface="Arial"/>
                <a:cs typeface="Arial"/>
                <a:sym typeface="Arial"/>
              </a:rPr>
              <a:t>Once complete, discuss:</a:t>
            </a:r>
            <a:endParaRPr sz="2000">
              <a:solidFill>
                <a:srgbClr val="000000"/>
              </a:solidFill>
              <a:latin typeface="Arial"/>
              <a:ea typeface="Arial"/>
              <a:cs typeface="Arial"/>
              <a:sym typeface="Arial"/>
            </a:endParaRPr>
          </a:p>
          <a:p>
            <a:pPr indent="-355600" lvl="0" marL="457200" rtl="0" algn="l">
              <a:spcBef>
                <a:spcPts val="1000"/>
              </a:spcBef>
              <a:spcAft>
                <a:spcPts val="0"/>
              </a:spcAft>
              <a:buClr>
                <a:srgbClr val="4B4B4D"/>
              </a:buClr>
              <a:buSzPts val="2000"/>
              <a:buChar char="-"/>
            </a:pPr>
            <a:r>
              <a:rPr lang="en" sz="2000">
                <a:solidFill>
                  <a:srgbClr val="000000"/>
                </a:solidFill>
                <a:latin typeface="Arial"/>
                <a:ea typeface="Arial"/>
                <a:cs typeface="Arial"/>
                <a:sym typeface="Arial"/>
              </a:rPr>
              <a:t>What are the </a:t>
            </a:r>
            <a:r>
              <a:rPr b="1" lang="en" sz="2000">
                <a:solidFill>
                  <a:srgbClr val="000000"/>
                </a:solidFill>
                <a:latin typeface="Roboto"/>
                <a:ea typeface="Roboto"/>
                <a:cs typeface="Roboto"/>
                <a:sym typeface="Roboto"/>
              </a:rPr>
              <a:t>gaps/barriers </a:t>
            </a:r>
            <a:r>
              <a:rPr lang="en" sz="2000">
                <a:solidFill>
                  <a:srgbClr val="000000"/>
                </a:solidFill>
                <a:latin typeface="Arial"/>
                <a:ea typeface="Arial"/>
                <a:cs typeface="Arial"/>
                <a:sym typeface="Arial"/>
              </a:rPr>
              <a:t>that exist between these two states? </a:t>
            </a:r>
            <a:endParaRPr sz="2000">
              <a:solidFill>
                <a:srgbClr val="000000"/>
              </a:solidFill>
              <a:latin typeface="Arial"/>
              <a:ea typeface="Arial"/>
              <a:cs typeface="Arial"/>
              <a:sym typeface="Arial"/>
            </a:endParaRPr>
          </a:p>
          <a:p>
            <a:pPr indent="-355600" lvl="0" marL="457200" rtl="0" algn="l">
              <a:spcBef>
                <a:spcPts val="0"/>
              </a:spcBef>
              <a:spcAft>
                <a:spcPts val="0"/>
              </a:spcAft>
              <a:buClr>
                <a:srgbClr val="4B4B4D"/>
              </a:buClr>
              <a:buSzPts val="2000"/>
              <a:buChar char="-"/>
            </a:pPr>
            <a:r>
              <a:rPr lang="en" sz="2000">
                <a:solidFill>
                  <a:srgbClr val="000000"/>
                </a:solidFill>
                <a:latin typeface="Arial"/>
                <a:ea typeface="Arial"/>
                <a:cs typeface="Arial"/>
                <a:sym typeface="Arial"/>
              </a:rPr>
              <a:t>What would the </a:t>
            </a:r>
            <a:r>
              <a:rPr b="1" lang="en" sz="2000">
                <a:solidFill>
                  <a:srgbClr val="000000"/>
                </a:solidFill>
                <a:latin typeface="Roboto"/>
                <a:ea typeface="Roboto"/>
                <a:cs typeface="Roboto"/>
                <a:sym typeface="Roboto"/>
              </a:rPr>
              <a:t>outcome </a:t>
            </a:r>
            <a:r>
              <a:rPr lang="en" sz="2000">
                <a:solidFill>
                  <a:srgbClr val="000000"/>
                </a:solidFill>
                <a:latin typeface="Arial"/>
                <a:ea typeface="Arial"/>
                <a:cs typeface="Arial"/>
                <a:sym typeface="Arial"/>
              </a:rPr>
              <a:t>be if you achieved the future state?</a:t>
            </a:r>
            <a:endParaRPr/>
          </a:p>
        </p:txBody>
      </p:sp>
      <p:grpSp>
        <p:nvGrpSpPr>
          <p:cNvPr id="984" name="Google Shape;984;p146"/>
          <p:cNvGrpSpPr/>
          <p:nvPr/>
        </p:nvGrpSpPr>
        <p:grpSpPr>
          <a:xfrm>
            <a:off x="4727631" y="846933"/>
            <a:ext cx="4304090" cy="2401957"/>
            <a:chOff x="2143825" y="1481200"/>
            <a:chExt cx="4755900" cy="2476500"/>
          </a:xfrm>
        </p:grpSpPr>
        <p:sp>
          <p:nvSpPr>
            <p:cNvPr id="985" name="Google Shape;985;p146"/>
            <p:cNvSpPr txBox="1"/>
            <p:nvPr/>
          </p:nvSpPr>
          <p:spPr>
            <a:xfrm>
              <a:off x="2143825" y="1481200"/>
              <a:ext cx="4755900" cy="24765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986" name="Google Shape;986;p146"/>
            <p:cNvPicPr preferRelativeResize="0"/>
            <p:nvPr/>
          </p:nvPicPr>
          <p:blipFill rotWithShape="1">
            <a:blip r:embed="rId3">
              <a:alphaModFix/>
            </a:blip>
            <a:srcRect b="42524" l="66391" r="8706" t="12712"/>
            <a:stretch/>
          </p:blipFill>
          <p:spPr>
            <a:xfrm>
              <a:off x="4773050" y="1576025"/>
              <a:ext cx="2020500" cy="2353625"/>
            </a:xfrm>
            <a:prstGeom prst="rect">
              <a:avLst/>
            </a:prstGeom>
            <a:noFill/>
            <a:ln>
              <a:noFill/>
            </a:ln>
          </p:spPr>
        </p:pic>
        <p:pic>
          <p:nvPicPr>
            <p:cNvPr id="987" name="Google Shape;987;p146"/>
            <p:cNvPicPr preferRelativeResize="0"/>
            <p:nvPr/>
          </p:nvPicPr>
          <p:blipFill rotWithShape="1">
            <a:blip r:embed="rId4">
              <a:alphaModFix/>
            </a:blip>
            <a:srcRect b="20096" l="22036" r="45590" t="12712"/>
            <a:stretch/>
          </p:blipFill>
          <p:spPr>
            <a:xfrm>
              <a:off x="2242525" y="1574113"/>
              <a:ext cx="2126726" cy="2353625"/>
            </a:xfrm>
            <a:prstGeom prst="rect">
              <a:avLst/>
            </a:prstGeom>
            <a:noFill/>
            <a:ln>
              <a:noFill/>
            </a:ln>
          </p:spPr>
        </p:pic>
      </p:grpSp>
      <p:graphicFrame>
        <p:nvGraphicFramePr>
          <p:cNvPr id="988" name="Google Shape;988;p146"/>
          <p:cNvGraphicFramePr/>
          <p:nvPr/>
        </p:nvGraphicFramePr>
        <p:xfrm>
          <a:off x="4643938" y="3402463"/>
          <a:ext cx="3000000" cy="3000000"/>
        </p:xfrm>
        <a:graphic>
          <a:graphicData uri="http://schemas.openxmlformats.org/drawingml/2006/table">
            <a:tbl>
              <a:tblPr>
                <a:noFill/>
                <a:tableStyleId>{2B86B7E1-8F45-413C-B6F0-3780F5E1D656}</a:tableStyleId>
              </a:tblPr>
              <a:tblGrid>
                <a:gridCol w="2220400"/>
                <a:gridCol w="2220400"/>
              </a:tblGrid>
              <a:tr h="381000">
                <a:tc>
                  <a:txBody>
                    <a:bodyPr/>
                    <a:lstStyle/>
                    <a:p>
                      <a:pPr indent="0" lvl="0" marL="0" rtl="0" algn="ctr">
                        <a:spcBef>
                          <a:spcPts val="0"/>
                        </a:spcBef>
                        <a:spcAft>
                          <a:spcPts val="0"/>
                        </a:spcAft>
                        <a:buNone/>
                      </a:pPr>
                      <a:r>
                        <a:rPr i="1" lang="en" sz="1000">
                          <a:solidFill>
                            <a:srgbClr val="434343"/>
                          </a:solidFill>
                          <a:latin typeface="Roboto"/>
                          <a:ea typeface="Roboto"/>
                          <a:cs typeface="Roboto"/>
                          <a:sym typeface="Roboto"/>
                        </a:rPr>
                        <a:t>What are you currently trying? </a:t>
                      </a:r>
                      <a:endParaRPr i="1" sz="1000">
                        <a:solidFill>
                          <a:srgbClr val="434343"/>
                        </a:solidFill>
                        <a:latin typeface="Roboto"/>
                        <a:ea typeface="Roboto"/>
                        <a:cs typeface="Roboto"/>
                        <a:sym typeface="Roboto"/>
                      </a:endParaRPr>
                    </a:p>
                    <a:p>
                      <a:pPr indent="0" lvl="0" marL="0" rtl="0" algn="ctr">
                        <a:spcBef>
                          <a:spcPts val="0"/>
                        </a:spcBef>
                        <a:spcAft>
                          <a:spcPts val="0"/>
                        </a:spcAft>
                        <a:buNone/>
                      </a:pPr>
                      <a:r>
                        <a:rPr i="1" lang="en" sz="1000">
                          <a:solidFill>
                            <a:srgbClr val="434343"/>
                          </a:solidFill>
                          <a:latin typeface="Roboto"/>
                          <a:ea typeface="Roboto"/>
                          <a:cs typeface="Roboto"/>
                          <a:sym typeface="Roboto"/>
                        </a:rPr>
                        <a:t>What is working? What isn’t?</a:t>
                      </a:r>
                      <a:endParaRPr i="1" sz="1000">
                        <a:solidFill>
                          <a:srgbClr val="434343"/>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i="1" lang="en" sz="1000">
                          <a:solidFill>
                            <a:srgbClr val="434343"/>
                          </a:solidFill>
                          <a:latin typeface="Roboto"/>
                          <a:ea typeface="Roboto"/>
                          <a:cs typeface="Roboto"/>
                          <a:sym typeface="Roboto"/>
                        </a:rPr>
                        <a:t>What do you want it look like?</a:t>
                      </a:r>
                      <a:endParaRPr i="1" sz="1000">
                        <a:solidFill>
                          <a:srgbClr val="434343"/>
                        </a:solidFill>
                        <a:latin typeface="Roboto"/>
                        <a:ea typeface="Roboto"/>
                        <a:cs typeface="Roboto"/>
                        <a:sym typeface="Roboto"/>
                      </a:endParaRPr>
                    </a:p>
                    <a:p>
                      <a:pPr indent="0" lvl="0" marL="0" rtl="0" algn="ctr">
                        <a:spcBef>
                          <a:spcPts val="0"/>
                        </a:spcBef>
                        <a:spcAft>
                          <a:spcPts val="0"/>
                        </a:spcAft>
                        <a:buClr>
                          <a:srgbClr val="000000"/>
                        </a:buClr>
                        <a:buSzPts val="1100"/>
                        <a:buFont typeface="Arial"/>
                        <a:buNone/>
                      </a:pPr>
                      <a:r>
                        <a:rPr i="1" lang="en" sz="1000">
                          <a:solidFill>
                            <a:srgbClr val="434343"/>
                          </a:solidFill>
                          <a:latin typeface="Roboto"/>
                          <a:ea typeface="Roboto"/>
                          <a:cs typeface="Roboto"/>
                          <a:sym typeface="Roboto"/>
                        </a:rPr>
                        <a:t>What will people be doing?</a:t>
                      </a:r>
                      <a:endParaRPr i="1" sz="1000">
                        <a:solidFill>
                          <a:srgbClr val="434343"/>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147"/>
          <p:cNvSpPr/>
          <p:nvPr/>
        </p:nvSpPr>
        <p:spPr>
          <a:xfrm rot="-5400000">
            <a:off x="-1200600" y="3281475"/>
            <a:ext cx="2931000" cy="279600"/>
          </a:xfrm>
          <a:prstGeom prst="rect">
            <a:avLst/>
          </a:prstGeom>
          <a:solidFill>
            <a:srgbClr val="EFEFEF"/>
          </a:solidFill>
          <a:ln cap="flat" cmpd="sng" w="9525">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200">
                <a:solidFill>
                  <a:srgbClr val="3F3F3F"/>
                </a:solidFill>
                <a:latin typeface="Roboto"/>
                <a:ea typeface="Roboto"/>
                <a:cs typeface="Roboto"/>
                <a:sym typeface="Roboto"/>
              </a:rPr>
              <a:t>Goal Areas and Strategies</a:t>
            </a:r>
            <a:endParaRPr i="0" sz="1200" u="none" cap="none" strike="noStrike">
              <a:solidFill>
                <a:srgbClr val="3F3F3F"/>
              </a:solidFill>
              <a:latin typeface="Roboto"/>
              <a:ea typeface="Roboto"/>
              <a:cs typeface="Roboto"/>
              <a:sym typeface="Roboto"/>
            </a:endParaRPr>
          </a:p>
        </p:txBody>
      </p:sp>
      <p:sp>
        <p:nvSpPr>
          <p:cNvPr id="994" name="Google Shape;994;p147"/>
          <p:cNvSpPr/>
          <p:nvPr/>
        </p:nvSpPr>
        <p:spPr>
          <a:xfrm rot="-5400000">
            <a:off x="-418950" y="1007376"/>
            <a:ext cx="1367700" cy="289800"/>
          </a:xfrm>
          <a:prstGeom prst="rect">
            <a:avLst/>
          </a:prstGeom>
          <a:solidFill>
            <a:srgbClr val="F2F2F2"/>
          </a:solidFill>
          <a:ln cap="flat" cmpd="sng" w="9525">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 sz="1200" u="none" cap="none" strike="noStrike">
                <a:solidFill>
                  <a:srgbClr val="3F3F3F"/>
                </a:solidFill>
                <a:latin typeface="Roboto"/>
                <a:ea typeface="Roboto"/>
                <a:cs typeface="Roboto"/>
                <a:sym typeface="Roboto"/>
              </a:rPr>
              <a:t>Foundations</a:t>
            </a:r>
            <a:endParaRPr i="0" sz="1200" u="none" cap="none" strike="noStrike">
              <a:solidFill>
                <a:srgbClr val="3F3F3F"/>
              </a:solidFill>
              <a:latin typeface="Roboto"/>
              <a:ea typeface="Roboto"/>
              <a:cs typeface="Roboto"/>
              <a:sym typeface="Roboto"/>
            </a:endParaRPr>
          </a:p>
        </p:txBody>
      </p:sp>
      <p:sp>
        <p:nvSpPr>
          <p:cNvPr id="995" name="Google Shape;995;p147"/>
          <p:cNvSpPr/>
          <p:nvPr/>
        </p:nvSpPr>
        <p:spPr>
          <a:xfrm>
            <a:off x="478975" y="1390125"/>
            <a:ext cx="8614800" cy="451500"/>
          </a:xfrm>
          <a:prstGeom prst="flowChartOffpageConnector">
            <a:avLst/>
          </a:prstGeom>
          <a:solidFill>
            <a:srgbClr val="EFEFE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dk1"/>
                </a:solidFill>
                <a:latin typeface="Roboto"/>
                <a:ea typeface="Roboto"/>
                <a:cs typeface="Roboto"/>
                <a:sym typeface="Roboto"/>
              </a:rPr>
              <a:t>How might we ensure students have structures and systems in place that ensure that they stay on track throughout the school year?</a:t>
            </a:r>
            <a:endParaRPr sz="1000">
              <a:latin typeface="Roboto"/>
              <a:ea typeface="Roboto"/>
              <a:cs typeface="Roboto"/>
              <a:sym typeface="Roboto"/>
            </a:endParaRPr>
          </a:p>
        </p:txBody>
      </p:sp>
      <p:sp>
        <p:nvSpPr>
          <p:cNvPr id="996" name="Google Shape;996;p147"/>
          <p:cNvSpPr/>
          <p:nvPr/>
        </p:nvSpPr>
        <p:spPr>
          <a:xfrm>
            <a:off x="479100" y="899325"/>
            <a:ext cx="4179600" cy="213000"/>
          </a:xfrm>
          <a:prstGeom prst="roundRect">
            <a:avLst>
              <a:gd fmla="val 16667" name="adj"/>
            </a:avLst>
          </a:prstGeom>
          <a:solidFill>
            <a:srgbClr val="99999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Student Success Skills</a:t>
            </a:r>
            <a:endParaRPr b="1" sz="1200">
              <a:solidFill>
                <a:srgbClr val="FFFFFF"/>
              </a:solidFill>
              <a:latin typeface="Roboto"/>
              <a:ea typeface="Roboto"/>
              <a:cs typeface="Roboto"/>
              <a:sym typeface="Roboto"/>
            </a:endParaRPr>
          </a:p>
        </p:txBody>
      </p:sp>
      <p:sp>
        <p:nvSpPr>
          <p:cNvPr id="997" name="Google Shape;997;p147"/>
          <p:cNvSpPr/>
          <p:nvPr/>
        </p:nvSpPr>
        <p:spPr>
          <a:xfrm>
            <a:off x="490075" y="1137850"/>
            <a:ext cx="4179600" cy="213000"/>
          </a:xfrm>
          <a:prstGeom prst="roundRect">
            <a:avLst>
              <a:gd fmla="val 16667" name="adj"/>
            </a:avLst>
          </a:prstGeom>
          <a:solidFill>
            <a:srgbClr val="99999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Personalized Learning</a:t>
            </a:r>
            <a:endParaRPr b="1" sz="1200">
              <a:solidFill>
                <a:srgbClr val="FFFFFF"/>
              </a:solidFill>
              <a:latin typeface="Roboto"/>
              <a:ea typeface="Roboto"/>
              <a:cs typeface="Roboto"/>
              <a:sym typeface="Roboto"/>
            </a:endParaRPr>
          </a:p>
        </p:txBody>
      </p:sp>
      <p:sp>
        <p:nvSpPr>
          <p:cNvPr id="998" name="Google Shape;998;p147"/>
          <p:cNvSpPr/>
          <p:nvPr/>
        </p:nvSpPr>
        <p:spPr>
          <a:xfrm>
            <a:off x="4766100" y="906485"/>
            <a:ext cx="4327800" cy="213000"/>
          </a:xfrm>
          <a:prstGeom prst="roundRect">
            <a:avLst>
              <a:gd fmla="val 16667" name="adj"/>
            </a:avLst>
          </a:prstGeom>
          <a:solidFill>
            <a:srgbClr val="99999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Real World Applications</a:t>
            </a:r>
            <a:endParaRPr b="1" sz="1200">
              <a:solidFill>
                <a:srgbClr val="FFFFFF"/>
              </a:solidFill>
              <a:latin typeface="Roboto"/>
              <a:ea typeface="Roboto"/>
              <a:cs typeface="Roboto"/>
              <a:sym typeface="Roboto"/>
            </a:endParaRPr>
          </a:p>
        </p:txBody>
      </p:sp>
      <p:sp>
        <p:nvSpPr>
          <p:cNvPr id="999" name="Google Shape;999;p147"/>
          <p:cNvSpPr/>
          <p:nvPr/>
        </p:nvSpPr>
        <p:spPr>
          <a:xfrm>
            <a:off x="4765975" y="1137847"/>
            <a:ext cx="4327800" cy="213000"/>
          </a:xfrm>
          <a:prstGeom prst="roundRect">
            <a:avLst>
              <a:gd fmla="val 16667" name="adj"/>
            </a:avLst>
          </a:prstGeom>
          <a:solidFill>
            <a:srgbClr val="99999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Family/Business/Community Engagement</a:t>
            </a:r>
            <a:endParaRPr b="1" sz="1200">
              <a:solidFill>
                <a:srgbClr val="FFFFFF"/>
              </a:solidFill>
              <a:latin typeface="Roboto"/>
              <a:ea typeface="Roboto"/>
              <a:cs typeface="Roboto"/>
              <a:sym typeface="Roboto"/>
            </a:endParaRPr>
          </a:p>
        </p:txBody>
      </p:sp>
      <p:sp>
        <p:nvSpPr>
          <p:cNvPr id="1000" name="Google Shape;1000;p147"/>
          <p:cNvSpPr/>
          <p:nvPr/>
        </p:nvSpPr>
        <p:spPr>
          <a:xfrm>
            <a:off x="2649241" y="1924656"/>
            <a:ext cx="2055300" cy="451500"/>
          </a:xfrm>
          <a:prstGeom prst="roundRect">
            <a:avLst>
              <a:gd fmla="val 16667" name="adj"/>
            </a:avLst>
          </a:prstGeom>
          <a:solidFill>
            <a:schemeClr val="accent4"/>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200">
                <a:solidFill>
                  <a:schemeClr val="lt1"/>
                </a:solidFill>
                <a:latin typeface="Roboto"/>
                <a:ea typeface="Roboto"/>
                <a:cs typeface="Roboto"/>
                <a:sym typeface="Roboto"/>
              </a:rPr>
              <a:t>Goal Area: Real World Connections</a:t>
            </a:r>
            <a:endParaRPr sz="1200">
              <a:solidFill>
                <a:srgbClr val="FFFFFF"/>
              </a:solidFill>
              <a:latin typeface="Roboto"/>
              <a:ea typeface="Roboto"/>
              <a:cs typeface="Roboto"/>
              <a:sym typeface="Roboto"/>
            </a:endParaRPr>
          </a:p>
        </p:txBody>
      </p:sp>
      <p:sp>
        <p:nvSpPr>
          <p:cNvPr id="1001" name="Google Shape;1001;p147"/>
          <p:cNvSpPr/>
          <p:nvPr/>
        </p:nvSpPr>
        <p:spPr>
          <a:xfrm>
            <a:off x="4802652" y="1924650"/>
            <a:ext cx="2107800" cy="451500"/>
          </a:xfrm>
          <a:prstGeom prst="roundRect">
            <a:avLst>
              <a:gd fmla="val 16667" name="adj"/>
            </a:avLst>
          </a:prstGeom>
          <a:solidFill>
            <a:schemeClr val="accent5"/>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200">
                <a:solidFill>
                  <a:schemeClr val="lt1"/>
                </a:solidFill>
                <a:latin typeface="Roboto"/>
                <a:ea typeface="Roboto"/>
                <a:cs typeface="Roboto"/>
                <a:sym typeface="Roboto"/>
              </a:rPr>
              <a:t>Goal Area: Social Emotional Learning</a:t>
            </a:r>
            <a:endParaRPr sz="1200">
              <a:solidFill>
                <a:srgbClr val="FFFFFF"/>
              </a:solidFill>
              <a:latin typeface="Roboto"/>
              <a:ea typeface="Roboto"/>
              <a:cs typeface="Roboto"/>
              <a:sym typeface="Roboto"/>
            </a:endParaRPr>
          </a:p>
        </p:txBody>
      </p:sp>
      <p:sp>
        <p:nvSpPr>
          <p:cNvPr id="1002" name="Google Shape;1002;p147"/>
          <p:cNvSpPr/>
          <p:nvPr/>
        </p:nvSpPr>
        <p:spPr>
          <a:xfrm>
            <a:off x="2661963" y="3023000"/>
            <a:ext cx="2049600" cy="1878600"/>
          </a:xfrm>
          <a:prstGeom prst="roundRect">
            <a:avLst>
              <a:gd fmla="val 16667" name="adj"/>
            </a:avLst>
          </a:prstGeom>
          <a:solidFill>
            <a:srgbClr val="FFFFFF"/>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100"/>
              <a:buFont typeface="Arial"/>
              <a:buNone/>
            </a:pPr>
            <a:r>
              <a:rPr b="1" lang="en" sz="1000">
                <a:solidFill>
                  <a:srgbClr val="3F3F3F"/>
                </a:solidFill>
                <a:latin typeface="Roboto"/>
                <a:ea typeface="Roboto"/>
                <a:cs typeface="Roboto"/>
                <a:sym typeface="Roboto"/>
              </a:rPr>
              <a:t>Strategies:</a:t>
            </a:r>
            <a:endParaRPr b="1" sz="1000">
              <a:solidFill>
                <a:srgbClr val="3F3F3F"/>
              </a:solidFill>
              <a:latin typeface="Roboto"/>
              <a:ea typeface="Roboto"/>
              <a:cs typeface="Roboto"/>
              <a:sym typeface="Roboto"/>
            </a:endParaRPr>
          </a:p>
          <a:p>
            <a:pPr indent="-292100" lvl="0" marL="457200" rtl="0" algn="l">
              <a:lnSpc>
                <a:spcPct val="110000"/>
              </a:lnSpc>
              <a:spcBef>
                <a:spcPts val="0"/>
              </a:spcBef>
              <a:spcAft>
                <a:spcPts val="0"/>
              </a:spcAft>
              <a:buClr>
                <a:srgbClr val="3F3F3F"/>
              </a:buClr>
              <a:buSzPts val="1000"/>
              <a:buFont typeface="Roboto"/>
              <a:buChar char="●"/>
            </a:pPr>
            <a:r>
              <a:rPr lang="en" sz="1000">
                <a:solidFill>
                  <a:srgbClr val="3F3F3F"/>
                </a:solidFill>
                <a:latin typeface="Roboto"/>
                <a:ea typeface="Roboto"/>
                <a:cs typeface="Roboto"/>
                <a:sym typeface="Roboto"/>
              </a:rPr>
              <a:t>Student internships with community partners</a:t>
            </a:r>
            <a:endParaRPr sz="1000">
              <a:solidFill>
                <a:srgbClr val="3F3F3F"/>
              </a:solidFill>
              <a:latin typeface="Roboto"/>
              <a:ea typeface="Roboto"/>
              <a:cs typeface="Roboto"/>
              <a:sym typeface="Roboto"/>
            </a:endParaRPr>
          </a:p>
          <a:p>
            <a:pPr indent="-292100" lvl="0" marL="457200" rtl="0" algn="l">
              <a:lnSpc>
                <a:spcPct val="110000"/>
              </a:lnSpc>
              <a:spcBef>
                <a:spcPts val="0"/>
              </a:spcBef>
              <a:spcAft>
                <a:spcPts val="0"/>
              </a:spcAft>
              <a:buClr>
                <a:srgbClr val="3F3F3F"/>
              </a:buClr>
              <a:buSzPts val="1000"/>
              <a:buFont typeface="Roboto"/>
              <a:buChar char="●"/>
            </a:pPr>
            <a:r>
              <a:rPr lang="en" sz="1000">
                <a:solidFill>
                  <a:srgbClr val="3F3F3F"/>
                </a:solidFill>
                <a:latin typeface="Roboto"/>
                <a:ea typeface="Roboto"/>
                <a:cs typeface="Roboto"/>
                <a:sym typeface="Roboto"/>
              </a:rPr>
              <a:t>Career fair</a:t>
            </a:r>
            <a:endParaRPr b="1" sz="1000">
              <a:solidFill>
                <a:srgbClr val="3F3F3F"/>
              </a:solidFill>
              <a:latin typeface="Roboto"/>
              <a:ea typeface="Roboto"/>
              <a:cs typeface="Roboto"/>
              <a:sym typeface="Roboto"/>
            </a:endParaRPr>
          </a:p>
        </p:txBody>
      </p:sp>
      <p:sp>
        <p:nvSpPr>
          <p:cNvPr id="1003" name="Google Shape;1003;p147"/>
          <p:cNvSpPr/>
          <p:nvPr/>
        </p:nvSpPr>
        <p:spPr>
          <a:xfrm>
            <a:off x="4808350" y="3023024"/>
            <a:ext cx="2102700" cy="1878600"/>
          </a:xfrm>
          <a:prstGeom prst="roundRect">
            <a:avLst>
              <a:gd fmla="val 16667" name="adj"/>
            </a:avLst>
          </a:prstGeom>
          <a:solidFill>
            <a:srgbClr val="FFFFFF"/>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100"/>
              <a:buFont typeface="Arial"/>
              <a:buNone/>
            </a:pPr>
            <a:r>
              <a:rPr b="1" lang="en" sz="1000">
                <a:solidFill>
                  <a:srgbClr val="3F3F3F"/>
                </a:solidFill>
                <a:latin typeface="Roboto"/>
                <a:ea typeface="Roboto"/>
                <a:cs typeface="Roboto"/>
                <a:sym typeface="Roboto"/>
              </a:rPr>
              <a:t>Strategies:</a:t>
            </a:r>
            <a:endParaRPr b="1" sz="1000">
              <a:solidFill>
                <a:srgbClr val="3F3F3F"/>
              </a:solidFill>
              <a:latin typeface="Roboto"/>
              <a:ea typeface="Roboto"/>
              <a:cs typeface="Roboto"/>
              <a:sym typeface="Roboto"/>
            </a:endParaRPr>
          </a:p>
          <a:p>
            <a:pPr indent="-292100" lvl="0" marL="457200" rtl="0" algn="l">
              <a:lnSpc>
                <a:spcPct val="110000"/>
              </a:lnSpc>
              <a:spcBef>
                <a:spcPts val="0"/>
              </a:spcBef>
              <a:spcAft>
                <a:spcPts val="0"/>
              </a:spcAft>
              <a:buClr>
                <a:srgbClr val="3F3F3F"/>
              </a:buClr>
              <a:buSzPts val="1000"/>
              <a:buFont typeface="Roboto"/>
              <a:buChar char="●"/>
            </a:pPr>
            <a:r>
              <a:rPr lang="en" sz="1000">
                <a:solidFill>
                  <a:srgbClr val="3F3F3F"/>
                </a:solidFill>
                <a:latin typeface="Roboto"/>
                <a:ea typeface="Roboto"/>
                <a:cs typeface="Roboto"/>
                <a:sym typeface="Roboto"/>
              </a:rPr>
              <a:t>Mentoring time</a:t>
            </a:r>
            <a:endParaRPr sz="1000">
              <a:solidFill>
                <a:srgbClr val="3F3F3F"/>
              </a:solidFill>
              <a:latin typeface="Roboto"/>
              <a:ea typeface="Roboto"/>
              <a:cs typeface="Roboto"/>
              <a:sym typeface="Roboto"/>
            </a:endParaRPr>
          </a:p>
          <a:p>
            <a:pPr indent="-292100" lvl="0" marL="457200" rtl="0" algn="l">
              <a:lnSpc>
                <a:spcPct val="110000"/>
              </a:lnSpc>
              <a:spcBef>
                <a:spcPts val="0"/>
              </a:spcBef>
              <a:spcAft>
                <a:spcPts val="0"/>
              </a:spcAft>
              <a:buClr>
                <a:srgbClr val="3F3F3F"/>
              </a:buClr>
              <a:buSzPts val="1000"/>
              <a:buFont typeface="Roboto"/>
              <a:buChar char="●"/>
            </a:pPr>
            <a:r>
              <a:rPr lang="en" sz="1000">
                <a:solidFill>
                  <a:srgbClr val="3F3F3F"/>
                </a:solidFill>
                <a:latin typeface="Roboto"/>
                <a:ea typeface="Roboto"/>
                <a:cs typeface="Roboto"/>
                <a:sym typeface="Roboto"/>
              </a:rPr>
              <a:t>Incorporate learner profiles</a:t>
            </a:r>
            <a:endParaRPr sz="1000">
              <a:solidFill>
                <a:srgbClr val="3F3F3F"/>
              </a:solidFill>
              <a:latin typeface="Roboto"/>
              <a:ea typeface="Roboto"/>
              <a:cs typeface="Roboto"/>
              <a:sym typeface="Roboto"/>
            </a:endParaRPr>
          </a:p>
          <a:p>
            <a:pPr indent="-292100" lvl="0" marL="457200" rtl="0" algn="l">
              <a:lnSpc>
                <a:spcPct val="110000"/>
              </a:lnSpc>
              <a:spcBef>
                <a:spcPts val="0"/>
              </a:spcBef>
              <a:spcAft>
                <a:spcPts val="0"/>
              </a:spcAft>
              <a:buClr>
                <a:srgbClr val="3F3F3F"/>
              </a:buClr>
              <a:buSzPts val="1000"/>
              <a:buFont typeface="Roboto"/>
              <a:buChar char="●"/>
            </a:pPr>
            <a:r>
              <a:rPr lang="en" sz="1000">
                <a:solidFill>
                  <a:srgbClr val="3F3F3F"/>
                </a:solidFill>
                <a:latin typeface="Roboto"/>
                <a:ea typeface="Roboto"/>
                <a:cs typeface="Roboto"/>
                <a:sym typeface="Roboto"/>
              </a:rPr>
              <a:t>Partner with Families on IPS</a:t>
            </a:r>
            <a:endParaRPr sz="1000">
              <a:solidFill>
                <a:srgbClr val="3F3F3F"/>
              </a:solidFill>
              <a:latin typeface="Roboto"/>
              <a:ea typeface="Roboto"/>
              <a:cs typeface="Roboto"/>
              <a:sym typeface="Roboto"/>
            </a:endParaRPr>
          </a:p>
          <a:p>
            <a:pPr indent="0" lvl="0" marL="457200" rtl="0" algn="l">
              <a:spcBef>
                <a:spcPts val="0"/>
              </a:spcBef>
              <a:spcAft>
                <a:spcPts val="0"/>
              </a:spcAft>
              <a:buNone/>
            </a:pPr>
            <a:r>
              <a:t/>
            </a:r>
            <a:endParaRPr sz="1000">
              <a:solidFill>
                <a:srgbClr val="3F3F3F"/>
              </a:solidFill>
              <a:latin typeface="Roboto"/>
              <a:ea typeface="Roboto"/>
              <a:cs typeface="Roboto"/>
              <a:sym typeface="Roboto"/>
            </a:endParaRPr>
          </a:p>
          <a:p>
            <a:pPr indent="0" lvl="0" marL="0" rtl="0" algn="l">
              <a:lnSpc>
                <a:spcPct val="110000"/>
              </a:lnSpc>
              <a:spcBef>
                <a:spcPts val="0"/>
              </a:spcBef>
              <a:spcAft>
                <a:spcPts val="0"/>
              </a:spcAft>
              <a:buNone/>
            </a:pPr>
            <a:r>
              <a:t/>
            </a:r>
            <a:endParaRPr b="1" sz="1000">
              <a:solidFill>
                <a:srgbClr val="3F3F3F"/>
              </a:solidFill>
              <a:latin typeface="Roboto"/>
              <a:ea typeface="Roboto"/>
              <a:cs typeface="Roboto"/>
              <a:sym typeface="Roboto"/>
            </a:endParaRPr>
          </a:p>
        </p:txBody>
      </p:sp>
      <p:sp>
        <p:nvSpPr>
          <p:cNvPr id="1004" name="Google Shape;1004;p147"/>
          <p:cNvSpPr/>
          <p:nvPr/>
        </p:nvSpPr>
        <p:spPr>
          <a:xfrm>
            <a:off x="490075" y="3023000"/>
            <a:ext cx="2075100" cy="1878600"/>
          </a:xfrm>
          <a:prstGeom prst="roundRect">
            <a:avLst>
              <a:gd fmla="val 16667" name="adj"/>
            </a:avLst>
          </a:prstGeom>
          <a:solidFill>
            <a:srgbClr val="FFFFFF"/>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000">
                <a:solidFill>
                  <a:srgbClr val="3F3F3F"/>
                </a:solidFill>
                <a:latin typeface="Roboto"/>
                <a:ea typeface="Roboto"/>
                <a:cs typeface="Roboto"/>
                <a:sym typeface="Roboto"/>
              </a:rPr>
              <a:t>Strategies:</a:t>
            </a:r>
            <a:endParaRPr b="1" sz="1000">
              <a:solidFill>
                <a:srgbClr val="3F3F3F"/>
              </a:solidFill>
              <a:latin typeface="Roboto"/>
              <a:ea typeface="Roboto"/>
              <a:cs typeface="Roboto"/>
              <a:sym typeface="Roboto"/>
            </a:endParaRPr>
          </a:p>
          <a:p>
            <a:pPr indent="-292100" lvl="0" marL="457200" rtl="0" algn="l">
              <a:spcBef>
                <a:spcPts val="0"/>
              </a:spcBef>
              <a:spcAft>
                <a:spcPts val="0"/>
              </a:spcAft>
              <a:buClr>
                <a:srgbClr val="3F3F3F"/>
              </a:buClr>
              <a:buSzPts val="1000"/>
              <a:buFont typeface="Roboto"/>
              <a:buChar char="●"/>
            </a:pPr>
            <a:r>
              <a:rPr lang="en" sz="1000">
                <a:solidFill>
                  <a:srgbClr val="3F3F3F"/>
                </a:solidFill>
                <a:highlight>
                  <a:srgbClr val="FFFF00"/>
                </a:highlight>
                <a:latin typeface="Roboto"/>
                <a:ea typeface="Roboto"/>
                <a:cs typeface="Roboto"/>
                <a:sym typeface="Roboto"/>
              </a:rPr>
              <a:t>Personalized Learning Time</a:t>
            </a:r>
            <a:endParaRPr sz="1000">
              <a:solidFill>
                <a:srgbClr val="3F3F3F"/>
              </a:solidFill>
              <a:highlight>
                <a:srgbClr val="FFFF00"/>
              </a:highlight>
              <a:latin typeface="Roboto"/>
              <a:ea typeface="Roboto"/>
              <a:cs typeface="Roboto"/>
              <a:sym typeface="Roboto"/>
            </a:endParaRPr>
          </a:p>
          <a:p>
            <a:pPr indent="-292100" lvl="1" marL="914400" rtl="0" algn="l">
              <a:spcBef>
                <a:spcPts val="0"/>
              </a:spcBef>
              <a:spcAft>
                <a:spcPts val="0"/>
              </a:spcAft>
              <a:buClr>
                <a:srgbClr val="3F3F3F"/>
              </a:buClr>
              <a:buSzPts val="1000"/>
              <a:buFont typeface="Roboto"/>
              <a:buChar char="○"/>
            </a:pPr>
            <a:r>
              <a:rPr lang="en" sz="1000">
                <a:solidFill>
                  <a:srgbClr val="3F3F3F"/>
                </a:solidFill>
                <a:latin typeface="Roboto"/>
                <a:ea typeface="Roboto"/>
                <a:cs typeface="Roboto"/>
                <a:sym typeface="Roboto"/>
              </a:rPr>
              <a:t>Choice Activities</a:t>
            </a:r>
            <a:endParaRPr sz="1000">
              <a:solidFill>
                <a:srgbClr val="3F3F3F"/>
              </a:solidFill>
              <a:latin typeface="Roboto"/>
              <a:ea typeface="Roboto"/>
              <a:cs typeface="Roboto"/>
              <a:sym typeface="Roboto"/>
            </a:endParaRPr>
          </a:p>
          <a:p>
            <a:pPr indent="-292100" lvl="0" marL="457200" rtl="0" algn="l">
              <a:spcBef>
                <a:spcPts val="0"/>
              </a:spcBef>
              <a:spcAft>
                <a:spcPts val="0"/>
              </a:spcAft>
              <a:buClr>
                <a:srgbClr val="3F3F3F"/>
              </a:buClr>
              <a:buSzPts val="1000"/>
              <a:buFont typeface="Roboto"/>
              <a:buChar char="●"/>
            </a:pPr>
            <a:r>
              <a:rPr lang="en" sz="1000">
                <a:solidFill>
                  <a:srgbClr val="3F3F3F"/>
                </a:solidFill>
                <a:latin typeface="Roboto"/>
                <a:ea typeface="Roboto"/>
                <a:cs typeface="Roboto"/>
                <a:sym typeface="Roboto"/>
              </a:rPr>
              <a:t>Project-based Learning</a:t>
            </a:r>
            <a:endParaRPr sz="1000">
              <a:solidFill>
                <a:srgbClr val="3F3F3F"/>
              </a:solidFill>
              <a:latin typeface="Roboto"/>
              <a:ea typeface="Roboto"/>
              <a:cs typeface="Roboto"/>
              <a:sym typeface="Roboto"/>
            </a:endParaRPr>
          </a:p>
          <a:p>
            <a:pPr indent="0" lvl="0" marL="457200" marR="0" rtl="0" algn="l">
              <a:spcBef>
                <a:spcPts val="0"/>
              </a:spcBef>
              <a:spcAft>
                <a:spcPts val="0"/>
              </a:spcAft>
              <a:buNone/>
            </a:pPr>
            <a:r>
              <a:t/>
            </a:r>
            <a:endParaRPr sz="1000">
              <a:solidFill>
                <a:srgbClr val="3F3F3F"/>
              </a:solidFill>
              <a:latin typeface="Roboto"/>
              <a:ea typeface="Roboto"/>
              <a:cs typeface="Roboto"/>
              <a:sym typeface="Roboto"/>
            </a:endParaRPr>
          </a:p>
        </p:txBody>
      </p:sp>
      <p:sp>
        <p:nvSpPr>
          <p:cNvPr id="1005" name="Google Shape;1005;p147"/>
          <p:cNvSpPr/>
          <p:nvPr/>
        </p:nvSpPr>
        <p:spPr>
          <a:xfrm>
            <a:off x="510098" y="1930454"/>
            <a:ext cx="2055300" cy="451500"/>
          </a:xfrm>
          <a:prstGeom prst="roundRect">
            <a:avLst>
              <a:gd fmla="val 16667" name="adj"/>
            </a:avLst>
          </a:prstGeom>
          <a:solidFill>
            <a:schemeClr val="accent3"/>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r>
              <a:rPr lang="en" sz="1200">
                <a:solidFill>
                  <a:srgbClr val="FFFFFF"/>
                </a:solidFill>
                <a:latin typeface="Roboto"/>
                <a:ea typeface="Roboto"/>
                <a:cs typeface="Roboto"/>
                <a:sym typeface="Roboto"/>
              </a:rPr>
              <a:t>Goal Area: Engaging Learning Opportunities</a:t>
            </a:r>
            <a:endParaRPr i="0" sz="1200" u="none" cap="none" strike="noStrike">
              <a:solidFill>
                <a:srgbClr val="FFFFFF"/>
              </a:solidFill>
              <a:latin typeface="Roboto"/>
              <a:ea typeface="Roboto"/>
              <a:cs typeface="Roboto"/>
              <a:sym typeface="Roboto"/>
            </a:endParaRPr>
          </a:p>
        </p:txBody>
      </p:sp>
      <p:sp>
        <p:nvSpPr>
          <p:cNvPr id="1006" name="Google Shape;1006;p147"/>
          <p:cNvSpPr/>
          <p:nvPr/>
        </p:nvSpPr>
        <p:spPr>
          <a:xfrm>
            <a:off x="7011786" y="1928440"/>
            <a:ext cx="2055300" cy="451500"/>
          </a:xfrm>
          <a:prstGeom prst="roundRect">
            <a:avLst>
              <a:gd fmla="val 16667" name="adj"/>
            </a:avLst>
          </a:prstGeom>
          <a:solidFill>
            <a:schemeClr val="accent6"/>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200">
                <a:solidFill>
                  <a:schemeClr val="lt1"/>
                </a:solidFill>
                <a:latin typeface="Roboto"/>
                <a:ea typeface="Roboto"/>
                <a:cs typeface="Roboto"/>
                <a:sym typeface="Roboto"/>
              </a:rPr>
              <a:t>Goal Area: Community Connections</a:t>
            </a:r>
            <a:endParaRPr sz="1200">
              <a:solidFill>
                <a:srgbClr val="FFFFFF"/>
              </a:solidFill>
              <a:latin typeface="Roboto"/>
              <a:ea typeface="Roboto"/>
              <a:cs typeface="Roboto"/>
              <a:sym typeface="Roboto"/>
            </a:endParaRPr>
          </a:p>
        </p:txBody>
      </p:sp>
      <p:sp>
        <p:nvSpPr>
          <p:cNvPr id="1007" name="Google Shape;1007;p147"/>
          <p:cNvSpPr/>
          <p:nvPr/>
        </p:nvSpPr>
        <p:spPr>
          <a:xfrm>
            <a:off x="7044100" y="2957550"/>
            <a:ext cx="2049600" cy="1944000"/>
          </a:xfrm>
          <a:prstGeom prst="roundRect">
            <a:avLst>
              <a:gd fmla="val 16667" name="adj"/>
            </a:avLst>
          </a:prstGeom>
          <a:solidFill>
            <a:srgbClr val="FFFFFF"/>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 sz="1000">
                <a:solidFill>
                  <a:srgbClr val="3F3F3F"/>
                </a:solidFill>
                <a:latin typeface="Roboto"/>
                <a:ea typeface="Roboto"/>
                <a:cs typeface="Roboto"/>
                <a:sym typeface="Roboto"/>
              </a:rPr>
              <a:t>Strategies:</a:t>
            </a:r>
            <a:endParaRPr b="1" sz="1000">
              <a:solidFill>
                <a:srgbClr val="3F3F3F"/>
              </a:solidFill>
              <a:latin typeface="Roboto"/>
              <a:ea typeface="Roboto"/>
              <a:cs typeface="Roboto"/>
              <a:sym typeface="Roboto"/>
            </a:endParaRPr>
          </a:p>
          <a:p>
            <a:pPr indent="-292100" lvl="0" marL="457200" rtl="0" algn="l">
              <a:lnSpc>
                <a:spcPct val="110000"/>
              </a:lnSpc>
              <a:spcBef>
                <a:spcPts val="0"/>
              </a:spcBef>
              <a:spcAft>
                <a:spcPts val="0"/>
              </a:spcAft>
              <a:buClr>
                <a:srgbClr val="3F3F3F"/>
              </a:buClr>
              <a:buSzPts val="1000"/>
              <a:buFont typeface="Roboto"/>
              <a:buChar char="●"/>
            </a:pPr>
            <a:r>
              <a:rPr lang="en" sz="1000">
                <a:solidFill>
                  <a:srgbClr val="3F3F3F"/>
                </a:solidFill>
                <a:latin typeface="Roboto"/>
                <a:ea typeface="Roboto"/>
                <a:cs typeface="Roboto"/>
                <a:sym typeface="Roboto"/>
              </a:rPr>
              <a:t>Student-directed community service projects</a:t>
            </a:r>
            <a:endParaRPr sz="1000">
              <a:solidFill>
                <a:srgbClr val="3F3F3F"/>
              </a:solidFill>
              <a:latin typeface="Roboto"/>
              <a:ea typeface="Roboto"/>
              <a:cs typeface="Roboto"/>
              <a:sym typeface="Roboto"/>
            </a:endParaRPr>
          </a:p>
          <a:p>
            <a:pPr indent="-292100" lvl="0" marL="457200" rtl="0" algn="l">
              <a:lnSpc>
                <a:spcPct val="110000"/>
              </a:lnSpc>
              <a:spcBef>
                <a:spcPts val="0"/>
              </a:spcBef>
              <a:spcAft>
                <a:spcPts val="0"/>
              </a:spcAft>
              <a:buClr>
                <a:srgbClr val="3F3F3F"/>
              </a:buClr>
              <a:buSzPts val="1000"/>
              <a:buFont typeface="Roboto"/>
              <a:buChar char="●"/>
            </a:pPr>
            <a:r>
              <a:rPr lang="en" sz="1000">
                <a:solidFill>
                  <a:srgbClr val="3F3F3F"/>
                </a:solidFill>
                <a:latin typeface="Roboto"/>
                <a:ea typeface="Roboto"/>
                <a:cs typeface="Roboto"/>
                <a:sym typeface="Roboto"/>
              </a:rPr>
              <a:t>School/community garden</a:t>
            </a:r>
            <a:endParaRPr b="1" sz="1000">
              <a:solidFill>
                <a:srgbClr val="3F3F3F"/>
              </a:solidFill>
              <a:latin typeface="Roboto"/>
              <a:ea typeface="Roboto"/>
              <a:cs typeface="Roboto"/>
              <a:sym typeface="Roboto"/>
            </a:endParaRPr>
          </a:p>
        </p:txBody>
      </p:sp>
      <p:sp>
        <p:nvSpPr>
          <p:cNvPr id="1008" name="Google Shape;1008;p147"/>
          <p:cNvSpPr/>
          <p:nvPr/>
        </p:nvSpPr>
        <p:spPr>
          <a:xfrm>
            <a:off x="2649241" y="2458056"/>
            <a:ext cx="2055300" cy="451500"/>
          </a:xfrm>
          <a:prstGeom prst="roundRect">
            <a:avLst>
              <a:gd fmla="val 16667" name="adj"/>
            </a:avLst>
          </a:prstGeom>
          <a:solidFill>
            <a:schemeClr val="accent4"/>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457200" lvl="0" marL="0" rtl="0" algn="l">
              <a:spcBef>
                <a:spcPts val="0"/>
              </a:spcBef>
              <a:spcAft>
                <a:spcPts val="0"/>
              </a:spcAft>
              <a:buClr>
                <a:srgbClr val="000000"/>
              </a:buClr>
              <a:buFont typeface="Arial"/>
              <a:buNone/>
            </a:pPr>
            <a:r>
              <a:rPr lang="en" sz="1000">
                <a:solidFill>
                  <a:schemeClr val="dk1"/>
                </a:solidFill>
                <a:latin typeface="Roboto"/>
                <a:ea typeface="Roboto"/>
                <a:cs typeface="Roboto"/>
                <a:sym typeface="Roboto"/>
              </a:rPr>
              <a:t>Lag Measure: </a:t>
            </a:r>
            <a:endParaRPr sz="1000">
              <a:solidFill>
                <a:schemeClr val="dk1"/>
              </a:solidFill>
              <a:latin typeface="Roboto"/>
              <a:ea typeface="Roboto"/>
              <a:cs typeface="Roboto"/>
              <a:sym typeface="Roboto"/>
            </a:endParaRPr>
          </a:p>
          <a:p>
            <a:pPr indent="0" lvl="0" marL="0" rtl="0" algn="l">
              <a:spcBef>
                <a:spcPts val="0"/>
              </a:spcBef>
              <a:spcAft>
                <a:spcPts val="0"/>
              </a:spcAft>
              <a:buClr>
                <a:srgbClr val="000000"/>
              </a:buClr>
              <a:buFont typeface="Arial"/>
              <a:buNone/>
            </a:pPr>
            <a:r>
              <a:rPr lang="en" sz="1000">
                <a:solidFill>
                  <a:schemeClr val="dk1"/>
                </a:solidFill>
                <a:latin typeface="Roboto"/>
                <a:ea typeface="Roboto"/>
                <a:cs typeface="Roboto"/>
                <a:sym typeface="Roboto"/>
              </a:rPr>
              <a:t>Post-Secondary Effect Rate; Graduation</a:t>
            </a:r>
            <a:endParaRPr sz="1000">
              <a:solidFill>
                <a:schemeClr val="dk1"/>
              </a:solidFill>
              <a:latin typeface="Roboto"/>
              <a:ea typeface="Roboto"/>
              <a:cs typeface="Roboto"/>
              <a:sym typeface="Roboto"/>
            </a:endParaRPr>
          </a:p>
        </p:txBody>
      </p:sp>
      <p:sp>
        <p:nvSpPr>
          <p:cNvPr id="1009" name="Google Shape;1009;p147"/>
          <p:cNvSpPr/>
          <p:nvPr/>
        </p:nvSpPr>
        <p:spPr>
          <a:xfrm>
            <a:off x="4802652" y="2458050"/>
            <a:ext cx="2107800" cy="451500"/>
          </a:xfrm>
          <a:prstGeom prst="roundRect">
            <a:avLst>
              <a:gd fmla="val 16667" name="adj"/>
            </a:avLst>
          </a:prstGeom>
          <a:solidFill>
            <a:schemeClr val="accent5"/>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457200" lvl="0" marL="0" rtl="0" algn="l">
              <a:spcBef>
                <a:spcPts val="0"/>
              </a:spcBef>
              <a:spcAft>
                <a:spcPts val="0"/>
              </a:spcAft>
              <a:buClr>
                <a:srgbClr val="000000"/>
              </a:buClr>
              <a:buFont typeface="Arial"/>
              <a:buNone/>
            </a:pPr>
            <a:r>
              <a:rPr lang="en" sz="1000">
                <a:solidFill>
                  <a:schemeClr val="dk1"/>
                </a:solidFill>
                <a:latin typeface="Roboto"/>
                <a:ea typeface="Roboto"/>
                <a:cs typeface="Roboto"/>
                <a:sym typeface="Roboto"/>
              </a:rPr>
              <a:t>Lag Measure: </a:t>
            </a:r>
            <a:endParaRPr sz="1000">
              <a:solidFill>
                <a:schemeClr val="dk1"/>
              </a:solidFill>
              <a:latin typeface="Roboto"/>
              <a:ea typeface="Roboto"/>
              <a:cs typeface="Roboto"/>
              <a:sym typeface="Roboto"/>
            </a:endParaRPr>
          </a:p>
          <a:p>
            <a:pPr indent="0" lvl="0" marL="0" rtl="0" algn="l">
              <a:spcBef>
                <a:spcPts val="0"/>
              </a:spcBef>
              <a:spcAft>
                <a:spcPts val="0"/>
              </a:spcAft>
              <a:buClr>
                <a:srgbClr val="000000"/>
              </a:buClr>
              <a:buFont typeface="Arial"/>
              <a:buNone/>
            </a:pPr>
            <a:r>
              <a:rPr lang="en" sz="1000">
                <a:solidFill>
                  <a:schemeClr val="dk1"/>
                </a:solidFill>
                <a:latin typeface="Roboto"/>
                <a:ea typeface="Roboto"/>
                <a:cs typeface="Roboto"/>
                <a:sym typeface="Roboto"/>
              </a:rPr>
              <a:t>Social Emotional; Culture Data; IPS</a:t>
            </a:r>
            <a:endParaRPr sz="1000">
              <a:solidFill>
                <a:schemeClr val="dk1"/>
              </a:solidFill>
              <a:latin typeface="Roboto"/>
              <a:ea typeface="Roboto"/>
              <a:cs typeface="Roboto"/>
              <a:sym typeface="Roboto"/>
            </a:endParaRPr>
          </a:p>
        </p:txBody>
      </p:sp>
      <p:sp>
        <p:nvSpPr>
          <p:cNvPr id="1010" name="Google Shape;1010;p147"/>
          <p:cNvSpPr/>
          <p:nvPr/>
        </p:nvSpPr>
        <p:spPr>
          <a:xfrm>
            <a:off x="510098" y="2463854"/>
            <a:ext cx="2055300" cy="451500"/>
          </a:xfrm>
          <a:prstGeom prst="roundRect">
            <a:avLst>
              <a:gd fmla="val 16667" name="adj"/>
            </a:avLst>
          </a:prstGeom>
          <a:solidFill>
            <a:schemeClr val="accent3"/>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457200" lvl="0" marL="0" rtl="0" algn="l">
              <a:spcBef>
                <a:spcPts val="0"/>
              </a:spcBef>
              <a:spcAft>
                <a:spcPts val="0"/>
              </a:spcAft>
              <a:buClr>
                <a:srgbClr val="000000"/>
              </a:buClr>
              <a:buFont typeface="Arial"/>
              <a:buNone/>
            </a:pPr>
            <a:r>
              <a:rPr lang="en" sz="1000">
                <a:solidFill>
                  <a:schemeClr val="accent2"/>
                </a:solidFill>
                <a:latin typeface="Roboto"/>
                <a:ea typeface="Roboto"/>
                <a:cs typeface="Roboto"/>
                <a:sym typeface="Roboto"/>
              </a:rPr>
              <a:t>Lag Measure: </a:t>
            </a:r>
            <a:endParaRPr sz="1000">
              <a:solidFill>
                <a:schemeClr val="accent2"/>
              </a:solidFill>
              <a:latin typeface="Roboto"/>
              <a:ea typeface="Roboto"/>
              <a:cs typeface="Roboto"/>
              <a:sym typeface="Roboto"/>
            </a:endParaRPr>
          </a:p>
          <a:p>
            <a:pPr indent="0" lvl="0" marL="0" rtl="0" algn="l">
              <a:spcBef>
                <a:spcPts val="0"/>
              </a:spcBef>
              <a:spcAft>
                <a:spcPts val="0"/>
              </a:spcAft>
              <a:buClr>
                <a:srgbClr val="000000"/>
              </a:buClr>
              <a:buFont typeface="Arial"/>
              <a:buNone/>
            </a:pPr>
            <a:r>
              <a:rPr lang="en" sz="1000">
                <a:solidFill>
                  <a:schemeClr val="accent2"/>
                </a:solidFill>
                <a:latin typeface="Roboto"/>
                <a:ea typeface="Roboto"/>
                <a:cs typeface="Roboto"/>
                <a:sym typeface="Roboto"/>
              </a:rPr>
              <a:t>Post-Secondary Effect Rate; Assessment Data</a:t>
            </a:r>
            <a:endParaRPr sz="1000">
              <a:solidFill>
                <a:schemeClr val="accent2"/>
              </a:solidFill>
              <a:latin typeface="Roboto"/>
              <a:ea typeface="Roboto"/>
              <a:cs typeface="Roboto"/>
              <a:sym typeface="Roboto"/>
            </a:endParaRPr>
          </a:p>
        </p:txBody>
      </p:sp>
      <p:sp>
        <p:nvSpPr>
          <p:cNvPr id="1011" name="Google Shape;1011;p147"/>
          <p:cNvSpPr/>
          <p:nvPr/>
        </p:nvSpPr>
        <p:spPr>
          <a:xfrm>
            <a:off x="7011786" y="2461840"/>
            <a:ext cx="2055300" cy="451500"/>
          </a:xfrm>
          <a:prstGeom prst="roundRect">
            <a:avLst>
              <a:gd fmla="val 16667" name="adj"/>
            </a:avLst>
          </a:prstGeom>
          <a:solidFill>
            <a:schemeClr val="accent6"/>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457200" lvl="0" marL="0" rtl="0" algn="l">
              <a:spcBef>
                <a:spcPts val="0"/>
              </a:spcBef>
              <a:spcAft>
                <a:spcPts val="0"/>
              </a:spcAft>
              <a:buClr>
                <a:srgbClr val="000000"/>
              </a:buClr>
              <a:buFont typeface="Arial"/>
              <a:buNone/>
            </a:pPr>
            <a:r>
              <a:rPr lang="en" sz="1000">
                <a:solidFill>
                  <a:schemeClr val="dk1"/>
                </a:solidFill>
                <a:latin typeface="Roboto"/>
                <a:ea typeface="Roboto"/>
                <a:cs typeface="Roboto"/>
                <a:sym typeface="Roboto"/>
              </a:rPr>
              <a:t>Lag Measure: </a:t>
            </a:r>
            <a:endParaRPr sz="1000">
              <a:solidFill>
                <a:schemeClr val="dk1"/>
              </a:solidFill>
              <a:latin typeface="Roboto"/>
              <a:ea typeface="Roboto"/>
              <a:cs typeface="Roboto"/>
              <a:sym typeface="Roboto"/>
            </a:endParaRPr>
          </a:p>
          <a:p>
            <a:pPr indent="0" lvl="0" marL="0" rtl="0" algn="l">
              <a:spcBef>
                <a:spcPts val="0"/>
              </a:spcBef>
              <a:spcAft>
                <a:spcPts val="0"/>
              </a:spcAft>
              <a:buClr>
                <a:srgbClr val="000000"/>
              </a:buClr>
              <a:buFont typeface="Arial"/>
              <a:buNone/>
            </a:pPr>
            <a:r>
              <a:rPr lang="en" sz="1000">
                <a:solidFill>
                  <a:schemeClr val="dk1"/>
                </a:solidFill>
                <a:latin typeface="Roboto"/>
                <a:ea typeface="Roboto"/>
                <a:cs typeface="Roboto"/>
                <a:sym typeface="Roboto"/>
              </a:rPr>
              <a:t>Graduation; Post-Secondary; Culture Data</a:t>
            </a:r>
            <a:endParaRPr sz="1000">
              <a:solidFill>
                <a:schemeClr val="dk1"/>
              </a:solidFill>
              <a:latin typeface="Roboto"/>
              <a:ea typeface="Roboto"/>
              <a:cs typeface="Roboto"/>
              <a:sym typeface="Roboto"/>
            </a:endParaRPr>
          </a:p>
        </p:txBody>
      </p:sp>
      <p:sp>
        <p:nvSpPr>
          <p:cNvPr id="1012" name="Google Shape;1012;p147"/>
          <p:cNvSpPr/>
          <p:nvPr/>
        </p:nvSpPr>
        <p:spPr>
          <a:xfrm>
            <a:off x="478975" y="247125"/>
            <a:ext cx="8614800" cy="582000"/>
          </a:xfrm>
          <a:prstGeom prst="flowChartOffpageConnector">
            <a:avLst/>
          </a:prstGeom>
          <a:solidFill>
            <a:srgbClr val="EFEFE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2"/>
                </a:solidFill>
                <a:latin typeface="Roboto"/>
                <a:ea typeface="Roboto"/>
                <a:cs typeface="Roboto"/>
                <a:sym typeface="Roboto"/>
              </a:rPr>
              <a:t>VISION- KSDE will lead the world in the success of each student. </a:t>
            </a:r>
            <a:endParaRPr sz="1300">
              <a:solidFill>
                <a:schemeClr val="accent2"/>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graphicFrame>
        <p:nvGraphicFramePr>
          <p:cNvPr id="1017" name="Google Shape;1017;p148"/>
          <p:cNvGraphicFramePr/>
          <p:nvPr/>
        </p:nvGraphicFramePr>
        <p:xfrm>
          <a:off x="133400" y="775263"/>
          <a:ext cx="3000000" cy="3000000"/>
        </p:xfrm>
        <a:graphic>
          <a:graphicData uri="http://schemas.openxmlformats.org/drawingml/2006/table">
            <a:tbl>
              <a:tblPr>
                <a:noFill/>
                <a:tableStyleId>{772C808D-03EB-4979-AB25-9434B8529938}</a:tableStyleId>
              </a:tblPr>
              <a:tblGrid>
                <a:gridCol w="549775"/>
                <a:gridCol w="1838375"/>
                <a:gridCol w="557625"/>
                <a:gridCol w="1080150"/>
                <a:gridCol w="818900"/>
                <a:gridCol w="1033025"/>
                <a:gridCol w="2999325"/>
              </a:tblGrid>
              <a:tr h="381550">
                <a:tc gridSpan="7">
                  <a:txBody>
                    <a:bodyPr/>
                    <a:lstStyle/>
                    <a:p>
                      <a:pPr indent="0" lvl="0" marL="0" rtl="0" algn="ctr">
                        <a:spcBef>
                          <a:spcPts val="0"/>
                        </a:spcBef>
                        <a:spcAft>
                          <a:spcPts val="0"/>
                        </a:spcAft>
                        <a:buNone/>
                      </a:pPr>
                      <a:r>
                        <a:rPr b="1" lang="en">
                          <a:solidFill>
                            <a:schemeClr val="lt1"/>
                          </a:solidFill>
                          <a:latin typeface="Roboto"/>
                          <a:ea typeface="Roboto"/>
                          <a:cs typeface="Roboto"/>
                          <a:sym typeface="Roboto"/>
                        </a:rPr>
                        <a:t>Academic Preparation</a:t>
                      </a:r>
                      <a:endParaRPr b="1">
                        <a:solidFill>
                          <a:srgbClr val="FFFFFF"/>
                        </a:solidFill>
                        <a:latin typeface="Roboto"/>
                        <a:ea typeface="Roboto"/>
                        <a:cs typeface="Roboto"/>
                        <a:sym typeface="Roboto"/>
                      </a:endParaRPr>
                    </a:p>
                  </a:txBody>
                  <a:tcPr marT="88900" marB="88900" marR="88900" marL="8890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chemeClr val="accent3"/>
                    </a:solidFill>
                  </a:tcPr>
                </a:tc>
                <a:tc hMerge="1"/>
                <a:tc hMerge="1"/>
                <a:tc hMerge="1"/>
                <a:tc hMerge="1"/>
                <a:tc hMerge="1"/>
                <a:tc hMerge="1"/>
              </a:tr>
              <a:tr h="576000">
                <a:tc gridSpan="7">
                  <a:txBody>
                    <a:bodyPr/>
                    <a:lstStyle/>
                    <a:p>
                      <a:pPr indent="0" lvl="0" marL="0" rtl="0" algn="l">
                        <a:spcBef>
                          <a:spcPts val="0"/>
                        </a:spcBef>
                        <a:spcAft>
                          <a:spcPts val="0"/>
                        </a:spcAft>
                        <a:buNone/>
                      </a:pPr>
                      <a:r>
                        <a:rPr b="1" lang="en" sz="1000">
                          <a:solidFill>
                            <a:srgbClr val="434343"/>
                          </a:solidFill>
                          <a:latin typeface="Roboto"/>
                          <a:ea typeface="Roboto"/>
                          <a:cs typeface="Roboto"/>
                          <a:sym typeface="Roboto"/>
                        </a:rPr>
                        <a:t>What strategy(ies) will you test? What is the purpose?</a:t>
                      </a:r>
                      <a:r>
                        <a:rPr lang="en" sz="1000">
                          <a:solidFill>
                            <a:srgbClr val="434343"/>
                          </a:solidFill>
                          <a:latin typeface="Roboto"/>
                          <a:ea typeface="Roboto"/>
                          <a:cs typeface="Roboto"/>
                          <a:sym typeface="Roboto"/>
                        </a:rPr>
                        <a:t>  As a school, we would like to devote </a:t>
                      </a:r>
                      <a:r>
                        <a:rPr b="1" lang="en" sz="1000">
                          <a:solidFill>
                            <a:srgbClr val="434343"/>
                          </a:solidFill>
                          <a:latin typeface="Roboto"/>
                          <a:ea typeface="Roboto"/>
                          <a:cs typeface="Roboto"/>
                          <a:sym typeface="Roboto"/>
                        </a:rPr>
                        <a:t>Personalized Learning Time</a:t>
                      </a:r>
                      <a:r>
                        <a:rPr lang="en" sz="1000">
                          <a:solidFill>
                            <a:srgbClr val="434343"/>
                          </a:solidFill>
                          <a:latin typeface="Roboto"/>
                          <a:ea typeface="Roboto"/>
                          <a:cs typeface="Roboto"/>
                          <a:sym typeface="Roboto"/>
                        </a:rPr>
                        <a:t> each week for students to engage in goal-setting, reflection and have time to work toward content based on their needs. </a:t>
                      </a:r>
                      <a:endParaRPr sz="1000">
                        <a:solidFill>
                          <a:srgbClr val="434343"/>
                        </a:solidFill>
                        <a:latin typeface="Roboto"/>
                        <a:ea typeface="Roboto"/>
                        <a:cs typeface="Roboto"/>
                        <a:sym typeface="Roboto"/>
                      </a:endParaRPr>
                    </a:p>
                  </a:txBody>
                  <a:tcPr marT="88900" marB="88900" marR="88900" marL="8890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hMerge="1"/>
                <a:tc hMerge="1"/>
                <a:tc hMerge="1"/>
                <a:tc hMerge="1"/>
                <a:tc hMerge="1"/>
                <a:tc hMerge="1"/>
              </a:tr>
              <a:tr h="357625">
                <a:tc gridSpan="3">
                  <a:txBody>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Present State</a:t>
                      </a:r>
                      <a:endParaRPr b="1" sz="1200">
                        <a:solidFill>
                          <a:srgbClr val="FFFFFF"/>
                        </a:solidFill>
                        <a:latin typeface="Roboto"/>
                        <a:ea typeface="Roboto"/>
                        <a:cs typeface="Roboto"/>
                        <a:sym typeface="Roboto"/>
                      </a:endParaRPr>
                    </a:p>
                  </a:txBody>
                  <a:tcPr marT="88900" marB="88900" marR="88900" marL="8890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999999"/>
                    </a:solidFill>
                  </a:tcPr>
                </a:tc>
                <a:tc hMerge="1"/>
                <a:tc hMerge="1"/>
                <a:tc gridSpan="3">
                  <a:txBody>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Gaps/Barriers</a:t>
                      </a:r>
                      <a:endParaRPr b="1" sz="1200">
                        <a:solidFill>
                          <a:srgbClr val="FFFFFF"/>
                        </a:solidFill>
                        <a:latin typeface="Roboto"/>
                        <a:ea typeface="Roboto"/>
                        <a:cs typeface="Roboto"/>
                        <a:sym typeface="Roboto"/>
                      </a:endParaRPr>
                    </a:p>
                  </a:txBody>
                  <a:tcPr marT="88900" marB="88900" marR="88900" marL="8890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999999"/>
                    </a:solidFill>
                  </a:tcPr>
                </a:tc>
                <a:tc hMerge="1"/>
                <a:tc hMerge="1"/>
                <a:tc>
                  <a:txBody>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Future State</a:t>
                      </a:r>
                      <a:endParaRPr b="1" sz="1200">
                        <a:solidFill>
                          <a:srgbClr val="FFFFFF"/>
                        </a:solidFill>
                        <a:latin typeface="Roboto"/>
                        <a:ea typeface="Roboto"/>
                        <a:cs typeface="Roboto"/>
                        <a:sym typeface="Roboto"/>
                      </a:endParaRPr>
                    </a:p>
                  </a:txBody>
                  <a:tcPr marT="88900" marB="88900" marR="88900" marL="8890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999999"/>
                    </a:solidFill>
                  </a:tcPr>
                </a:tc>
              </a:tr>
              <a:tr h="1750950">
                <a:tc gridSpan="3">
                  <a:txBody>
                    <a:bodyPr/>
                    <a:lstStyle/>
                    <a:p>
                      <a:pPr indent="-292100" lvl="0" marL="457200" rtl="0" algn="l">
                        <a:spcBef>
                          <a:spcPts val="0"/>
                        </a:spcBef>
                        <a:spcAft>
                          <a:spcPts val="0"/>
                        </a:spcAft>
                        <a:buClr>
                          <a:srgbClr val="434343"/>
                        </a:buClr>
                        <a:buSzPts val="1000"/>
                        <a:buFont typeface="Roboto"/>
                        <a:buChar char="-"/>
                      </a:pPr>
                      <a:r>
                        <a:rPr lang="en" sz="1000">
                          <a:solidFill>
                            <a:srgbClr val="434343"/>
                          </a:solidFill>
                          <a:latin typeface="Roboto"/>
                          <a:ea typeface="Roboto"/>
                          <a:cs typeface="Roboto"/>
                          <a:sym typeface="Roboto"/>
                        </a:rPr>
                        <a:t>PLT does not exist school-wide. </a:t>
                      </a:r>
                      <a:endParaRPr sz="1000">
                        <a:solidFill>
                          <a:srgbClr val="434343"/>
                        </a:solidFill>
                        <a:latin typeface="Roboto"/>
                        <a:ea typeface="Roboto"/>
                        <a:cs typeface="Roboto"/>
                        <a:sym typeface="Roboto"/>
                      </a:endParaRPr>
                    </a:p>
                    <a:p>
                      <a:pPr indent="-292100" lvl="0" marL="457200" rtl="0" algn="l">
                        <a:spcBef>
                          <a:spcPts val="0"/>
                        </a:spcBef>
                        <a:spcAft>
                          <a:spcPts val="0"/>
                        </a:spcAft>
                        <a:buClr>
                          <a:srgbClr val="434343"/>
                        </a:buClr>
                        <a:buSzPts val="1000"/>
                        <a:buFont typeface="Roboto"/>
                        <a:buChar char="-"/>
                      </a:pPr>
                      <a:r>
                        <a:rPr lang="en" sz="1000">
                          <a:solidFill>
                            <a:srgbClr val="434343"/>
                          </a:solidFill>
                          <a:latin typeface="Roboto"/>
                          <a:ea typeface="Roboto"/>
                          <a:cs typeface="Roboto"/>
                          <a:sym typeface="Roboto"/>
                        </a:rPr>
                        <a:t>In the past, we have had ‘advisory’ periods for some students which may be similar, but not as a school-wide component.</a:t>
                      </a:r>
                      <a:endParaRPr sz="1000">
                        <a:solidFill>
                          <a:srgbClr val="434343"/>
                        </a:solidFill>
                        <a:latin typeface="Roboto"/>
                        <a:ea typeface="Roboto"/>
                        <a:cs typeface="Roboto"/>
                        <a:sym typeface="Roboto"/>
                      </a:endParaRPr>
                    </a:p>
                    <a:p>
                      <a:pPr indent="-292100" lvl="0" marL="457200" rtl="0" algn="l">
                        <a:spcBef>
                          <a:spcPts val="0"/>
                        </a:spcBef>
                        <a:spcAft>
                          <a:spcPts val="0"/>
                        </a:spcAft>
                        <a:buClr>
                          <a:srgbClr val="434343"/>
                        </a:buClr>
                        <a:buSzPts val="1000"/>
                        <a:buFont typeface="Roboto"/>
                        <a:buChar char="-"/>
                      </a:pPr>
                      <a:r>
                        <a:rPr lang="en" sz="1000">
                          <a:solidFill>
                            <a:srgbClr val="434343"/>
                          </a:solidFill>
                          <a:latin typeface="Roboto"/>
                          <a:ea typeface="Roboto"/>
                          <a:cs typeface="Roboto"/>
                          <a:sym typeface="Roboto"/>
                        </a:rPr>
                        <a:t>We have a general idea of what PLT time could include (goal-setting, reflection, time to complete assignments) but need to gain a better common definition of what it will mean for our school</a:t>
                      </a:r>
                      <a:endParaRPr sz="1000">
                        <a:solidFill>
                          <a:srgbClr val="434343"/>
                        </a:solidFill>
                        <a:latin typeface="Roboto"/>
                        <a:ea typeface="Roboto"/>
                        <a:cs typeface="Roboto"/>
                        <a:sym typeface="Roboto"/>
                      </a:endParaRPr>
                    </a:p>
                  </a:txBody>
                  <a:tcPr marT="88900" marB="88900" marR="88900" marL="8890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hMerge="1"/>
                <a:tc hMerge="1"/>
                <a:tc gridSpan="3">
                  <a:txBody>
                    <a:bodyPr/>
                    <a:lstStyle/>
                    <a:p>
                      <a:pPr indent="-292100" lvl="0" marL="457200" rtl="0" algn="l">
                        <a:spcBef>
                          <a:spcPts val="0"/>
                        </a:spcBef>
                        <a:spcAft>
                          <a:spcPts val="0"/>
                        </a:spcAft>
                        <a:buClr>
                          <a:srgbClr val="434343"/>
                        </a:buClr>
                        <a:buSzPts val="1000"/>
                        <a:buFont typeface="Roboto"/>
                        <a:buChar char="-"/>
                      </a:pPr>
                      <a:r>
                        <a:rPr lang="en" sz="1000">
                          <a:solidFill>
                            <a:srgbClr val="434343"/>
                          </a:solidFill>
                          <a:latin typeface="Roboto"/>
                          <a:ea typeface="Roboto"/>
                          <a:cs typeface="Roboto"/>
                          <a:sym typeface="Roboto"/>
                        </a:rPr>
                        <a:t>Common vision or definition of PLT at our school</a:t>
                      </a:r>
                      <a:endParaRPr sz="1000">
                        <a:solidFill>
                          <a:srgbClr val="434343"/>
                        </a:solidFill>
                        <a:latin typeface="Roboto"/>
                        <a:ea typeface="Roboto"/>
                        <a:cs typeface="Roboto"/>
                        <a:sym typeface="Roboto"/>
                      </a:endParaRPr>
                    </a:p>
                    <a:p>
                      <a:pPr indent="-292100" lvl="0" marL="457200" rtl="0" algn="l">
                        <a:spcBef>
                          <a:spcPts val="0"/>
                        </a:spcBef>
                        <a:spcAft>
                          <a:spcPts val="0"/>
                        </a:spcAft>
                        <a:buClr>
                          <a:srgbClr val="434343"/>
                        </a:buClr>
                        <a:buSzPts val="1000"/>
                        <a:buFont typeface="Roboto"/>
                        <a:buChar char="-"/>
                      </a:pPr>
                      <a:r>
                        <a:rPr lang="en" sz="1000">
                          <a:solidFill>
                            <a:srgbClr val="434343"/>
                          </a:solidFill>
                          <a:latin typeface="Roboto"/>
                          <a:ea typeface="Roboto"/>
                          <a:cs typeface="Roboto"/>
                          <a:sym typeface="Roboto"/>
                        </a:rPr>
                        <a:t>Defined components of PLT time (what students should complete)</a:t>
                      </a:r>
                      <a:endParaRPr sz="1000">
                        <a:solidFill>
                          <a:srgbClr val="434343"/>
                        </a:solidFill>
                        <a:latin typeface="Roboto"/>
                        <a:ea typeface="Roboto"/>
                        <a:cs typeface="Roboto"/>
                        <a:sym typeface="Roboto"/>
                      </a:endParaRPr>
                    </a:p>
                    <a:p>
                      <a:pPr indent="-292100" lvl="0" marL="457200" rtl="0" algn="l">
                        <a:spcBef>
                          <a:spcPts val="0"/>
                        </a:spcBef>
                        <a:spcAft>
                          <a:spcPts val="0"/>
                        </a:spcAft>
                        <a:buClr>
                          <a:srgbClr val="434343"/>
                        </a:buClr>
                        <a:buSzPts val="1000"/>
                        <a:buFont typeface="Roboto"/>
                        <a:buChar char="-"/>
                      </a:pPr>
                      <a:r>
                        <a:rPr lang="en" sz="1000">
                          <a:solidFill>
                            <a:srgbClr val="434343"/>
                          </a:solidFill>
                          <a:latin typeface="Roboto"/>
                          <a:ea typeface="Roboto"/>
                          <a:cs typeface="Roboto"/>
                          <a:sym typeface="Roboto"/>
                        </a:rPr>
                        <a:t>Scheduling logistics - what adjustments do we need to make to our scheduling?</a:t>
                      </a:r>
                      <a:endParaRPr sz="1000">
                        <a:solidFill>
                          <a:srgbClr val="434343"/>
                        </a:solidFill>
                        <a:latin typeface="Roboto"/>
                        <a:ea typeface="Roboto"/>
                        <a:cs typeface="Roboto"/>
                        <a:sym typeface="Roboto"/>
                      </a:endParaRPr>
                    </a:p>
                    <a:p>
                      <a:pPr indent="-292100" lvl="0" marL="457200" rtl="0" algn="l">
                        <a:spcBef>
                          <a:spcPts val="0"/>
                        </a:spcBef>
                        <a:spcAft>
                          <a:spcPts val="0"/>
                        </a:spcAft>
                        <a:buClr>
                          <a:srgbClr val="434343"/>
                        </a:buClr>
                        <a:buSzPts val="1000"/>
                        <a:buFont typeface="Roboto"/>
                        <a:buChar char="-"/>
                      </a:pPr>
                      <a:r>
                        <a:rPr lang="en" sz="1000">
                          <a:solidFill>
                            <a:srgbClr val="434343"/>
                          </a:solidFill>
                          <a:latin typeface="Roboto"/>
                          <a:ea typeface="Roboto"/>
                          <a:cs typeface="Roboto"/>
                          <a:sym typeface="Roboto"/>
                        </a:rPr>
                        <a:t>Training for teachers on how to facilitate PLT</a:t>
                      </a:r>
                      <a:endParaRPr sz="1000">
                        <a:solidFill>
                          <a:srgbClr val="434343"/>
                        </a:solidFill>
                        <a:latin typeface="Roboto"/>
                        <a:ea typeface="Roboto"/>
                        <a:cs typeface="Roboto"/>
                        <a:sym typeface="Roboto"/>
                      </a:endParaRPr>
                    </a:p>
                  </a:txBody>
                  <a:tcPr marT="88900" marB="88900" marR="88900" marL="8890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hMerge="1"/>
                <a:tc hMerge="1"/>
                <a:tc>
                  <a:txBody>
                    <a:bodyPr/>
                    <a:lstStyle/>
                    <a:p>
                      <a:pPr indent="-292100" lvl="0" marL="457200" rtl="0" algn="l">
                        <a:spcBef>
                          <a:spcPts val="0"/>
                        </a:spcBef>
                        <a:spcAft>
                          <a:spcPts val="0"/>
                        </a:spcAft>
                        <a:buClr>
                          <a:srgbClr val="434343"/>
                        </a:buClr>
                        <a:buSzPts val="1000"/>
                        <a:buFont typeface="Roboto"/>
                        <a:buChar char="-"/>
                      </a:pPr>
                      <a:r>
                        <a:rPr lang="en" sz="1000">
                          <a:solidFill>
                            <a:srgbClr val="434343"/>
                          </a:solidFill>
                          <a:latin typeface="Roboto"/>
                          <a:ea typeface="Roboto"/>
                          <a:cs typeface="Roboto"/>
                          <a:sym typeface="Roboto"/>
                        </a:rPr>
                        <a:t>All students have PLT time twice a week on days with modified schedules </a:t>
                      </a:r>
                      <a:endParaRPr sz="1000">
                        <a:solidFill>
                          <a:srgbClr val="434343"/>
                        </a:solidFill>
                        <a:latin typeface="Roboto"/>
                        <a:ea typeface="Roboto"/>
                        <a:cs typeface="Roboto"/>
                        <a:sym typeface="Roboto"/>
                      </a:endParaRPr>
                    </a:p>
                    <a:p>
                      <a:pPr indent="-292100" lvl="0" marL="457200" rtl="0" algn="l">
                        <a:spcBef>
                          <a:spcPts val="0"/>
                        </a:spcBef>
                        <a:spcAft>
                          <a:spcPts val="0"/>
                        </a:spcAft>
                        <a:buClr>
                          <a:srgbClr val="434343"/>
                        </a:buClr>
                        <a:buSzPts val="1000"/>
                        <a:buFont typeface="Roboto"/>
                        <a:buChar char="-"/>
                      </a:pPr>
                      <a:r>
                        <a:rPr lang="en" sz="1000">
                          <a:solidFill>
                            <a:srgbClr val="434343"/>
                          </a:solidFill>
                          <a:latin typeface="Roboto"/>
                          <a:ea typeface="Roboto"/>
                          <a:cs typeface="Roboto"/>
                          <a:sym typeface="Roboto"/>
                        </a:rPr>
                        <a:t>Students will have assigned location for PLT, but can sign up for time with teachers as needed. </a:t>
                      </a:r>
                      <a:endParaRPr sz="1000">
                        <a:solidFill>
                          <a:srgbClr val="434343"/>
                        </a:solidFill>
                        <a:latin typeface="Roboto"/>
                        <a:ea typeface="Roboto"/>
                        <a:cs typeface="Roboto"/>
                        <a:sym typeface="Roboto"/>
                      </a:endParaRPr>
                    </a:p>
                    <a:p>
                      <a:pPr indent="-292100" lvl="0" marL="457200" rtl="0" algn="l">
                        <a:spcBef>
                          <a:spcPts val="0"/>
                        </a:spcBef>
                        <a:spcAft>
                          <a:spcPts val="0"/>
                        </a:spcAft>
                        <a:buClr>
                          <a:srgbClr val="434343"/>
                        </a:buClr>
                        <a:buSzPts val="1000"/>
                        <a:buFont typeface="Roboto"/>
                        <a:buChar char="-"/>
                      </a:pPr>
                      <a:r>
                        <a:rPr lang="en" sz="1000">
                          <a:solidFill>
                            <a:srgbClr val="434343"/>
                          </a:solidFill>
                          <a:latin typeface="Roboto"/>
                          <a:ea typeface="Roboto"/>
                          <a:cs typeface="Roboto"/>
                          <a:sym typeface="Roboto"/>
                        </a:rPr>
                        <a:t>There will be a common approach across the school for teachers facilitating PLT.</a:t>
                      </a:r>
                      <a:endParaRPr sz="1000">
                        <a:solidFill>
                          <a:srgbClr val="434343"/>
                        </a:solidFill>
                        <a:latin typeface="Roboto"/>
                        <a:ea typeface="Roboto"/>
                        <a:cs typeface="Roboto"/>
                        <a:sym typeface="Roboto"/>
                      </a:endParaRPr>
                    </a:p>
                    <a:p>
                      <a:pPr indent="0" lvl="0" marL="0" rtl="0" algn="l">
                        <a:spcBef>
                          <a:spcPts val="0"/>
                        </a:spcBef>
                        <a:spcAft>
                          <a:spcPts val="0"/>
                        </a:spcAft>
                        <a:buNone/>
                      </a:pPr>
                      <a:r>
                        <a:t/>
                      </a:r>
                      <a:endParaRPr sz="1000">
                        <a:latin typeface="Roboto"/>
                        <a:ea typeface="Roboto"/>
                        <a:cs typeface="Roboto"/>
                        <a:sym typeface="Roboto"/>
                      </a:endParaRPr>
                    </a:p>
                  </a:txBody>
                  <a:tcPr marT="88900" marB="88900" marR="88900" marL="8890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357625">
                <a:tc gridSpan="7">
                  <a:txBody>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Outcomes (What will outcome be if future state is </a:t>
                      </a:r>
                      <a:r>
                        <a:rPr b="1" lang="en" sz="1200">
                          <a:solidFill>
                            <a:srgbClr val="FFFFFF"/>
                          </a:solidFill>
                          <a:latin typeface="Roboto"/>
                          <a:ea typeface="Roboto"/>
                          <a:cs typeface="Roboto"/>
                          <a:sym typeface="Roboto"/>
                        </a:rPr>
                        <a:t>achieved</a:t>
                      </a:r>
                      <a:r>
                        <a:rPr b="1" lang="en" sz="1200">
                          <a:solidFill>
                            <a:srgbClr val="FFFFFF"/>
                          </a:solidFill>
                          <a:latin typeface="Roboto"/>
                          <a:ea typeface="Roboto"/>
                          <a:cs typeface="Roboto"/>
                          <a:sym typeface="Roboto"/>
                        </a:rPr>
                        <a:t>? </a:t>
                      </a:r>
                      <a:r>
                        <a:rPr b="1" lang="en" sz="1200">
                          <a:solidFill>
                            <a:schemeClr val="lt1"/>
                          </a:solidFill>
                          <a:latin typeface="Roboto"/>
                          <a:ea typeface="Roboto"/>
                          <a:cs typeface="Roboto"/>
                          <a:sym typeface="Roboto"/>
                        </a:rPr>
                        <a:t>What LAG Data will be moved?</a:t>
                      </a:r>
                      <a:r>
                        <a:rPr b="1" lang="en" sz="1200">
                          <a:solidFill>
                            <a:srgbClr val="FFFFFF"/>
                          </a:solidFill>
                          <a:latin typeface="Roboto"/>
                          <a:ea typeface="Roboto"/>
                          <a:cs typeface="Roboto"/>
                          <a:sym typeface="Roboto"/>
                        </a:rPr>
                        <a:t>)</a:t>
                      </a:r>
                      <a:endParaRPr b="1" sz="1200">
                        <a:solidFill>
                          <a:srgbClr val="FFFFFF"/>
                        </a:solidFill>
                        <a:latin typeface="Roboto"/>
                        <a:ea typeface="Roboto"/>
                        <a:cs typeface="Roboto"/>
                        <a:sym typeface="Roboto"/>
                      </a:endParaRPr>
                    </a:p>
                  </a:txBody>
                  <a:tcPr marT="88900" marB="88900" marR="88900" marL="8890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999999"/>
                    </a:solidFill>
                  </a:tcPr>
                </a:tc>
                <a:tc hMerge="1"/>
                <a:tc hMerge="1"/>
                <a:tc hMerge="1"/>
                <a:tc hMerge="1"/>
                <a:tc hMerge="1"/>
                <a:tc hMerge="1"/>
              </a:tr>
              <a:tr h="625500">
                <a:tc gridSpan="7">
                  <a:txBody>
                    <a:bodyPr/>
                    <a:lstStyle/>
                    <a:p>
                      <a:pPr indent="-292100" lvl="0" marL="457200" rtl="0" algn="l">
                        <a:spcBef>
                          <a:spcPts val="0"/>
                        </a:spcBef>
                        <a:spcAft>
                          <a:spcPts val="0"/>
                        </a:spcAft>
                        <a:buClr>
                          <a:srgbClr val="434343"/>
                        </a:buClr>
                        <a:buSzPts val="1000"/>
                        <a:buFont typeface="Roboto"/>
                        <a:buChar char="●"/>
                      </a:pPr>
                      <a:r>
                        <a:rPr lang="en" sz="1000">
                          <a:solidFill>
                            <a:srgbClr val="434343"/>
                          </a:solidFill>
                          <a:latin typeface="Roboto"/>
                          <a:ea typeface="Roboto"/>
                          <a:cs typeface="Roboto"/>
                          <a:sym typeface="Roboto"/>
                        </a:rPr>
                        <a:t>Increased development of academic literacy skills and habits of success, </a:t>
                      </a:r>
                      <a:endParaRPr sz="1000">
                        <a:solidFill>
                          <a:srgbClr val="434343"/>
                        </a:solidFill>
                        <a:latin typeface="Roboto"/>
                        <a:ea typeface="Roboto"/>
                        <a:cs typeface="Roboto"/>
                        <a:sym typeface="Roboto"/>
                      </a:endParaRPr>
                    </a:p>
                    <a:p>
                      <a:pPr indent="-292100" lvl="0" marL="457200" rtl="0" algn="l">
                        <a:spcBef>
                          <a:spcPts val="0"/>
                        </a:spcBef>
                        <a:spcAft>
                          <a:spcPts val="0"/>
                        </a:spcAft>
                        <a:buClr>
                          <a:srgbClr val="434343"/>
                        </a:buClr>
                        <a:buSzPts val="1000"/>
                        <a:buFont typeface="Roboto"/>
                        <a:buChar char="●"/>
                      </a:pPr>
                      <a:r>
                        <a:rPr lang="en" sz="1000">
                          <a:solidFill>
                            <a:srgbClr val="434343"/>
                          </a:solidFill>
                          <a:latin typeface="Roboto"/>
                          <a:ea typeface="Roboto"/>
                          <a:cs typeface="Roboto"/>
                          <a:sym typeface="Roboto"/>
                        </a:rPr>
                        <a:t>More incoming students staying on track throughout the course of the year. </a:t>
                      </a:r>
                      <a:endParaRPr sz="1000">
                        <a:solidFill>
                          <a:srgbClr val="434343"/>
                        </a:solidFill>
                        <a:latin typeface="Roboto"/>
                        <a:ea typeface="Roboto"/>
                        <a:cs typeface="Roboto"/>
                        <a:sym typeface="Roboto"/>
                      </a:endParaRPr>
                    </a:p>
                    <a:p>
                      <a:pPr indent="-292100" lvl="0" marL="457200" rtl="0" algn="l">
                        <a:spcBef>
                          <a:spcPts val="0"/>
                        </a:spcBef>
                        <a:spcAft>
                          <a:spcPts val="0"/>
                        </a:spcAft>
                        <a:buClr>
                          <a:srgbClr val="434343"/>
                        </a:buClr>
                        <a:buSzPts val="1000"/>
                        <a:buFont typeface="Roboto"/>
                        <a:buChar char="●"/>
                      </a:pPr>
                      <a:r>
                        <a:rPr lang="en" sz="1000">
                          <a:solidFill>
                            <a:srgbClr val="434343"/>
                          </a:solidFill>
                          <a:latin typeface="Roboto"/>
                          <a:ea typeface="Roboto"/>
                          <a:cs typeface="Roboto"/>
                          <a:sym typeface="Roboto"/>
                        </a:rPr>
                        <a:t>Increased engagement in core content classes, which will lead to improvements in student behavior</a:t>
                      </a:r>
                      <a:endParaRPr sz="1000">
                        <a:solidFill>
                          <a:srgbClr val="434343"/>
                        </a:solidFill>
                        <a:latin typeface="Roboto"/>
                        <a:ea typeface="Roboto"/>
                        <a:cs typeface="Roboto"/>
                        <a:sym typeface="Roboto"/>
                      </a:endParaRPr>
                    </a:p>
                  </a:txBody>
                  <a:tcPr marT="88900" marB="88900" marR="88900" marL="8890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hMerge="1"/>
                <a:tc hMerge="1"/>
                <a:tc hMerge="1"/>
                <a:tc hMerge="1"/>
                <a:tc hMerge="1"/>
                <a:tc hMerge="1"/>
              </a:tr>
            </a:tbl>
          </a:graphicData>
        </a:graphic>
      </p:graphicFrame>
      <p:sp>
        <p:nvSpPr>
          <p:cNvPr id="1018" name="Google Shape;1018;p148"/>
          <p:cNvSpPr txBox="1"/>
          <p:nvPr>
            <p:ph idx="4294967295" type="title"/>
          </p:nvPr>
        </p:nvSpPr>
        <p:spPr>
          <a:xfrm>
            <a:off x="76200" y="76201"/>
            <a:ext cx="8686800" cy="8988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Prototype Gap Analysis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149"/>
          <p:cNvSpPr txBox="1"/>
          <p:nvPr>
            <p:ph type="title"/>
          </p:nvPr>
        </p:nvSpPr>
        <p:spPr>
          <a:xfrm>
            <a:off x="39624" y="65842"/>
            <a:ext cx="7845600" cy="677100"/>
          </a:xfrm>
          <a:prstGeom prst="rect">
            <a:avLst/>
          </a:prstGeom>
        </p:spPr>
        <p:txBody>
          <a:bodyPr anchorCtr="0" anchor="b" bIns="0" lIns="365750" spcFirstLastPara="1" rIns="91425" wrap="square" tIns="91425">
            <a:noAutofit/>
          </a:bodyPr>
          <a:lstStyle/>
          <a:p>
            <a:pPr indent="0" lvl="0" marL="0" rtl="0" algn="l">
              <a:spcBef>
                <a:spcPts val="0"/>
              </a:spcBef>
              <a:spcAft>
                <a:spcPts val="0"/>
              </a:spcAft>
              <a:buNone/>
            </a:pPr>
            <a:r>
              <a:rPr lang="en"/>
              <a:t>Present vs Future State</a:t>
            </a:r>
            <a:endParaRPr/>
          </a:p>
        </p:txBody>
      </p:sp>
      <p:sp>
        <p:nvSpPr>
          <p:cNvPr id="1024" name="Google Shape;1024;p149"/>
          <p:cNvSpPr txBox="1"/>
          <p:nvPr>
            <p:ph idx="2" type="body"/>
          </p:nvPr>
        </p:nvSpPr>
        <p:spPr>
          <a:xfrm>
            <a:off x="61325" y="1397225"/>
            <a:ext cx="4869600" cy="3360900"/>
          </a:xfrm>
          <a:prstGeom prst="rect">
            <a:avLst/>
          </a:prstGeom>
        </p:spPr>
        <p:txBody>
          <a:bodyPr anchorCtr="0" anchor="t" bIns="182875" lIns="365750" spcFirstLastPara="1" rIns="365750" wrap="square" tIns="91425">
            <a:noAutofit/>
          </a:bodyPr>
          <a:lstStyle/>
          <a:p>
            <a:pPr indent="0" lvl="0" marL="0" rtl="0" algn="l">
              <a:spcBef>
                <a:spcPts val="500"/>
              </a:spcBef>
              <a:spcAft>
                <a:spcPts val="0"/>
              </a:spcAft>
              <a:buNone/>
            </a:pPr>
            <a:r>
              <a:rPr lang="en" sz="2000">
                <a:solidFill>
                  <a:srgbClr val="000000"/>
                </a:solidFill>
                <a:latin typeface="Arial"/>
                <a:ea typeface="Arial"/>
                <a:cs typeface="Arial"/>
                <a:sym typeface="Arial"/>
              </a:rPr>
              <a:t>On a poster, draw the </a:t>
            </a:r>
            <a:r>
              <a:rPr b="1" lang="en" sz="2000">
                <a:solidFill>
                  <a:srgbClr val="000000"/>
                </a:solidFill>
                <a:latin typeface="Roboto"/>
                <a:ea typeface="Roboto"/>
                <a:cs typeface="Roboto"/>
                <a:sym typeface="Roboto"/>
              </a:rPr>
              <a:t>present and future state</a:t>
            </a:r>
            <a:r>
              <a:rPr lang="en" sz="2000">
                <a:solidFill>
                  <a:srgbClr val="000000"/>
                </a:solidFill>
                <a:latin typeface="Arial"/>
                <a:ea typeface="Arial"/>
                <a:cs typeface="Arial"/>
                <a:sym typeface="Arial"/>
              </a:rPr>
              <a:t> of the Goal Area strategy(ies) you’ve selected.</a:t>
            </a:r>
            <a:endParaRPr sz="2000">
              <a:solidFill>
                <a:srgbClr val="000000"/>
              </a:solidFill>
              <a:latin typeface="Arial"/>
              <a:ea typeface="Arial"/>
              <a:cs typeface="Arial"/>
              <a:sym typeface="Arial"/>
            </a:endParaRPr>
          </a:p>
          <a:p>
            <a:pPr indent="0" lvl="0" marL="0" rtl="0" algn="l">
              <a:spcBef>
                <a:spcPts val="1000"/>
              </a:spcBef>
              <a:spcAft>
                <a:spcPts val="0"/>
              </a:spcAft>
              <a:buNone/>
            </a:pPr>
            <a:r>
              <a:rPr lang="en" sz="2000">
                <a:solidFill>
                  <a:srgbClr val="000000"/>
                </a:solidFill>
                <a:latin typeface="Arial"/>
                <a:ea typeface="Arial"/>
                <a:cs typeface="Arial"/>
                <a:sym typeface="Arial"/>
              </a:rPr>
              <a:t>Once complete, discuss:</a:t>
            </a:r>
            <a:endParaRPr sz="2000">
              <a:solidFill>
                <a:srgbClr val="000000"/>
              </a:solidFill>
              <a:latin typeface="Arial"/>
              <a:ea typeface="Arial"/>
              <a:cs typeface="Arial"/>
              <a:sym typeface="Arial"/>
            </a:endParaRPr>
          </a:p>
          <a:p>
            <a:pPr indent="-355600" lvl="0" marL="457200" rtl="0" algn="l">
              <a:spcBef>
                <a:spcPts val="1000"/>
              </a:spcBef>
              <a:spcAft>
                <a:spcPts val="0"/>
              </a:spcAft>
              <a:buClr>
                <a:srgbClr val="4B4B4D"/>
              </a:buClr>
              <a:buSzPts val="2000"/>
              <a:buChar char="-"/>
            </a:pPr>
            <a:r>
              <a:rPr lang="en" sz="2000">
                <a:solidFill>
                  <a:srgbClr val="000000"/>
                </a:solidFill>
                <a:latin typeface="Arial"/>
                <a:ea typeface="Arial"/>
                <a:cs typeface="Arial"/>
                <a:sym typeface="Arial"/>
              </a:rPr>
              <a:t>What are the </a:t>
            </a:r>
            <a:r>
              <a:rPr b="1" lang="en" sz="2000">
                <a:solidFill>
                  <a:srgbClr val="000000"/>
                </a:solidFill>
                <a:latin typeface="Roboto"/>
                <a:ea typeface="Roboto"/>
                <a:cs typeface="Roboto"/>
                <a:sym typeface="Roboto"/>
              </a:rPr>
              <a:t>gaps/barriers </a:t>
            </a:r>
            <a:r>
              <a:rPr lang="en" sz="2000">
                <a:solidFill>
                  <a:srgbClr val="000000"/>
                </a:solidFill>
                <a:latin typeface="Arial"/>
                <a:ea typeface="Arial"/>
                <a:cs typeface="Arial"/>
                <a:sym typeface="Arial"/>
              </a:rPr>
              <a:t>that exist between these two states? </a:t>
            </a:r>
            <a:endParaRPr sz="2000">
              <a:solidFill>
                <a:srgbClr val="000000"/>
              </a:solidFill>
              <a:latin typeface="Arial"/>
              <a:ea typeface="Arial"/>
              <a:cs typeface="Arial"/>
              <a:sym typeface="Arial"/>
            </a:endParaRPr>
          </a:p>
          <a:p>
            <a:pPr indent="-355600" lvl="0" marL="457200" rtl="0" algn="l">
              <a:spcBef>
                <a:spcPts val="0"/>
              </a:spcBef>
              <a:spcAft>
                <a:spcPts val="0"/>
              </a:spcAft>
              <a:buClr>
                <a:srgbClr val="4B4B4D"/>
              </a:buClr>
              <a:buSzPts val="2000"/>
              <a:buChar char="-"/>
            </a:pPr>
            <a:r>
              <a:rPr lang="en" sz="2000">
                <a:solidFill>
                  <a:srgbClr val="000000"/>
                </a:solidFill>
                <a:latin typeface="Arial"/>
                <a:ea typeface="Arial"/>
                <a:cs typeface="Arial"/>
                <a:sym typeface="Arial"/>
              </a:rPr>
              <a:t>What would the </a:t>
            </a:r>
            <a:r>
              <a:rPr b="1" lang="en" sz="2000">
                <a:solidFill>
                  <a:srgbClr val="000000"/>
                </a:solidFill>
                <a:latin typeface="Roboto"/>
                <a:ea typeface="Roboto"/>
                <a:cs typeface="Roboto"/>
                <a:sym typeface="Roboto"/>
              </a:rPr>
              <a:t>outcome </a:t>
            </a:r>
            <a:r>
              <a:rPr lang="en" sz="2000">
                <a:solidFill>
                  <a:srgbClr val="000000"/>
                </a:solidFill>
                <a:latin typeface="Arial"/>
                <a:ea typeface="Arial"/>
                <a:cs typeface="Arial"/>
                <a:sym typeface="Arial"/>
              </a:rPr>
              <a:t>be if you achieved the future state?</a:t>
            </a:r>
            <a:endParaRPr/>
          </a:p>
        </p:txBody>
      </p:sp>
      <p:grpSp>
        <p:nvGrpSpPr>
          <p:cNvPr id="1025" name="Google Shape;1025;p149"/>
          <p:cNvGrpSpPr/>
          <p:nvPr/>
        </p:nvGrpSpPr>
        <p:grpSpPr>
          <a:xfrm>
            <a:off x="4727631" y="846933"/>
            <a:ext cx="4304090" cy="2401957"/>
            <a:chOff x="2143825" y="1481200"/>
            <a:chExt cx="4755900" cy="2476500"/>
          </a:xfrm>
        </p:grpSpPr>
        <p:sp>
          <p:nvSpPr>
            <p:cNvPr id="1026" name="Google Shape;1026;p149"/>
            <p:cNvSpPr txBox="1"/>
            <p:nvPr/>
          </p:nvSpPr>
          <p:spPr>
            <a:xfrm>
              <a:off x="2143825" y="1481200"/>
              <a:ext cx="4755900" cy="24765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027" name="Google Shape;1027;p149"/>
            <p:cNvPicPr preferRelativeResize="0"/>
            <p:nvPr/>
          </p:nvPicPr>
          <p:blipFill rotWithShape="1">
            <a:blip r:embed="rId3">
              <a:alphaModFix/>
            </a:blip>
            <a:srcRect b="42524" l="66391" r="8706" t="12712"/>
            <a:stretch/>
          </p:blipFill>
          <p:spPr>
            <a:xfrm>
              <a:off x="4773050" y="1576025"/>
              <a:ext cx="2020500" cy="2353625"/>
            </a:xfrm>
            <a:prstGeom prst="rect">
              <a:avLst/>
            </a:prstGeom>
            <a:noFill/>
            <a:ln>
              <a:noFill/>
            </a:ln>
          </p:spPr>
        </p:pic>
        <p:pic>
          <p:nvPicPr>
            <p:cNvPr id="1028" name="Google Shape;1028;p149"/>
            <p:cNvPicPr preferRelativeResize="0"/>
            <p:nvPr/>
          </p:nvPicPr>
          <p:blipFill rotWithShape="1">
            <a:blip r:embed="rId4">
              <a:alphaModFix/>
            </a:blip>
            <a:srcRect b="20096" l="22036" r="45590" t="12712"/>
            <a:stretch/>
          </p:blipFill>
          <p:spPr>
            <a:xfrm>
              <a:off x="2242525" y="1574113"/>
              <a:ext cx="2126726" cy="2353625"/>
            </a:xfrm>
            <a:prstGeom prst="rect">
              <a:avLst/>
            </a:prstGeom>
            <a:noFill/>
            <a:ln>
              <a:noFill/>
            </a:ln>
          </p:spPr>
        </p:pic>
      </p:grpSp>
      <p:graphicFrame>
        <p:nvGraphicFramePr>
          <p:cNvPr id="1029" name="Google Shape;1029;p149"/>
          <p:cNvGraphicFramePr/>
          <p:nvPr/>
        </p:nvGraphicFramePr>
        <p:xfrm>
          <a:off x="4643938" y="3402463"/>
          <a:ext cx="3000000" cy="3000000"/>
        </p:xfrm>
        <a:graphic>
          <a:graphicData uri="http://schemas.openxmlformats.org/drawingml/2006/table">
            <a:tbl>
              <a:tblPr>
                <a:noFill/>
                <a:tableStyleId>{2B86B7E1-8F45-413C-B6F0-3780F5E1D656}</a:tableStyleId>
              </a:tblPr>
              <a:tblGrid>
                <a:gridCol w="2220400"/>
                <a:gridCol w="2220400"/>
              </a:tblGrid>
              <a:tr h="381000">
                <a:tc>
                  <a:txBody>
                    <a:bodyPr/>
                    <a:lstStyle/>
                    <a:p>
                      <a:pPr indent="0" lvl="0" marL="0" rtl="0" algn="ctr">
                        <a:spcBef>
                          <a:spcPts val="0"/>
                        </a:spcBef>
                        <a:spcAft>
                          <a:spcPts val="0"/>
                        </a:spcAft>
                        <a:buNone/>
                      </a:pPr>
                      <a:r>
                        <a:rPr i="1" lang="en" sz="1000">
                          <a:solidFill>
                            <a:srgbClr val="434343"/>
                          </a:solidFill>
                          <a:latin typeface="Roboto"/>
                          <a:ea typeface="Roboto"/>
                          <a:cs typeface="Roboto"/>
                          <a:sym typeface="Roboto"/>
                        </a:rPr>
                        <a:t>What are you currently trying? </a:t>
                      </a:r>
                      <a:endParaRPr i="1" sz="1000">
                        <a:solidFill>
                          <a:srgbClr val="434343"/>
                        </a:solidFill>
                        <a:latin typeface="Roboto"/>
                        <a:ea typeface="Roboto"/>
                        <a:cs typeface="Roboto"/>
                        <a:sym typeface="Roboto"/>
                      </a:endParaRPr>
                    </a:p>
                    <a:p>
                      <a:pPr indent="0" lvl="0" marL="0" rtl="0" algn="ctr">
                        <a:spcBef>
                          <a:spcPts val="0"/>
                        </a:spcBef>
                        <a:spcAft>
                          <a:spcPts val="0"/>
                        </a:spcAft>
                        <a:buNone/>
                      </a:pPr>
                      <a:r>
                        <a:rPr i="1" lang="en" sz="1000">
                          <a:solidFill>
                            <a:srgbClr val="434343"/>
                          </a:solidFill>
                          <a:latin typeface="Roboto"/>
                          <a:ea typeface="Roboto"/>
                          <a:cs typeface="Roboto"/>
                          <a:sym typeface="Roboto"/>
                        </a:rPr>
                        <a:t>What is working? What isn’t?</a:t>
                      </a:r>
                      <a:endParaRPr i="1" sz="1000">
                        <a:solidFill>
                          <a:srgbClr val="434343"/>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i="1" lang="en" sz="1000">
                          <a:solidFill>
                            <a:srgbClr val="434343"/>
                          </a:solidFill>
                          <a:latin typeface="Roboto"/>
                          <a:ea typeface="Roboto"/>
                          <a:cs typeface="Roboto"/>
                          <a:sym typeface="Roboto"/>
                        </a:rPr>
                        <a:t>What do you want it look like?</a:t>
                      </a:r>
                      <a:endParaRPr i="1" sz="1000">
                        <a:solidFill>
                          <a:srgbClr val="434343"/>
                        </a:solidFill>
                        <a:latin typeface="Roboto"/>
                        <a:ea typeface="Roboto"/>
                        <a:cs typeface="Roboto"/>
                        <a:sym typeface="Roboto"/>
                      </a:endParaRPr>
                    </a:p>
                    <a:p>
                      <a:pPr indent="0" lvl="0" marL="0" rtl="0" algn="ctr">
                        <a:spcBef>
                          <a:spcPts val="0"/>
                        </a:spcBef>
                        <a:spcAft>
                          <a:spcPts val="0"/>
                        </a:spcAft>
                        <a:buClr>
                          <a:srgbClr val="000000"/>
                        </a:buClr>
                        <a:buSzPts val="1100"/>
                        <a:buFont typeface="Arial"/>
                        <a:buNone/>
                      </a:pPr>
                      <a:r>
                        <a:rPr i="1" lang="en" sz="1000">
                          <a:solidFill>
                            <a:srgbClr val="434343"/>
                          </a:solidFill>
                          <a:latin typeface="Roboto"/>
                          <a:ea typeface="Roboto"/>
                          <a:cs typeface="Roboto"/>
                          <a:sym typeface="Roboto"/>
                        </a:rPr>
                        <a:t>What will people be doing?</a:t>
                      </a:r>
                      <a:endParaRPr i="1" sz="1000">
                        <a:solidFill>
                          <a:srgbClr val="434343"/>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150"/>
          <p:cNvSpPr txBox="1"/>
          <p:nvPr>
            <p:ph type="title"/>
          </p:nvPr>
        </p:nvSpPr>
        <p:spPr>
          <a:xfrm>
            <a:off x="39624" y="370642"/>
            <a:ext cx="7845600" cy="677100"/>
          </a:xfrm>
          <a:prstGeom prst="rect">
            <a:avLst/>
          </a:prstGeom>
        </p:spPr>
        <p:txBody>
          <a:bodyPr anchorCtr="0" anchor="b" bIns="0" lIns="365750" spcFirstLastPara="1" rIns="91425" wrap="square" tIns="91425">
            <a:noAutofit/>
          </a:bodyPr>
          <a:lstStyle/>
          <a:p>
            <a:pPr indent="0" lvl="0" marL="0" rtl="0" algn="l">
              <a:spcBef>
                <a:spcPts val="0"/>
              </a:spcBef>
              <a:spcAft>
                <a:spcPts val="0"/>
              </a:spcAft>
              <a:buNone/>
            </a:pPr>
            <a:r>
              <a:rPr lang="en"/>
              <a:t>Complete Present and Future State in Workbook</a:t>
            </a:r>
            <a:endParaRPr/>
          </a:p>
        </p:txBody>
      </p:sp>
      <p:sp>
        <p:nvSpPr>
          <p:cNvPr id="1035" name="Google Shape;1035;p150"/>
          <p:cNvSpPr txBox="1"/>
          <p:nvPr>
            <p:ph idx="2" type="body"/>
          </p:nvPr>
        </p:nvSpPr>
        <p:spPr>
          <a:xfrm>
            <a:off x="43550" y="1397200"/>
            <a:ext cx="6015300" cy="3482400"/>
          </a:xfrm>
          <a:prstGeom prst="rect">
            <a:avLst/>
          </a:prstGeom>
        </p:spPr>
        <p:txBody>
          <a:bodyPr anchorCtr="0" anchor="t" bIns="182875" lIns="365750" spcFirstLastPara="1" rIns="365750" wrap="square" tIns="91425">
            <a:noAutofit/>
          </a:bodyPr>
          <a:lstStyle/>
          <a:p>
            <a:pPr indent="-355600" lvl="0" marL="457200" rtl="0" algn="l">
              <a:spcBef>
                <a:spcPts val="500"/>
              </a:spcBef>
              <a:spcAft>
                <a:spcPts val="0"/>
              </a:spcAft>
              <a:buClr>
                <a:srgbClr val="4B4B4D"/>
              </a:buClr>
              <a:buSzPts val="2000"/>
              <a:buFont typeface="Arial Narrow"/>
              <a:buAutoNum type="arabicPeriod"/>
            </a:pPr>
            <a:r>
              <a:rPr lang="en" sz="2000">
                <a:solidFill>
                  <a:srgbClr val="000000"/>
                </a:solidFill>
              </a:rPr>
              <a:t>On the next slide of your redesign </a:t>
            </a:r>
            <a:br>
              <a:rPr lang="en" sz="2000">
                <a:solidFill>
                  <a:srgbClr val="000000"/>
                </a:solidFill>
              </a:rPr>
            </a:br>
            <a:r>
              <a:rPr lang="en" sz="2000">
                <a:solidFill>
                  <a:srgbClr val="000000"/>
                </a:solidFill>
              </a:rPr>
              <a:t>workbooks, complete the following steps:</a:t>
            </a:r>
            <a:endParaRPr sz="2000">
              <a:solidFill>
                <a:srgbClr val="000000"/>
              </a:solidFill>
            </a:endParaRPr>
          </a:p>
          <a:p>
            <a:pPr indent="-355600" lvl="1" marL="914400" rtl="0" algn="l">
              <a:spcBef>
                <a:spcPts val="1000"/>
              </a:spcBef>
              <a:spcAft>
                <a:spcPts val="0"/>
              </a:spcAft>
              <a:buClr>
                <a:srgbClr val="FF9900"/>
              </a:buClr>
              <a:buSzPts val="2000"/>
              <a:buAutoNum type="alphaLcPeriod"/>
            </a:pPr>
            <a:r>
              <a:rPr lang="en" sz="2000">
                <a:solidFill>
                  <a:srgbClr val="000000"/>
                </a:solidFill>
              </a:rPr>
              <a:t>Add a</a:t>
            </a:r>
            <a:r>
              <a:rPr b="1" lang="en" sz="2000">
                <a:solidFill>
                  <a:srgbClr val="000000"/>
                </a:solidFill>
              </a:rPr>
              <a:t> description of the </a:t>
            </a:r>
            <a:br>
              <a:rPr b="1" lang="en" sz="2000">
                <a:solidFill>
                  <a:srgbClr val="000000"/>
                </a:solidFill>
              </a:rPr>
            </a:br>
            <a:r>
              <a:rPr b="1" lang="en" sz="2000">
                <a:solidFill>
                  <a:srgbClr val="000000"/>
                </a:solidFill>
              </a:rPr>
              <a:t>strategy(ies)</a:t>
            </a:r>
            <a:r>
              <a:rPr lang="en" sz="2000">
                <a:solidFill>
                  <a:srgbClr val="000000"/>
                </a:solidFill>
              </a:rPr>
              <a:t> your team will be </a:t>
            </a:r>
            <a:br>
              <a:rPr lang="en" sz="2000">
                <a:solidFill>
                  <a:srgbClr val="000000"/>
                </a:solidFill>
              </a:rPr>
            </a:br>
            <a:r>
              <a:rPr lang="en" sz="2000">
                <a:solidFill>
                  <a:srgbClr val="000000"/>
                </a:solidFill>
              </a:rPr>
              <a:t>focusing on</a:t>
            </a:r>
            <a:endParaRPr sz="2000">
              <a:solidFill>
                <a:srgbClr val="000000"/>
              </a:solidFill>
            </a:endParaRPr>
          </a:p>
          <a:p>
            <a:pPr indent="-355600" lvl="1" marL="914400" rtl="0" algn="l">
              <a:spcBef>
                <a:spcPts val="1000"/>
              </a:spcBef>
              <a:spcAft>
                <a:spcPts val="0"/>
              </a:spcAft>
              <a:buClr>
                <a:srgbClr val="FF9900"/>
              </a:buClr>
              <a:buSzPts val="2000"/>
              <a:buFont typeface="Roboto"/>
              <a:buAutoNum type="alphaLcPeriod"/>
            </a:pPr>
            <a:r>
              <a:rPr lang="en" sz="2000">
                <a:solidFill>
                  <a:srgbClr val="000000"/>
                </a:solidFill>
              </a:rPr>
              <a:t>Document the </a:t>
            </a:r>
            <a:r>
              <a:rPr b="1" lang="en" sz="2000">
                <a:solidFill>
                  <a:srgbClr val="000000"/>
                </a:solidFill>
              </a:rPr>
              <a:t>Present State, Gaps/Barriers, and Future State </a:t>
            </a:r>
            <a:r>
              <a:rPr lang="en" sz="2000">
                <a:solidFill>
                  <a:srgbClr val="000000"/>
                </a:solidFill>
              </a:rPr>
              <a:t>of these strategies</a:t>
            </a:r>
            <a:endParaRPr sz="2000">
              <a:solidFill>
                <a:srgbClr val="000000"/>
              </a:solidFill>
            </a:endParaRPr>
          </a:p>
          <a:p>
            <a:pPr indent="-355600" lvl="1" marL="914400" rtl="0" algn="l">
              <a:spcBef>
                <a:spcPts val="1000"/>
              </a:spcBef>
              <a:spcAft>
                <a:spcPts val="1000"/>
              </a:spcAft>
              <a:buClr>
                <a:srgbClr val="FF9900"/>
              </a:buClr>
              <a:buSzPts val="2000"/>
              <a:buAutoNum type="alphaLcPeriod"/>
            </a:pPr>
            <a:r>
              <a:rPr lang="en" sz="2000">
                <a:solidFill>
                  <a:srgbClr val="000000"/>
                </a:solidFill>
              </a:rPr>
              <a:t>Document what </a:t>
            </a:r>
            <a:r>
              <a:rPr b="1" lang="en" sz="2000">
                <a:solidFill>
                  <a:srgbClr val="000000"/>
                </a:solidFill>
              </a:rPr>
              <a:t>outcomes</a:t>
            </a:r>
            <a:r>
              <a:rPr lang="en" sz="2000">
                <a:solidFill>
                  <a:srgbClr val="000000"/>
                </a:solidFill>
              </a:rPr>
              <a:t> will occur if future state is achieved</a:t>
            </a:r>
            <a:endParaRPr sz="2000"/>
          </a:p>
        </p:txBody>
      </p:sp>
      <p:pic>
        <p:nvPicPr>
          <p:cNvPr id="1036" name="Google Shape;1036;p150"/>
          <p:cNvPicPr preferRelativeResize="0"/>
          <p:nvPr/>
        </p:nvPicPr>
        <p:blipFill>
          <a:blip r:embed="rId3">
            <a:alphaModFix/>
          </a:blip>
          <a:stretch>
            <a:fillRect/>
          </a:stretch>
        </p:blipFill>
        <p:spPr>
          <a:xfrm>
            <a:off x="4852150" y="1049238"/>
            <a:ext cx="4169000" cy="209761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p151"/>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Prioritizing Strategies for Prototyping and Testing</a:t>
            </a:r>
            <a:endParaRPr/>
          </a:p>
        </p:txBody>
      </p:sp>
      <p:sp>
        <p:nvSpPr>
          <p:cNvPr id="1042" name="Google Shape;1042;p151"/>
          <p:cNvSpPr txBox="1"/>
          <p:nvPr>
            <p:ph idx="1" type="body"/>
          </p:nvPr>
        </p:nvSpPr>
        <p:spPr>
          <a:xfrm>
            <a:off x="628650" y="1293019"/>
            <a:ext cx="7886700" cy="3263400"/>
          </a:xfrm>
          <a:prstGeom prst="rect">
            <a:avLst/>
          </a:prstGeom>
        </p:spPr>
        <p:txBody>
          <a:bodyPr anchorCtr="0" anchor="t" bIns="34275" lIns="68575" spcFirstLastPara="1" rIns="68575" wrap="square" tIns="34275">
            <a:noAutofit/>
          </a:bodyPr>
          <a:lstStyle/>
          <a:p>
            <a:pPr indent="-317500" lvl="0" marL="457200" rtl="0" algn="l">
              <a:spcBef>
                <a:spcPts val="800"/>
              </a:spcBef>
              <a:spcAft>
                <a:spcPts val="0"/>
              </a:spcAft>
              <a:buSzPts val="1400"/>
              <a:buChar char="●"/>
            </a:pPr>
            <a:r>
              <a:rPr lang="en"/>
              <a:t>Start by </a:t>
            </a:r>
            <a:r>
              <a:rPr lang="en"/>
              <a:t>addressing</a:t>
            </a:r>
            <a:r>
              <a:rPr lang="en"/>
              <a:t> your barriers.</a:t>
            </a:r>
            <a:endParaRPr/>
          </a:p>
          <a:p>
            <a:pPr indent="-317500" lvl="1" marL="914400" rtl="0" algn="l">
              <a:spcBef>
                <a:spcPts val="0"/>
              </a:spcBef>
              <a:spcAft>
                <a:spcPts val="0"/>
              </a:spcAft>
              <a:buSzPts val="1400"/>
              <a:buChar char="○"/>
            </a:pPr>
            <a:r>
              <a:rPr lang="en"/>
              <a:t>Are these technical issues that can easily be addressed? </a:t>
            </a:r>
            <a:endParaRPr/>
          </a:p>
          <a:p>
            <a:pPr indent="-317500" lvl="1" marL="914400" rtl="0" algn="l">
              <a:spcBef>
                <a:spcPts val="0"/>
              </a:spcBef>
              <a:spcAft>
                <a:spcPts val="0"/>
              </a:spcAft>
              <a:buSzPts val="1400"/>
              <a:buChar char="○"/>
            </a:pPr>
            <a:r>
              <a:rPr lang="en"/>
              <a:t>Are these adaptive issues that will need time, planning, attention, and revision? </a:t>
            </a:r>
            <a:endParaRPr/>
          </a:p>
          <a:p>
            <a:pPr indent="-317500" lvl="0" marL="457200" rtl="0" algn="l">
              <a:spcBef>
                <a:spcPts val="0"/>
              </a:spcBef>
              <a:spcAft>
                <a:spcPts val="0"/>
              </a:spcAft>
              <a:buSzPts val="1400"/>
              <a:buChar char="●"/>
            </a:pPr>
            <a:r>
              <a:rPr lang="en"/>
              <a:t>If barriers are technical, address them. </a:t>
            </a:r>
            <a:endParaRPr/>
          </a:p>
          <a:p>
            <a:pPr indent="-317500" lvl="0" marL="457200" rtl="0" algn="l">
              <a:spcBef>
                <a:spcPts val="0"/>
              </a:spcBef>
              <a:spcAft>
                <a:spcPts val="0"/>
              </a:spcAft>
              <a:buSzPts val="1400"/>
              <a:buChar char="●"/>
            </a:pPr>
            <a:r>
              <a:rPr lang="en"/>
              <a:t>If barriers are </a:t>
            </a:r>
            <a:r>
              <a:rPr lang="en"/>
              <a:t>adaptive</a:t>
            </a:r>
            <a:r>
              <a:rPr lang="en"/>
              <a:t>, they will most likely require an intentional focus (i.e. measurement, action plan, and accountability meetings). </a:t>
            </a:r>
            <a:endParaRPr/>
          </a:p>
          <a:p>
            <a:pPr indent="-317500" lvl="0" marL="457200" rtl="0" algn="l">
              <a:spcBef>
                <a:spcPts val="0"/>
              </a:spcBef>
              <a:spcAft>
                <a:spcPts val="0"/>
              </a:spcAft>
              <a:buSzPts val="1400"/>
              <a:buChar char="●"/>
            </a:pPr>
            <a:r>
              <a:rPr lang="en"/>
              <a:t>Then examine your future state. Consider, </a:t>
            </a:r>
            <a:endParaRPr/>
          </a:p>
          <a:p>
            <a:pPr indent="-317500" lvl="1" marL="914400" rtl="0" algn="l">
              <a:spcBef>
                <a:spcPts val="0"/>
              </a:spcBef>
              <a:spcAft>
                <a:spcPts val="0"/>
              </a:spcAft>
              <a:buSzPts val="1400"/>
              <a:buChar char="○"/>
            </a:pPr>
            <a:r>
              <a:rPr lang="en"/>
              <a:t>What desired state element should come first? </a:t>
            </a:r>
            <a:endParaRPr/>
          </a:p>
          <a:p>
            <a:pPr indent="-317500" lvl="1" marL="914400" rtl="0" algn="l">
              <a:spcBef>
                <a:spcPts val="0"/>
              </a:spcBef>
              <a:spcAft>
                <a:spcPts val="0"/>
              </a:spcAft>
              <a:buSzPts val="1400"/>
              <a:buChar char="○"/>
            </a:pPr>
            <a:r>
              <a:rPr lang="en"/>
              <a:t>Which element, if done well, would allow me to establish other elements?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p152"/>
          <p:cNvSpPr txBox="1"/>
          <p:nvPr>
            <p:ph type="title"/>
          </p:nvPr>
        </p:nvSpPr>
        <p:spPr>
          <a:xfrm>
            <a:off x="240600" y="273850"/>
            <a:ext cx="86628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Technical Problem vs Adaptive Challenge</a:t>
            </a:r>
            <a:endParaRPr/>
          </a:p>
        </p:txBody>
      </p:sp>
      <p:graphicFrame>
        <p:nvGraphicFramePr>
          <p:cNvPr id="1048" name="Google Shape;1048;p152"/>
          <p:cNvGraphicFramePr/>
          <p:nvPr/>
        </p:nvGraphicFramePr>
        <p:xfrm>
          <a:off x="418200" y="1162050"/>
          <a:ext cx="3000000" cy="3000000"/>
        </p:xfrm>
        <a:graphic>
          <a:graphicData uri="http://schemas.openxmlformats.org/drawingml/2006/table">
            <a:tbl>
              <a:tblPr>
                <a:noFill/>
                <a:tableStyleId>{2B86B7E1-8F45-413C-B6F0-3780F5E1D656}</a:tableStyleId>
              </a:tblPr>
              <a:tblGrid>
                <a:gridCol w="4200125"/>
                <a:gridCol w="4200125"/>
              </a:tblGrid>
              <a:tr h="408325">
                <a:tc>
                  <a:txBody>
                    <a:bodyPr/>
                    <a:lstStyle/>
                    <a:p>
                      <a:pPr indent="0" lvl="0" marL="0" rtl="0" algn="ctr">
                        <a:spcBef>
                          <a:spcPts val="0"/>
                        </a:spcBef>
                        <a:spcAft>
                          <a:spcPts val="0"/>
                        </a:spcAft>
                        <a:buNone/>
                      </a:pPr>
                      <a:r>
                        <a:rPr b="1" lang="en" sz="1600"/>
                        <a:t>Technical Problem</a:t>
                      </a:r>
                      <a:endParaRPr b="1" sz="1600"/>
                    </a:p>
                  </a:txBody>
                  <a:tcPr marT="91425" marB="91425" marR="91425" marL="91425"/>
                </a:tc>
                <a:tc>
                  <a:txBody>
                    <a:bodyPr/>
                    <a:lstStyle/>
                    <a:p>
                      <a:pPr indent="0" lvl="0" marL="0" rtl="0" algn="ctr">
                        <a:spcBef>
                          <a:spcPts val="0"/>
                        </a:spcBef>
                        <a:spcAft>
                          <a:spcPts val="0"/>
                        </a:spcAft>
                        <a:buNone/>
                      </a:pPr>
                      <a:r>
                        <a:rPr b="1" lang="en" sz="1600"/>
                        <a:t>Adaptive Challenge</a:t>
                      </a:r>
                      <a:endParaRPr b="1" sz="1600"/>
                    </a:p>
                  </a:txBody>
                  <a:tcPr marT="91425" marB="91425" marR="91425" marL="91425"/>
                </a:tc>
              </a:tr>
              <a:tr h="379150">
                <a:tc>
                  <a:txBody>
                    <a:bodyPr/>
                    <a:lstStyle/>
                    <a:p>
                      <a:pPr indent="0" lvl="0" marL="0" rtl="0" algn="l">
                        <a:spcBef>
                          <a:spcPts val="0"/>
                        </a:spcBef>
                        <a:spcAft>
                          <a:spcPts val="0"/>
                        </a:spcAft>
                        <a:buNone/>
                      </a:pPr>
                      <a:r>
                        <a:rPr lang="en"/>
                        <a:t>It is easy to identify.</a:t>
                      </a:r>
                      <a:endParaRPr/>
                    </a:p>
                  </a:txBody>
                  <a:tcPr marT="91425" marB="91425" marR="91425" marL="91425"/>
                </a:tc>
                <a:tc>
                  <a:txBody>
                    <a:bodyPr/>
                    <a:lstStyle/>
                    <a:p>
                      <a:pPr indent="0" lvl="0" marL="0" rtl="0" algn="l">
                        <a:spcBef>
                          <a:spcPts val="0"/>
                        </a:spcBef>
                        <a:spcAft>
                          <a:spcPts val="0"/>
                        </a:spcAft>
                        <a:buNone/>
                      </a:pPr>
                      <a:r>
                        <a:rPr lang="en"/>
                        <a:t>It is difficult to identify.</a:t>
                      </a:r>
                      <a:endParaRPr/>
                    </a:p>
                  </a:txBody>
                  <a:tcPr marT="91425" marB="91425" marR="91425" marL="91425"/>
                </a:tc>
              </a:tr>
              <a:tr h="583325">
                <a:tc>
                  <a:txBody>
                    <a:bodyPr/>
                    <a:lstStyle/>
                    <a:p>
                      <a:pPr indent="0" lvl="0" marL="0" rtl="0" algn="l">
                        <a:spcBef>
                          <a:spcPts val="0"/>
                        </a:spcBef>
                        <a:spcAft>
                          <a:spcPts val="0"/>
                        </a:spcAft>
                        <a:buNone/>
                      </a:pPr>
                      <a:r>
                        <a:rPr lang="en"/>
                        <a:t>Most of the time has quick and easy solutions (tried and tested).</a:t>
                      </a:r>
                      <a:endParaRPr/>
                    </a:p>
                  </a:txBody>
                  <a:tcPr marT="91425" marB="91425" marR="91425" marL="91425"/>
                </a:tc>
                <a:tc>
                  <a:txBody>
                    <a:bodyPr/>
                    <a:lstStyle/>
                    <a:p>
                      <a:pPr indent="0" lvl="0" marL="0" rtl="0" algn="l">
                        <a:spcBef>
                          <a:spcPts val="0"/>
                        </a:spcBef>
                        <a:spcAft>
                          <a:spcPts val="0"/>
                        </a:spcAft>
                        <a:buNone/>
                      </a:pPr>
                      <a:r>
                        <a:rPr lang="en"/>
                        <a:t>It requires changes in the way things are done (changes in approach to work).</a:t>
                      </a:r>
                      <a:endParaRPr/>
                    </a:p>
                  </a:txBody>
                  <a:tcPr marT="91425" marB="91425" marR="91425" marL="91425"/>
                </a:tc>
              </a:tr>
              <a:tr h="583325">
                <a:tc>
                  <a:txBody>
                    <a:bodyPr/>
                    <a:lstStyle/>
                    <a:p>
                      <a:pPr indent="0" lvl="0" marL="0" rtl="0" algn="l">
                        <a:spcBef>
                          <a:spcPts val="0"/>
                        </a:spcBef>
                        <a:spcAft>
                          <a:spcPts val="0"/>
                        </a:spcAft>
                        <a:buNone/>
                      </a:pPr>
                      <a:r>
                        <a:rPr lang="en"/>
                        <a:t>Requires small changes that are within organizational boundaries.</a:t>
                      </a:r>
                      <a:endParaRPr/>
                    </a:p>
                  </a:txBody>
                  <a:tcPr marT="91425" marB="91425" marR="91425" marL="91425"/>
                </a:tc>
                <a:tc>
                  <a:txBody>
                    <a:bodyPr/>
                    <a:lstStyle/>
                    <a:p>
                      <a:pPr indent="0" lvl="0" marL="0" rtl="0" algn="l">
                        <a:spcBef>
                          <a:spcPts val="0"/>
                        </a:spcBef>
                        <a:spcAft>
                          <a:spcPts val="0"/>
                        </a:spcAft>
                        <a:buNone/>
                      </a:pPr>
                      <a:r>
                        <a:rPr lang="en"/>
                        <a:t>Requires changes in a lot of places which may cross organizational boundaries.</a:t>
                      </a:r>
                      <a:endParaRPr/>
                    </a:p>
                  </a:txBody>
                  <a:tcPr marT="91425" marB="91425" marR="91425" marL="91425"/>
                </a:tc>
              </a:tr>
              <a:tr h="583325">
                <a:tc>
                  <a:txBody>
                    <a:bodyPr/>
                    <a:lstStyle/>
                    <a:p>
                      <a:pPr indent="0" lvl="0" marL="0" rtl="0" algn="l">
                        <a:spcBef>
                          <a:spcPts val="0"/>
                        </a:spcBef>
                        <a:spcAft>
                          <a:spcPts val="0"/>
                        </a:spcAft>
                        <a:buNone/>
                      </a:pPr>
                      <a:r>
                        <a:rPr lang="en"/>
                        <a:t>People are receptive to technical solutions.</a:t>
                      </a:r>
                      <a:endParaRPr/>
                    </a:p>
                  </a:txBody>
                  <a:tcPr marT="91425" marB="91425" marR="91425" marL="91425"/>
                </a:tc>
                <a:tc>
                  <a:txBody>
                    <a:bodyPr/>
                    <a:lstStyle/>
                    <a:p>
                      <a:pPr indent="0" lvl="0" marL="0" rtl="0" algn="l">
                        <a:spcBef>
                          <a:spcPts val="0"/>
                        </a:spcBef>
                        <a:spcAft>
                          <a:spcPts val="0"/>
                        </a:spcAft>
                        <a:buNone/>
                      </a:pPr>
                      <a:r>
                        <a:rPr lang="en"/>
                        <a:t>People resist to acknowledge adaptive challenges.</a:t>
                      </a:r>
                      <a:endParaRPr/>
                    </a:p>
                  </a:txBody>
                  <a:tcPr marT="91425" marB="91425" marR="91425" marL="91425"/>
                </a:tc>
              </a:tr>
              <a:tr h="787500">
                <a:tc>
                  <a:txBody>
                    <a:bodyPr/>
                    <a:lstStyle/>
                    <a:p>
                      <a:pPr indent="0" lvl="0" marL="0" rtl="0" algn="l">
                        <a:spcBef>
                          <a:spcPts val="0"/>
                        </a:spcBef>
                        <a:spcAft>
                          <a:spcPts val="0"/>
                        </a:spcAft>
                        <a:buNone/>
                      </a:pPr>
                      <a:r>
                        <a:rPr lang="en"/>
                        <a:t>Solutions can be implemented face and by authority.</a:t>
                      </a:r>
                      <a:endParaRPr/>
                    </a:p>
                  </a:txBody>
                  <a:tcPr marT="91425" marB="91425" marR="91425" marL="91425"/>
                </a:tc>
                <a:tc>
                  <a:txBody>
                    <a:bodyPr/>
                    <a:lstStyle/>
                    <a:p>
                      <a:pPr indent="0" lvl="0" marL="0" rtl="0" algn="l">
                        <a:spcBef>
                          <a:spcPts val="0"/>
                        </a:spcBef>
                        <a:spcAft>
                          <a:spcPts val="0"/>
                        </a:spcAft>
                        <a:buNone/>
                      </a:pPr>
                      <a:r>
                        <a:rPr lang="en"/>
                        <a:t>Solutions emerge from experimentation and discovery; take a long time to implement. </a:t>
                      </a:r>
                      <a:endParaRPr/>
                    </a:p>
                  </a:txBody>
                  <a:tcPr marT="91425" marB="91425" marR="91425" marL="91425"/>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pic>
        <p:nvPicPr>
          <p:cNvPr id="1053" name="Google Shape;1053;p153"/>
          <p:cNvPicPr preferRelativeResize="0"/>
          <p:nvPr/>
        </p:nvPicPr>
        <p:blipFill>
          <a:blip r:embed="rId3">
            <a:alphaModFix/>
          </a:blip>
          <a:stretch>
            <a:fillRect/>
          </a:stretch>
        </p:blipFill>
        <p:spPr>
          <a:xfrm>
            <a:off x="911350" y="2399925"/>
            <a:ext cx="9525" cy="9525"/>
          </a:xfrm>
          <a:prstGeom prst="rect">
            <a:avLst/>
          </a:prstGeom>
          <a:noFill/>
          <a:ln>
            <a:noFill/>
          </a:ln>
        </p:spPr>
      </p:pic>
      <p:cxnSp>
        <p:nvCxnSpPr>
          <p:cNvPr id="1054" name="Google Shape;1054;p153"/>
          <p:cNvCxnSpPr/>
          <p:nvPr/>
        </p:nvCxnSpPr>
        <p:spPr>
          <a:xfrm rot="10800000">
            <a:off x="2317550" y="270800"/>
            <a:ext cx="48900" cy="3486900"/>
          </a:xfrm>
          <a:prstGeom prst="straightConnector1">
            <a:avLst/>
          </a:prstGeom>
          <a:noFill/>
          <a:ln cap="flat" cmpd="sng" w="76200">
            <a:solidFill>
              <a:schemeClr val="dk2"/>
            </a:solidFill>
            <a:prstDash val="solid"/>
            <a:round/>
            <a:headEnd len="med" w="med" type="none"/>
            <a:tailEnd len="med" w="med" type="triangle"/>
          </a:ln>
        </p:spPr>
      </p:cxnSp>
      <p:cxnSp>
        <p:nvCxnSpPr>
          <p:cNvPr id="1055" name="Google Shape;1055;p153"/>
          <p:cNvCxnSpPr/>
          <p:nvPr/>
        </p:nvCxnSpPr>
        <p:spPr>
          <a:xfrm flipH="1" rot="10800000">
            <a:off x="2359750" y="3732700"/>
            <a:ext cx="5844000" cy="18300"/>
          </a:xfrm>
          <a:prstGeom prst="straightConnector1">
            <a:avLst/>
          </a:prstGeom>
          <a:noFill/>
          <a:ln cap="flat" cmpd="sng" w="76200">
            <a:solidFill>
              <a:schemeClr val="dk2"/>
            </a:solidFill>
            <a:prstDash val="solid"/>
            <a:round/>
            <a:headEnd len="med" w="med" type="none"/>
            <a:tailEnd len="med" w="med" type="triangle"/>
          </a:ln>
        </p:spPr>
      </p:cxnSp>
      <p:sp>
        <p:nvSpPr>
          <p:cNvPr id="1056" name="Google Shape;1056;p153"/>
          <p:cNvSpPr txBox="1"/>
          <p:nvPr/>
        </p:nvSpPr>
        <p:spPr>
          <a:xfrm rot="-5400000">
            <a:off x="-145362" y="2109775"/>
            <a:ext cx="3687000" cy="58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latin typeface="Arial Narrow"/>
                <a:ea typeface="Arial Narrow"/>
                <a:cs typeface="Arial Narrow"/>
                <a:sym typeface="Arial Narrow"/>
              </a:rPr>
              <a:t>Obstacles/ Issues to address</a:t>
            </a:r>
            <a:endParaRPr b="1" sz="2200">
              <a:latin typeface="Arial Narrow"/>
              <a:ea typeface="Arial Narrow"/>
              <a:cs typeface="Arial Narrow"/>
              <a:sym typeface="Arial Narrow"/>
            </a:endParaRPr>
          </a:p>
        </p:txBody>
      </p:sp>
      <p:sp>
        <p:nvSpPr>
          <p:cNvPr id="1057" name="Google Shape;1057;p153"/>
          <p:cNvSpPr txBox="1"/>
          <p:nvPr/>
        </p:nvSpPr>
        <p:spPr>
          <a:xfrm>
            <a:off x="0" y="3125175"/>
            <a:ext cx="1392000" cy="58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800">
                <a:solidFill>
                  <a:srgbClr val="0000FF"/>
                </a:solidFill>
                <a:latin typeface="Arial Narrow"/>
                <a:ea typeface="Arial Narrow"/>
                <a:cs typeface="Arial Narrow"/>
                <a:sym typeface="Arial Narrow"/>
              </a:rPr>
              <a:t>We don’t know what issues there might be</a:t>
            </a:r>
            <a:endParaRPr i="1" sz="1800">
              <a:solidFill>
                <a:srgbClr val="0000FF"/>
              </a:solidFill>
              <a:latin typeface="Arial Narrow"/>
              <a:ea typeface="Arial Narrow"/>
              <a:cs typeface="Arial Narrow"/>
              <a:sym typeface="Arial Narrow"/>
            </a:endParaRPr>
          </a:p>
        </p:txBody>
      </p:sp>
      <p:sp>
        <p:nvSpPr>
          <p:cNvPr id="1058" name="Google Shape;1058;p153"/>
          <p:cNvSpPr txBox="1"/>
          <p:nvPr/>
        </p:nvSpPr>
        <p:spPr>
          <a:xfrm>
            <a:off x="108313" y="700550"/>
            <a:ext cx="1392000" cy="58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800">
                <a:solidFill>
                  <a:srgbClr val="0000FF"/>
                </a:solidFill>
                <a:latin typeface="Arial Narrow"/>
                <a:ea typeface="Arial Narrow"/>
                <a:cs typeface="Arial Narrow"/>
                <a:sym typeface="Arial Narrow"/>
              </a:rPr>
              <a:t>We know all issues we will need to address</a:t>
            </a:r>
            <a:endParaRPr i="1" sz="1800">
              <a:solidFill>
                <a:srgbClr val="0000FF"/>
              </a:solidFill>
              <a:latin typeface="Arial Narrow"/>
              <a:ea typeface="Arial Narrow"/>
              <a:cs typeface="Arial Narrow"/>
              <a:sym typeface="Arial Narrow"/>
            </a:endParaRPr>
          </a:p>
        </p:txBody>
      </p:sp>
      <p:sp>
        <p:nvSpPr>
          <p:cNvPr id="1059" name="Google Shape;1059;p153"/>
          <p:cNvSpPr txBox="1"/>
          <p:nvPr/>
        </p:nvSpPr>
        <p:spPr>
          <a:xfrm rot="-5400000">
            <a:off x="1556175" y="813600"/>
            <a:ext cx="1218000" cy="58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000FF"/>
                </a:solidFill>
                <a:latin typeface="Arial Narrow"/>
                <a:ea typeface="Arial Narrow"/>
                <a:cs typeface="Arial Narrow"/>
                <a:sym typeface="Arial Narrow"/>
              </a:rPr>
              <a:t>Known</a:t>
            </a:r>
            <a:endParaRPr b="1" sz="1800">
              <a:solidFill>
                <a:srgbClr val="0000FF"/>
              </a:solidFill>
              <a:latin typeface="Arial Narrow"/>
              <a:ea typeface="Arial Narrow"/>
              <a:cs typeface="Arial Narrow"/>
              <a:sym typeface="Arial Narrow"/>
            </a:endParaRPr>
          </a:p>
        </p:txBody>
      </p:sp>
      <p:sp>
        <p:nvSpPr>
          <p:cNvPr id="1060" name="Google Shape;1060;p153"/>
          <p:cNvSpPr txBox="1"/>
          <p:nvPr/>
        </p:nvSpPr>
        <p:spPr>
          <a:xfrm rot="-5400000">
            <a:off x="1556175" y="2941675"/>
            <a:ext cx="1218000" cy="58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000FF"/>
                </a:solidFill>
                <a:latin typeface="Arial Narrow"/>
                <a:ea typeface="Arial Narrow"/>
                <a:cs typeface="Arial Narrow"/>
                <a:sym typeface="Arial Narrow"/>
              </a:rPr>
              <a:t>Unknown</a:t>
            </a:r>
            <a:endParaRPr b="1" sz="1800">
              <a:solidFill>
                <a:srgbClr val="0000FF"/>
              </a:solidFill>
              <a:latin typeface="Arial Narrow"/>
              <a:ea typeface="Arial Narrow"/>
              <a:cs typeface="Arial Narrow"/>
              <a:sym typeface="Arial Narrow"/>
            </a:endParaRPr>
          </a:p>
        </p:txBody>
      </p:sp>
      <p:sp>
        <p:nvSpPr>
          <p:cNvPr id="1061" name="Google Shape;1061;p153"/>
          <p:cNvSpPr txBox="1"/>
          <p:nvPr/>
        </p:nvSpPr>
        <p:spPr>
          <a:xfrm>
            <a:off x="2341300" y="3997975"/>
            <a:ext cx="5293500" cy="50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latin typeface="Arial Narrow"/>
                <a:ea typeface="Arial Narrow"/>
                <a:cs typeface="Arial Narrow"/>
                <a:sym typeface="Arial Narrow"/>
              </a:rPr>
              <a:t>Solutions</a:t>
            </a:r>
            <a:endParaRPr b="1" sz="2200">
              <a:latin typeface="Arial Narrow"/>
              <a:ea typeface="Arial Narrow"/>
              <a:cs typeface="Arial Narrow"/>
              <a:sym typeface="Arial Narrow"/>
            </a:endParaRPr>
          </a:p>
        </p:txBody>
      </p:sp>
      <p:sp>
        <p:nvSpPr>
          <p:cNvPr id="1062" name="Google Shape;1062;p153"/>
          <p:cNvSpPr txBox="1"/>
          <p:nvPr/>
        </p:nvSpPr>
        <p:spPr>
          <a:xfrm>
            <a:off x="2214050" y="3733400"/>
            <a:ext cx="1440000" cy="50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9900FF"/>
                </a:solidFill>
                <a:latin typeface="Arial Narrow"/>
                <a:ea typeface="Arial Narrow"/>
                <a:cs typeface="Arial Narrow"/>
                <a:sym typeface="Arial Narrow"/>
              </a:rPr>
              <a:t>Unknown</a:t>
            </a:r>
            <a:endParaRPr b="1" sz="1800">
              <a:solidFill>
                <a:srgbClr val="9900FF"/>
              </a:solidFill>
              <a:latin typeface="Arial Narrow"/>
              <a:ea typeface="Arial Narrow"/>
              <a:cs typeface="Arial Narrow"/>
              <a:sym typeface="Arial Narrow"/>
            </a:endParaRPr>
          </a:p>
        </p:txBody>
      </p:sp>
      <p:sp>
        <p:nvSpPr>
          <p:cNvPr id="1063" name="Google Shape;1063;p153"/>
          <p:cNvSpPr txBox="1"/>
          <p:nvPr/>
        </p:nvSpPr>
        <p:spPr>
          <a:xfrm>
            <a:off x="6154325" y="3714975"/>
            <a:ext cx="1440000" cy="50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9900FF"/>
                </a:solidFill>
                <a:latin typeface="Arial Narrow"/>
                <a:ea typeface="Arial Narrow"/>
                <a:cs typeface="Arial Narrow"/>
                <a:sym typeface="Arial Narrow"/>
              </a:rPr>
              <a:t>Known</a:t>
            </a:r>
            <a:endParaRPr b="1" sz="1800">
              <a:solidFill>
                <a:srgbClr val="9900FF"/>
              </a:solidFill>
              <a:latin typeface="Arial Narrow"/>
              <a:ea typeface="Arial Narrow"/>
              <a:cs typeface="Arial Narrow"/>
              <a:sym typeface="Arial Narrow"/>
            </a:endParaRPr>
          </a:p>
        </p:txBody>
      </p:sp>
      <p:sp>
        <p:nvSpPr>
          <p:cNvPr id="1064" name="Google Shape;1064;p153"/>
          <p:cNvSpPr txBox="1"/>
          <p:nvPr/>
        </p:nvSpPr>
        <p:spPr>
          <a:xfrm>
            <a:off x="2155275" y="4021100"/>
            <a:ext cx="1440000" cy="50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800">
                <a:solidFill>
                  <a:srgbClr val="9900FF"/>
                </a:solidFill>
                <a:latin typeface="Arial Narrow"/>
                <a:ea typeface="Arial Narrow"/>
                <a:cs typeface="Arial Narrow"/>
                <a:sym typeface="Arial Narrow"/>
              </a:rPr>
              <a:t>We don’t know if it will work</a:t>
            </a:r>
            <a:endParaRPr i="1" sz="1800">
              <a:solidFill>
                <a:srgbClr val="9900FF"/>
              </a:solidFill>
              <a:latin typeface="Arial Narrow"/>
              <a:ea typeface="Arial Narrow"/>
              <a:cs typeface="Arial Narrow"/>
              <a:sym typeface="Arial Narrow"/>
            </a:endParaRPr>
          </a:p>
        </p:txBody>
      </p:sp>
      <p:sp>
        <p:nvSpPr>
          <p:cNvPr id="1065" name="Google Shape;1065;p153"/>
          <p:cNvSpPr txBox="1"/>
          <p:nvPr/>
        </p:nvSpPr>
        <p:spPr>
          <a:xfrm>
            <a:off x="6194875" y="4047150"/>
            <a:ext cx="1440000" cy="50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800">
                <a:solidFill>
                  <a:srgbClr val="9900FF"/>
                </a:solidFill>
                <a:latin typeface="Arial Narrow"/>
                <a:ea typeface="Arial Narrow"/>
                <a:cs typeface="Arial Narrow"/>
                <a:sym typeface="Arial Narrow"/>
              </a:rPr>
              <a:t>We know it will work</a:t>
            </a:r>
            <a:endParaRPr i="1" sz="1800">
              <a:solidFill>
                <a:srgbClr val="9900FF"/>
              </a:solidFill>
              <a:latin typeface="Arial Narrow"/>
              <a:ea typeface="Arial Narrow"/>
              <a:cs typeface="Arial Narrow"/>
              <a:sym typeface="Arial Narrow"/>
            </a:endParaRPr>
          </a:p>
        </p:txBody>
      </p:sp>
      <p:sp>
        <p:nvSpPr>
          <p:cNvPr id="1066" name="Google Shape;1066;p153"/>
          <p:cNvSpPr txBox="1"/>
          <p:nvPr/>
        </p:nvSpPr>
        <p:spPr>
          <a:xfrm>
            <a:off x="2383100" y="839975"/>
            <a:ext cx="3165900" cy="2929200"/>
          </a:xfrm>
          <a:prstGeom prst="rect">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Arial Narrow"/>
                <a:ea typeface="Arial Narrow"/>
                <a:cs typeface="Arial Narrow"/>
                <a:sym typeface="Arial Narrow"/>
              </a:rPr>
              <a:t>Strategies to Prototype</a:t>
            </a:r>
            <a:endParaRPr sz="1800">
              <a:latin typeface="Arial Narrow"/>
              <a:ea typeface="Arial Narrow"/>
              <a:cs typeface="Arial Narrow"/>
              <a:sym typeface="Arial Narrow"/>
            </a:endParaRPr>
          </a:p>
        </p:txBody>
      </p:sp>
      <p:sp>
        <p:nvSpPr>
          <p:cNvPr id="1067" name="Google Shape;1067;p153"/>
          <p:cNvSpPr txBox="1"/>
          <p:nvPr/>
        </p:nvSpPr>
        <p:spPr>
          <a:xfrm>
            <a:off x="5625200" y="289100"/>
            <a:ext cx="2654700" cy="15279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Arial Narrow"/>
                <a:ea typeface="Arial Narrow"/>
                <a:cs typeface="Arial Narrow"/>
                <a:sym typeface="Arial Narrow"/>
              </a:rPr>
              <a:t>Strategies that you might be able to simply just go for it</a:t>
            </a:r>
            <a:endParaRPr sz="1800">
              <a:latin typeface="Arial Narrow"/>
              <a:ea typeface="Arial Narrow"/>
              <a:cs typeface="Arial Narrow"/>
              <a:sym typeface="Arial Narrow"/>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graphicFrame>
        <p:nvGraphicFramePr>
          <p:cNvPr id="1072" name="Google Shape;1072;p154"/>
          <p:cNvGraphicFramePr/>
          <p:nvPr/>
        </p:nvGraphicFramePr>
        <p:xfrm>
          <a:off x="952500" y="92400"/>
          <a:ext cx="3000000" cy="3000000"/>
        </p:xfrm>
        <a:graphic>
          <a:graphicData uri="http://schemas.openxmlformats.org/drawingml/2006/table">
            <a:tbl>
              <a:tblPr>
                <a:noFill/>
                <a:tableStyleId>{2B86B7E1-8F45-413C-B6F0-3780F5E1D656}</a:tableStyleId>
              </a:tblPr>
              <a:tblGrid>
                <a:gridCol w="3619500"/>
                <a:gridCol w="3619500"/>
              </a:tblGrid>
              <a:tr h="2034400">
                <a:tc>
                  <a:txBody>
                    <a:bodyPr/>
                    <a:lstStyle/>
                    <a:p>
                      <a:pPr indent="0" lvl="0" marL="182880" rtl="0" algn="l">
                        <a:spcBef>
                          <a:spcPts val="0"/>
                        </a:spcBef>
                        <a:spcAft>
                          <a:spcPts val="0"/>
                        </a:spcAft>
                        <a:buNone/>
                      </a:pPr>
                      <a:r>
                        <a:rPr b="1" lang="en" sz="3600">
                          <a:latin typeface="Open Sans"/>
                          <a:ea typeface="Open Sans"/>
                          <a:cs typeface="Open Sans"/>
                          <a:sym typeface="Open Sans"/>
                        </a:rPr>
                        <a:t>Quick Wins </a:t>
                      </a:r>
                      <a:endParaRPr b="1" sz="3600">
                        <a:latin typeface="Open Sans"/>
                        <a:ea typeface="Open Sans"/>
                        <a:cs typeface="Open Sans"/>
                        <a:sym typeface="Open Sans"/>
                      </a:endParaRPr>
                    </a:p>
                  </a:txBody>
                  <a:tcPr marT="91425" marB="91425" marR="91425" marL="91425">
                    <a:solidFill>
                      <a:srgbClr val="6AA84F"/>
                    </a:solidFill>
                  </a:tcPr>
                </a:tc>
                <a:tc>
                  <a:txBody>
                    <a:bodyPr/>
                    <a:lstStyle/>
                    <a:p>
                      <a:pPr indent="0" lvl="0" marL="0" marR="182880" rtl="0" algn="r">
                        <a:spcBef>
                          <a:spcPts val="0"/>
                        </a:spcBef>
                        <a:spcAft>
                          <a:spcPts val="0"/>
                        </a:spcAft>
                        <a:buNone/>
                      </a:pPr>
                      <a:r>
                        <a:rPr b="1" lang="en" sz="3600">
                          <a:latin typeface="Open Sans"/>
                          <a:ea typeface="Open Sans"/>
                          <a:cs typeface="Open Sans"/>
                          <a:sym typeface="Open Sans"/>
                        </a:rPr>
                        <a:t>Projects to Prototype</a:t>
                      </a:r>
                      <a:endParaRPr b="1" sz="3600">
                        <a:latin typeface="Open Sans"/>
                        <a:ea typeface="Open Sans"/>
                        <a:cs typeface="Open Sans"/>
                        <a:sym typeface="Open Sans"/>
                      </a:endParaRPr>
                    </a:p>
                  </a:txBody>
                  <a:tcPr marT="91425" marB="91425" marR="91425" marL="91425">
                    <a:solidFill>
                      <a:srgbClr val="3C78D8"/>
                    </a:solidFill>
                  </a:tcPr>
                </a:tc>
              </a:tr>
              <a:tr h="2034400">
                <a:tc>
                  <a:txBody>
                    <a:bodyPr/>
                    <a:lstStyle/>
                    <a:p>
                      <a:pPr indent="0" lvl="0" marL="182880" rtl="0" algn="l">
                        <a:spcBef>
                          <a:spcPts val="0"/>
                        </a:spcBef>
                        <a:spcAft>
                          <a:spcPts val="0"/>
                        </a:spcAft>
                        <a:buNone/>
                      </a:pPr>
                      <a:r>
                        <a:rPr b="1" lang="en" sz="3600">
                          <a:latin typeface="Open Sans"/>
                          <a:ea typeface="Open Sans"/>
                          <a:cs typeface="Open Sans"/>
                          <a:sym typeface="Open Sans"/>
                        </a:rPr>
                        <a:t>Safe </a:t>
                      </a:r>
                      <a:endParaRPr b="1" sz="3600">
                        <a:latin typeface="Open Sans"/>
                        <a:ea typeface="Open Sans"/>
                        <a:cs typeface="Open Sans"/>
                        <a:sym typeface="Open Sans"/>
                      </a:endParaRPr>
                    </a:p>
                    <a:p>
                      <a:pPr indent="0" lvl="0" marL="182880" rtl="0" algn="l">
                        <a:spcBef>
                          <a:spcPts val="0"/>
                        </a:spcBef>
                        <a:spcAft>
                          <a:spcPts val="0"/>
                        </a:spcAft>
                        <a:buNone/>
                      </a:pPr>
                      <a:r>
                        <a:rPr b="1" lang="en" sz="3600">
                          <a:latin typeface="Open Sans"/>
                          <a:ea typeface="Open Sans"/>
                          <a:cs typeface="Open Sans"/>
                          <a:sym typeface="Open Sans"/>
                        </a:rPr>
                        <a:t>Confidence Builders</a:t>
                      </a:r>
                      <a:endParaRPr b="1" sz="3600">
                        <a:latin typeface="Open Sans"/>
                        <a:ea typeface="Open Sans"/>
                        <a:cs typeface="Open Sans"/>
                        <a:sym typeface="Open Sans"/>
                      </a:endParaRPr>
                    </a:p>
                  </a:txBody>
                  <a:tcPr marT="91425" marB="91425" marR="91425" marL="91425" anchor="b">
                    <a:solidFill>
                      <a:srgbClr val="FFD966"/>
                    </a:solidFill>
                  </a:tcPr>
                </a:tc>
                <a:tc>
                  <a:txBody>
                    <a:bodyPr/>
                    <a:lstStyle/>
                    <a:p>
                      <a:pPr indent="0" lvl="0" marL="0" marR="182880" rtl="0" algn="r">
                        <a:spcBef>
                          <a:spcPts val="0"/>
                        </a:spcBef>
                        <a:spcAft>
                          <a:spcPts val="0"/>
                        </a:spcAft>
                        <a:buNone/>
                      </a:pPr>
                      <a:r>
                        <a:rPr b="1" lang="en" sz="3600">
                          <a:latin typeface="Open Sans"/>
                          <a:ea typeface="Open Sans"/>
                          <a:cs typeface="Open Sans"/>
                          <a:sym typeface="Open Sans"/>
                        </a:rPr>
                        <a:t>Rethink and Repurpose</a:t>
                      </a:r>
                      <a:endParaRPr b="1" sz="3600">
                        <a:latin typeface="Open Sans"/>
                        <a:ea typeface="Open Sans"/>
                        <a:cs typeface="Open Sans"/>
                        <a:sym typeface="Open Sans"/>
                      </a:endParaRPr>
                    </a:p>
                  </a:txBody>
                  <a:tcPr marT="91425" marB="91425" marR="91425" marL="91425" anchor="b">
                    <a:solidFill>
                      <a:srgbClr val="FF9900"/>
                    </a:solidFill>
                  </a:tcPr>
                </a:tc>
              </a:tr>
            </a:tbl>
          </a:graphicData>
        </a:graphic>
      </p:graphicFrame>
      <p:cxnSp>
        <p:nvCxnSpPr>
          <p:cNvPr id="1073" name="Google Shape;1073;p154"/>
          <p:cNvCxnSpPr/>
          <p:nvPr/>
        </p:nvCxnSpPr>
        <p:spPr>
          <a:xfrm flipH="1">
            <a:off x="4559625" y="29575"/>
            <a:ext cx="9600" cy="4109100"/>
          </a:xfrm>
          <a:prstGeom prst="straightConnector1">
            <a:avLst/>
          </a:prstGeom>
          <a:noFill/>
          <a:ln cap="flat" cmpd="sng" w="152400">
            <a:solidFill>
              <a:schemeClr val="dk2"/>
            </a:solidFill>
            <a:prstDash val="solid"/>
            <a:round/>
            <a:headEnd len="med" w="med" type="stealth"/>
            <a:tailEnd len="med" w="med" type="stealth"/>
          </a:ln>
        </p:spPr>
      </p:cxnSp>
      <p:cxnSp>
        <p:nvCxnSpPr>
          <p:cNvPr id="1074" name="Google Shape;1074;p154"/>
          <p:cNvCxnSpPr/>
          <p:nvPr/>
        </p:nvCxnSpPr>
        <p:spPr>
          <a:xfrm flipH="1">
            <a:off x="958300" y="2117200"/>
            <a:ext cx="7231500" cy="19200"/>
          </a:xfrm>
          <a:prstGeom prst="straightConnector1">
            <a:avLst/>
          </a:prstGeom>
          <a:noFill/>
          <a:ln cap="flat" cmpd="sng" w="152400">
            <a:solidFill>
              <a:schemeClr val="dk2"/>
            </a:solidFill>
            <a:prstDash val="solid"/>
            <a:round/>
            <a:headEnd len="med" w="med" type="stealth"/>
            <a:tailEnd len="med" w="med" type="stealth"/>
          </a:ln>
        </p:spPr>
      </p:cxnSp>
      <p:sp>
        <p:nvSpPr>
          <p:cNvPr id="1075" name="Google Shape;1075;p154"/>
          <p:cNvSpPr txBox="1"/>
          <p:nvPr/>
        </p:nvSpPr>
        <p:spPr>
          <a:xfrm>
            <a:off x="1771975" y="1935075"/>
            <a:ext cx="6024600" cy="11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latin typeface="Open Sans"/>
                <a:ea typeface="Open Sans"/>
                <a:cs typeface="Open Sans"/>
                <a:sym typeface="Open Sans"/>
              </a:rPr>
              <a:t>Low Effort							      		High Effort</a:t>
            </a:r>
            <a:endParaRPr b="1">
              <a:solidFill>
                <a:schemeClr val="lt2"/>
              </a:solidFill>
              <a:latin typeface="Open Sans"/>
              <a:ea typeface="Open Sans"/>
              <a:cs typeface="Open Sans"/>
              <a:sym typeface="Open Sans"/>
            </a:endParaRPr>
          </a:p>
        </p:txBody>
      </p:sp>
      <p:sp>
        <p:nvSpPr>
          <p:cNvPr id="1076" name="Google Shape;1076;p154"/>
          <p:cNvSpPr txBox="1"/>
          <p:nvPr/>
        </p:nvSpPr>
        <p:spPr>
          <a:xfrm rot="-5400000">
            <a:off x="2545750" y="1875100"/>
            <a:ext cx="4051500" cy="22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2"/>
                </a:solidFill>
                <a:latin typeface="Open Sans"/>
                <a:ea typeface="Open Sans"/>
                <a:cs typeface="Open Sans"/>
                <a:sym typeface="Open Sans"/>
              </a:rPr>
              <a:t>Low Impact	      		  High Impact</a:t>
            </a:r>
            <a:endParaRPr b="1">
              <a:solidFill>
                <a:schemeClr val="lt2"/>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128"/>
          <p:cNvSpPr txBox="1"/>
          <p:nvPr>
            <p:ph type="title"/>
          </p:nvPr>
        </p:nvSpPr>
        <p:spPr>
          <a:xfrm>
            <a:off x="311700" y="2150850"/>
            <a:ext cx="8520600" cy="8418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Links </a:t>
            </a:r>
            <a:endParaRPr/>
          </a:p>
          <a:p>
            <a:pPr indent="-457200" lvl="0" marL="457200" rtl="0" algn="l">
              <a:spcBef>
                <a:spcPts val="0"/>
              </a:spcBef>
              <a:spcAft>
                <a:spcPts val="0"/>
              </a:spcAft>
              <a:buSzPts val="3600"/>
              <a:buChar char="●"/>
            </a:pPr>
            <a:r>
              <a:rPr lang="en"/>
              <a:t>Slides -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155"/>
          <p:cNvSpPr/>
          <p:nvPr/>
        </p:nvSpPr>
        <p:spPr>
          <a:xfrm rot="-5400000">
            <a:off x="-2053350" y="2352525"/>
            <a:ext cx="4636500" cy="279600"/>
          </a:xfrm>
          <a:prstGeom prst="rect">
            <a:avLst/>
          </a:prstGeom>
          <a:solidFill>
            <a:srgbClr val="EFEFEF"/>
          </a:solidFill>
          <a:ln cap="flat" cmpd="sng" w="9525">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200">
                <a:solidFill>
                  <a:srgbClr val="3F3F3F"/>
                </a:solidFill>
                <a:latin typeface="Roboto"/>
                <a:ea typeface="Roboto"/>
                <a:cs typeface="Roboto"/>
                <a:sym typeface="Roboto"/>
              </a:rPr>
              <a:t>Goal Area, Target Areas, and Strategies</a:t>
            </a:r>
            <a:endParaRPr i="0" sz="1200" u="none" cap="none" strike="noStrike">
              <a:solidFill>
                <a:srgbClr val="3F3F3F"/>
              </a:solidFill>
              <a:latin typeface="Roboto"/>
              <a:ea typeface="Roboto"/>
              <a:cs typeface="Roboto"/>
              <a:sym typeface="Roboto"/>
            </a:endParaRPr>
          </a:p>
        </p:txBody>
      </p:sp>
      <p:sp>
        <p:nvSpPr>
          <p:cNvPr id="1082" name="Google Shape;1082;p155"/>
          <p:cNvSpPr/>
          <p:nvPr/>
        </p:nvSpPr>
        <p:spPr>
          <a:xfrm>
            <a:off x="2780000" y="224575"/>
            <a:ext cx="3701700" cy="1051500"/>
          </a:xfrm>
          <a:prstGeom prst="roundRect">
            <a:avLst>
              <a:gd fmla="val 16667" name="adj"/>
            </a:avLst>
          </a:prstGeom>
          <a:solidFill>
            <a:srgbClr val="D9D2E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200">
                <a:latin typeface="Roboto"/>
                <a:ea typeface="Roboto"/>
                <a:cs typeface="Roboto"/>
                <a:sym typeface="Roboto"/>
              </a:rPr>
              <a:t>Goal Area #1:</a:t>
            </a:r>
            <a:endParaRPr sz="1200">
              <a:latin typeface="Roboto"/>
              <a:ea typeface="Roboto"/>
              <a:cs typeface="Roboto"/>
              <a:sym typeface="Roboto"/>
            </a:endParaRPr>
          </a:p>
          <a:p>
            <a:pPr indent="0" lvl="0" marL="0" rtl="0" algn="ctr">
              <a:spcBef>
                <a:spcPts val="0"/>
              </a:spcBef>
              <a:spcAft>
                <a:spcPts val="0"/>
              </a:spcAft>
              <a:buClr>
                <a:schemeClr val="dk1"/>
              </a:buClr>
              <a:buFont typeface="Arial"/>
              <a:buNone/>
            </a:pPr>
            <a:r>
              <a:t/>
            </a:r>
            <a:endParaRPr sz="1200">
              <a:latin typeface="Roboto"/>
              <a:ea typeface="Roboto"/>
              <a:cs typeface="Roboto"/>
              <a:sym typeface="Roboto"/>
            </a:endParaRPr>
          </a:p>
          <a:p>
            <a:pPr indent="0" lvl="0" marL="0" rtl="0" algn="ctr">
              <a:spcBef>
                <a:spcPts val="0"/>
              </a:spcBef>
              <a:spcAft>
                <a:spcPts val="0"/>
              </a:spcAft>
              <a:buClr>
                <a:schemeClr val="dk1"/>
              </a:buClr>
              <a:buFont typeface="Arial"/>
              <a:buNone/>
            </a:pPr>
            <a:r>
              <a:t/>
            </a:r>
            <a:endParaRPr sz="1200">
              <a:latin typeface="Roboto"/>
              <a:ea typeface="Roboto"/>
              <a:cs typeface="Roboto"/>
              <a:sym typeface="Roboto"/>
            </a:endParaRPr>
          </a:p>
          <a:p>
            <a:pPr indent="0" lvl="0" marL="0" rtl="0" algn="ctr">
              <a:spcBef>
                <a:spcPts val="0"/>
              </a:spcBef>
              <a:spcAft>
                <a:spcPts val="0"/>
              </a:spcAft>
              <a:buClr>
                <a:schemeClr val="dk1"/>
              </a:buClr>
              <a:buFont typeface="Arial"/>
              <a:buNone/>
            </a:pPr>
            <a:r>
              <a:t/>
            </a:r>
            <a:endParaRPr sz="1200">
              <a:latin typeface="Roboto"/>
              <a:ea typeface="Roboto"/>
              <a:cs typeface="Roboto"/>
              <a:sym typeface="Roboto"/>
            </a:endParaRPr>
          </a:p>
        </p:txBody>
      </p:sp>
      <p:sp>
        <p:nvSpPr>
          <p:cNvPr id="1083" name="Google Shape;1083;p155"/>
          <p:cNvSpPr/>
          <p:nvPr/>
        </p:nvSpPr>
        <p:spPr>
          <a:xfrm>
            <a:off x="2679900" y="1533708"/>
            <a:ext cx="2107800" cy="879900"/>
          </a:xfrm>
          <a:prstGeom prst="roundRect">
            <a:avLst>
              <a:gd fmla="val 16667" name="adj"/>
            </a:avLst>
          </a:prstGeom>
          <a:solidFill>
            <a:srgbClr val="B7B7B7"/>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200">
                <a:solidFill>
                  <a:schemeClr val="lt1"/>
                </a:solidFill>
                <a:latin typeface="Roboto"/>
                <a:ea typeface="Roboto"/>
                <a:cs typeface="Roboto"/>
                <a:sym typeface="Roboto"/>
              </a:rPr>
              <a:t>Target Area:</a:t>
            </a:r>
            <a:endParaRPr sz="1200">
              <a:solidFill>
                <a:schemeClr val="lt1"/>
              </a:solidFill>
              <a:latin typeface="Roboto"/>
              <a:ea typeface="Roboto"/>
              <a:cs typeface="Roboto"/>
              <a:sym typeface="Roboto"/>
            </a:endParaRPr>
          </a:p>
          <a:p>
            <a:pPr indent="0" lvl="0" marL="0" rtl="0" algn="ctr">
              <a:spcBef>
                <a:spcPts val="0"/>
              </a:spcBef>
              <a:spcAft>
                <a:spcPts val="0"/>
              </a:spcAft>
              <a:buClr>
                <a:schemeClr val="dk1"/>
              </a:buClr>
              <a:buFont typeface="Arial"/>
              <a:buNone/>
            </a:pPr>
            <a:r>
              <a:t/>
            </a:r>
            <a:endParaRPr sz="1200">
              <a:solidFill>
                <a:schemeClr val="lt1"/>
              </a:solidFill>
              <a:latin typeface="Roboto"/>
              <a:ea typeface="Roboto"/>
              <a:cs typeface="Roboto"/>
              <a:sym typeface="Roboto"/>
            </a:endParaRPr>
          </a:p>
          <a:p>
            <a:pPr indent="0" lvl="0" marL="0" rtl="0" algn="ctr">
              <a:spcBef>
                <a:spcPts val="0"/>
              </a:spcBef>
              <a:spcAft>
                <a:spcPts val="0"/>
              </a:spcAft>
              <a:buClr>
                <a:schemeClr val="dk1"/>
              </a:buClr>
              <a:buFont typeface="Arial"/>
              <a:buNone/>
            </a:pPr>
            <a:r>
              <a:t/>
            </a:r>
            <a:endParaRPr sz="1200">
              <a:solidFill>
                <a:schemeClr val="lt1"/>
              </a:solidFill>
              <a:latin typeface="Roboto"/>
              <a:ea typeface="Roboto"/>
              <a:cs typeface="Roboto"/>
              <a:sym typeface="Roboto"/>
            </a:endParaRPr>
          </a:p>
          <a:p>
            <a:pPr indent="0" lvl="0" marL="0" rtl="0" algn="ctr">
              <a:spcBef>
                <a:spcPts val="0"/>
              </a:spcBef>
              <a:spcAft>
                <a:spcPts val="0"/>
              </a:spcAft>
              <a:buClr>
                <a:schemeClr val="dk1"/>
              </a:buClr>
              <a:buFont typeface="Arial"/>
              <a:buNone/>
            </a:pPr>
            <a:r>
              <a:t/>
            </a:r>
            <a:endParaRPr sz="1200">
              <a:solidFill>
                <a:schemeClr val="lt1"/>
              </a:solidFill>
              <a:latin typeface="Roboto"/>
              <a:ea typeface="Roboto"/>
              <a:cs typeface="Roboto"/>
              <a:sym typeface="Roboto"/>
            </a:endParaRPr>
          </a:p>
        </p:txBody>
      </p:sp>
      <p:sp>
        <p:nvSpPr>
          <p:cNvPr id="1084" name="Google Shape;1084;p155"/>
          <p:cNvSpPr/>
          <p:nvPr/>
        </p:nvSpPr>
        <p:spPr>
          <a:xfrm>
            <a:off x="2709000" y="3625800"/>
            <a:ext cx="2049600" cy="1164000"/>
          </a:xfrm>
          <a:prstGeom prst="roundRect">
            <a:avLst>
              <a:gd fmla="val 16667" name="adj"/>
            </a:avLst>
          </a:prstGeom>
          <a:solidFill>
            <a:srgbClr val="FFFFFF"/>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100"/>
              <a:buFont typeface="Arial"/>
              <a:buNone/>
            </a:pPr>
            <a:r>
              <a:rPr b="1" lang="en" sz="1000">
                <a:solidFill>
                  <a:srgbClr val="3F3F3F"/>
                </a:solidFill>
                <a:latin typeface="Roboto"/>
                <a:ea typeface="Roboto"/>
                <a:cs typeface="Roboto"/>
                <a:sym typeface="Roboto"/>
              </a:rPr>
              <a:t>Strategy:</a:t>
            </a:r>
            <a:endParaRPr b="1" sz="1000">
              <a:solidFill>
                <a:srgbClr val="3F3F3F"/>
              </a:solidFill>
              <a:latin typeface="Roboto"/>
              <a:ea typeface="Roboto"/>
              <a:cs typeface="Roboto"/>
              <a:sym typeface="Roboto"/>
            </a:endParaRPr>
          </a:p>
          <a:p>
            <a:pPr indent="-292100" lvl="0" marL="457200" rtl="0" algn="l">
              <a:spcBef>
                <a:spcPts val="0"/>
              </a:spcBef>
              <a:spcAft>
                <a:spcPts val="0"/>
              </a:spcAft>
              <a:buClr>
                <a:srgbClr val="3F3F3F"/>
              </a:buClr>
              <a:buSzPts val="1000"/>
              <a:buFont typeface="Roboto"/>
              <a:buChar char="●"/>
            </a:pPr>
            <a:r>
              <a:t/>
            </a:r>
            <a:endParaRPr b="1" sz="1000">
              <a:solidFill>
                <a:srgbClr val="3F3F3F"/>
              </a:solidFill>
              <a:latin typeface="Roboto"/>
              <a:ea typeface="Roboto"/>
              <a:cs typeface="Roboto"/>
              <a:sym typeface="Roboto"/>
            </a:endParaRPr>
          </a:p>
        </p:txBody>
      </p:sp>
      <p:sp>
        <p:nvSpPr>
          <p:cNvPr id="1085" name="Google Shape;1085;p155"/>
          <p:cNvSpPr/>
          <p:nvPr/>
        </p:nvSpPr>
        <p:spPr>
          <a:xfrm>
            <a:off x="473900" y="3625800"/>
            <a:ext cx="2075100" cy="1164000"/>
          </a:xfrm>
          <a:prstGeom prst="roundRect">
            <a:avLst>
              <a:gd fmla="val 16667" name="adj"/>
            </a:avLst>
          </a:prstGeom>
          <a:solidFill>
            <a:srgbClr val="FFFFFF"/>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000">
                <a:solidFill>
                  <a:srgbClr val="3F3F3F"/>
                </a:solidFill>
                <a:latin typeface="Roboto"/>
                <a:ea typeface="Roboto"/>
                <a:cs typeface="Roboto"/>
                <a:sym typeface="Roboto"/>
              </a:rPr>
              <a:t>Strategy:</a:t>
            </a:r>
            <a:endParaRPr b="1" sz="1000">
              <a:solidFill>
                <a:srgbClr val="3F3F3F"/>
              </a:solidFill>
              <a:latin typeface="Roboto"/>
              <a:ea typeface="Roboto"/>
              <a:cs typeface="Roboto"/>
              <a:sym typeface="Roboto"/>
            </a:endParaRPr>
          </a:p>
          <a:p>
            <a:pPr indent="-292100" lvl="0" marL="457200" marR="0" rtl="0" algn="l">
              <a:spcBef>
                <a:spcPts val="0"/>
              </a:spcBef>
              <a:spcAft>
                <a:spcPts val="0"/>
              </a:spcAft>
              <a:buClr>
                <a:srgbClr val="3F3F3F"/>
              </a:buClr>
              <a:buSzPts val="1000"/>
              <a:buFont typeface="Roboto"/>
              <a:buChar char="●"/>
            </a:pPr>
            <a:r>
              <a:t/>
            </a:r>
            <a:endParaRPr i="0" sz="1000" u="none" cap="none" strike="noStrike">
              <a:solidFill>
                <a:srgbClr val="3F3F3F"/>
              </a:solidFill>
              <a:latin typeface="Roboto"/>
              <a:ea typeface="Roboto"/>
              <a:cs typeface="Roboto"/>
              <a:sym typeface="Roboto"/>
            </a:endParaRPr>
          </a:p>
        </p:txBody>
      </p:sp>
      <p:sp>
        <p:nvSpPr>
          <p:cNvPr id="1086" name="Google Shape;1086;p155"/>
          <p:cNvSpPr/>
          <p:nvPr/>
        </p:nvSpPr>
        <p:spPr>
          <a:xfrm>
            <a:off x="496100" y="1533709"/>
            <a:ext cx="2055300" cy="879900"/>
          </a:xfrm>
          <a:prstGeom prst="roundRect">
            <a:avLst>
              <a:gd fmla="val 16667" name="adj"/>
            </a:avLst>
          </a:prstGeom>
          <a:solidFill>
            <a:srgbClr val="D9D2E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r>
              <a:rPr lang="en" sz="1200">
                <a:latin typeface="Roboto"/>
                <a:ea typeface="Roboto"/>
                <a:cs typeface="Roboto"/>
                <a:sym typeface="Roboto"/>
              </a:rPr>
              <a:t>Target Area:</a:t>
            </a:r>
            <a:endParaRPr sz="1200">
              <a:latin typeface="Roboto"/>
              <a:ea typeface="Roboto"/>
              <a:cs typeface="Roboto"/>
              <a:sym typeface="Roboto"/>
            </a:endParaRPr>
          </a:p>
          <a:p>
            <a:pPr indent="0" lvl="0" marL="0" rtl="0" algn="ctr">
              <a:spcBef>
                <a:spcPts val="0"/>
              </a:spcBef>
              <a:spcAft>
                <a:spcPts val="0"/>
              </a:spcAft>
              <a:buClr>
                <a:srgbClr val="000000"/>
              </a:buClr>
              <a:buFont typeface="Arial"/>
              <a:buNone/>
            </a:pPr>
            <a:r>
              <a:t/>
            </a:r>
            <a:endParaRPr sz="1200">
              <a:latin typeface="Roboto"/>
              <a:ea typeface="Roboto"/>
              <a:cs typeface="Roboto"/>
              <a:sym typeface="Roboto"/>
            </a:endParaRPr>
          </a:p>
          <a:p>
            <a:pPr indent="0" lvl="0" marL="0" rtl="0" algn="ctr">
              <a:spcBef>
                <a:spcPts val="0"/>
              </a:spcBef>
              <a:spcAft>
                <a:spcPts val="0"/>
              </a:spcAft>
              <a:buClr>
                <a:srgbClr val="000000"/>
              </a:buClr>
              <a:buFont typeface="Arial"/>
              <a:buNone/>
            </a:pPr>
            <a:r>
              <a:t/>
            </a:r>
            <a:endParaRPr sz="1200">
              <a:latin typeface="Roboto"/>
              <a:ea typeface="Roboto"/>
              <a:cs typeface="Roboto"/>
              <a:sym typeface="Roboto"/>
            </a:endParaRPr>
          </a:p>
          <a:p>
            <a:pPr indent="0" lvl="0" marL="0" rtl="0" algn="ctr">
              <a:spcBef>
                <a:spcPts val="0"/>
              </a:spcBef>
              <a:spcAft>
                <a:spcPts val="0"/>
              </a:spcAft>
              <a:buClr>
                <a:srgbClr val="000000"/>
              </a:buClr>
              <a:buFont typeface="Arial"/>
              <a:buNone/>
            </a:pPr>
            <a:r>
              <a:t/>
            </a:r>
            <a:endParaRPr sz="1200">
              <a:latin typeface="Roboto"/>
              <a:ea typeface="Roboto"/>
              <a:cs typeface="Roboto"/>
              <a:sym typeface="Roboto"/>
            </a:endParaRPr>
          </a:p>
        </p:txBody>
      </p:sp>
      <p:sp>
        <p:nvSpPr>
          <p:cNvPr id="1087" name="Google Shape;1087;p155"/>
          <p:cNvSpPr/>
          <p:nvPr/>
        </p:nvSpPr>
        <p:spPr>
          <a:xfrm>
            <a:off x="4937250" y="1487300"/>
            <a:ext cx="2055300" cy="879900"/>
          </a:xfrm>
          <a:prstGeom prst="roundRect">
            <a:avLst>
              <a:gd fmla="val 16667" name="adj"/>
            </a:avLst>
          </a:prstGeom>
          <a:solidFill>
            <a:srgbClr val="B7B7B7"/>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200">
                <a:solidFill>
                  <a:schemeClr val="lt1"/>
                </a:solidFill>
                <a:latin typeface="Roboto"/>
                <a:ea typeface="Roboto"/>
                <a:cs typeface="Roboto"/>
                <a:sym typeface="Roboto"/>
              </a:rPr>
              <a:t>Target Area:</a:t>
            </a:r>
            <a:endParaRPr sz="1200">
              <a:solidFill>
                <a:schemeClr val="lt1"/>
              </a:solidFill>
              <a:latin typeface="Roboto"/>
              <a:ea typeface="Roboto"/>
              <a:cs typeface="Roboto"/>
              <a:sym typeface="Roboto"/>
            </a:endParaRPr>
          </a:p>
          <a:p>
            <a:pPr indent="0" lvl="0" marL="0" rtl="0" algn="ctr">
              <a:spcBef>
                <a:spcPts val="0"/>
              </a:spcBef>
              <a:spcAft>
                <a:spcPts val="0"/>
              </a:spcAft>
              <a:buClr>
                <a:schemeClr val="dk1"/>
              </a:buClr>
              <a:buFont typeface="Arial"/>
              <a:buNone/>
            </a:pPr>
            <a:r>
              <a:t/>
            </a:r>
            <a:endParaRPr sz="1200">
              <a:solidFill>
                <a:schemeClr val="lt1"/>
              </a:solidFill>
              <a:latin typeface="Roboto"/>
              <a:ea typeface="Roboto"/>
              <a:cs typeface="Roboto"/>
              <a:sym typeface="Roboto"/>
            </a:endParaRPr>
          </a:p>
          <a:p>
            <a:pPr indent="0" lvl="0" marL="0" rtl="0" algn="ctr">
              <a:spcBef>
                <a:spcPts val="0"/>
              </a:spcBef>
              <a:spcAft>
                <a:spcPts val="0"/>
              </a:spcAft>
              <a:buClr>
                <a:schemeClr val="dk1"/>
              </a:buClr>
              <a:buFont typeface="Arial"/>
              <a:buNone/>
            </a:pPr>
            <a:r>
              <a:t/>
            </a:r>
            <a:endParaRPr sz="1200">
              <a:solidFill>
                <a:schemeClr val="lt1"/>
              </a:solidFill>
              <a:latin typeface="Roboto"/>
              <a:ea typeface="Roboto"/>
              <a:cs typeface="Roboto"/>
              <a:sym typeface="Roboto"/>
            </a:endParaRPr>
          </a:p>
          <a:p>
            <a:pPr indent="0" lvl="0" marL="0" rtl="0" algn="ctr">
              <a:spcBef>
                <a:spcPts val="0"/>
              </a:spcBef>
              <a:spcAft>
                <a:spcPts val="0"/>
              </a:spcAft>
              <a:buClr>
                <a:schemeClr val="dk1"/>
              </a:buClr>
              <a:buFont typeface="Arial"/>
              <a:buNone/>
            </a:pPr>
            <a:r>
              <a:t/>
            </a:r>
            <a:endParaRPr sz="1200">
              <a:solidFill>
                <a:schemeClr val="lt1"/>
              </a:solidFill>
              <a:latin typeface="Roboto"/>
              <a:ea typeface="Roboto"/>
              <a:cs typeface="Roboto"/>
              <a:sym typeface="Roboto"/>
            </a:endParaRPr>
          </a:p>
        </p:txBody>
      </p:sp>
      <p:sp>
        <p:nvSpPr>
          <p:cNvPr id="1088" name="Google Shape;1088;p155"/>
          <p:cNvSpPr/>
          <p:nvPr/>
        </p:nvSpPr>
        <p:spPr>
          <a:xfrm>
            <a:off x="4957775" y="3625800"/>
            <a:ext cx="2049600" cy="1164000"/>
          </a:xfrm>
          <a:prstGeom prst="roundRect">
            <a:avLst>
              <a:gd fmla="val 16667" name="adj"/>
            </a:avLst>
          </a:prstGeom>
          <a:solidFill>
            <a:srgbClr val="FFFFFF"/>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 sz="1000">
                <a:solidFill>
                  <a:srgbClr val="3F3F3F"/>
                </a:solidFill>
                <a:latin typeface="Roboto"/>
                <a:ea typeface="Roboto"/>
                <a:cs typeface="Roboto"/>
                <a:sym typeface="Roboto"/>
              </a:rPr>
              <a:t>Strategy:</a:t>
            </a:r>
            <a:endParaRPr b="1" sz="1000">
              <a:solidFill>
                <a:srgbClr val="3F3F3F"/>
              </a:solidFill>
              <a:latin typeface="Roboto"/>
              <a:ea typeface="Roboto"/>
              <a:cs typeface="Roboto"/>
              <a:sym typeface="Roboto"/>
            </a:endParaRPr>
          </a:p>
          <a:p>
            <a:pPr indent="-292100" lvl="0" marL="457200" rtl="0" algn="l">
              <a:spcBef>
                <a:spcPts val="0"/>
              </a:spcBef>
              <a:spcAft>
                <a:spcPts val="0"/>
              </a:spcAft>
              <a:buClr>
                <a:srgbClr val="3F3F3F"/>
              </a:buClr>
              <a:buSzPts val="1000"/>
              <a:buFont typeface="Roboto"/>
              <a:buChar char="●"/>
            </a:pPr>
            <a:r>
              <a:t/>
            </a:r>
            <a:endParaRPr b="1" sz="1000">
              <a:solidFill>
                <a:srgbClr val="3F3F3F"/>
              </a:solidFill>
              <a:latin typeface="Roboto"/>
              <a:ea typeface="Roboto"/>
              <a:cs typeface="Roboto"/>
              <a:sym typeface="Roboto"/>
            </a:endParaRPr>
          </a:p>
        </p:txBody>
      </p:sp>
      <p:sp>
        <p:nvSpPr>
          <p:cNvPr id="1089" name="Google Shape;1089;p155"/>
          <p:cNvSpPr/>
          <p:nvPr/>
        </p:nvSpPr>
        <p:spPr>
          <a:xfrm>
            <a:off x="2706136" y="2598464"/>
            <a:ext cx="2055300" cy="768900"/>
          </a:xfrm>
          <a:prstGeom prst="roundRect">
            <a:avLst>
              <a:gd fmla="val 16667" name="adj"/>
            </a:avLst>
          </a:prstGeom>
          <a:solidFill>
            <a:srgbClr val="D9D9D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457200" lvl="0" marL="0" rtl="0" algn="l">
              <a:spcBef>
                <a:spcPts val="0"/>
              </a:spcBef>
              <a:spcAft>
                <a:spcPts val="0"/>
              </a:spcAft>
              <a:buClr>
                <a:srgbClr val="000000"/>
              </a:buClr>
              <a:buFont typeface="Arial"/>
              <a:buNone/>
            </a:pPr>
            <a:r>
              <a:rPr lang="en" sz="1000">
                <a:solidFill>
                  <a:schemeClr val="dk1"/>
                </a:solidFill>
                <a:latin typeface="Roboto"/>
                <a:ea typeface="Roboto"/>
                <a:cs typeface="Roboto"/>
                <a:sym typeface="Roboto"/>
              </a:rPr>
              <a:t>Lag Measure: </a:t>
            </a:r>
            <a:endParaRPr sz="1000">
              <a:solidFill>
                <a:schemeClr val="dk1"/>
              </a:solidFill>
              <a:latin typeface="Roboto"/>
              <a:ea typeface="Roboto"/>
              <a:cs typeface="Roboto"/>
              <a:sym typeface="Roboto"/>
            </a:endParaRPr>
          </a:p>
          <a:p>
            <a:pPr indent="457200" lvl="0" marL="0" rtl="0" algn="l">
              <a:spcBef>
                <a:spcPts val="0"/>
              </a:spcBef>
              <a:spcAft>
                <a:spcPts val="0"/>
              </a:spcAft>
              <a:buClr>
                <a:srgbClr val="000000"/>
              </a:buClr>
              <a:buFont typeface="Arial"/>
              <a:buNone/>
            </a:pPr>
            <a:r>
              <a:t/>
            </a:r>
            <a:endParaRPr sz="1000">
              <a:solidFill>
                <a:schemeClr val="dk1"/>
              </a:solidFill>
              <a:latin typeface="Roboto"/>
              <a:ea typeface="Roboto"/>
              <a:cs typeface="Roboto"/>
              <a:sym typeface="Roboto"/>
            </a:endParaRPr>
          </a:p>
          <a:p>
            <a:pPr indent="457200" lvl="0" marL="0" rtl="0" algn="l">
              <a:spcBef>
                <a:spcPts val="0"/>
              </a:spcBef>
              <a:spcAft>
                <a:spcPts val="0"/>
              </a:spcAft>
              <a:buClr>
                <a:srgbClr val="000000"/>
              </a:buClr>
              <a:buFont typeface="Arial"/>
              <a:buNone/>
            </a:pPr>
            <a:r>
              <a:t/>
            </a:r>
            <a:endParaRPr sz="1000">
              <a:solidFill>
                <a:schemeClr val="dk1"/>
              </a:solidFill>
              <a:latin typeface="Roboto"/>
              <a:ea typeface="Roboto"/>
              <a:cs typeface="Roboto"/>
              <a:sym typeface="Roboto"/>
            </a:endParaRPr>
          </a:p>
          <a:p>
            <a:pPr indent="0" lvl="0" marL="0" rtl="0" algn="l">
              <a:spcBef>
                <a:spcPts val="0"/>
              </a:spcBef>
              <a:spcAft>
                <a:spcPts val="0"/>
              </a:spcAft>
              <a:buClr>
                <a:srgbClr val="000000"/>
              </a:buClr>
              <a:buFont typeface="Arial"/>
              <a:buNone/>
            </a:pPr>
            <a:r>
              <a:t/>
            </a:r>
            <a:endParaRPr sz="1000">
              <a:solidFill>
                <a:schemeClr val="dk1"/>
              </a:solidFill>
              <a:latin typeface="Roboto"/>
              <a:ea typeface="Roboto"/>
              <a:cs typeface="Roboto"/>
              <a:sym typeface="Roboto"/>
            </a:endParaRPr>
          </a:p>
        </p:txBody>
      </p:sp>
      <p:sp>
        <p:nvSpPr>
          <p:cNvPr id="1090" name="Google Shape;1090;p155"/>
          <p:cNvSpPr/>
          <p:nvPr/>
        </p:nvSpPr>
        <p:spPr>
          <a:xfrm>
            <a:off x="483800" y="2654135"/>
            <a:ext cx="2055300" cy="768900"/>
          </a:xfrm>
          <a:prstGeom prst="roundRect">
            <a:avLst>
              <a:gd fmla="val 16667" name="adj"/>
            </a:avLst>
          </a:prstGeom>
          <a:solidFill>
            <a:srgbClr val="D9D2E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457200" lvl="0" marL="0" rtl="0" algn="l">
              <a:spcBef>
                <a:spcPts val="0"/>
              </a:spcBef>
              <a:spcAft>
                <a:spcPts val="0"/>
              </a:spcAft>
              <a:buClr>
                <a:srgbClr val="000000"/>
              </a:buClr>
              <a:buFont typeface="Arial"/>
              <a:buNone/>
            </a:pPr>
            <a:r>
              <a:rPr lang="en" sz="1000">
                <a:latin typeface="Roboto"/>
                <a:ea typeface="Roboto"/>
                <a:cs typeface="Roboto"/>
                <a:sym typeface="Roboto"/>
              </a:rPr>
              <a:t>Lag Measure: </a:t>
            </a:r>
            <a:endParaRPr sz="1000">
              <a:latin typeface="Roboto"/>
              <a:ea typeface="Roboto"/>
              <a:cs typeface="Roboto"/>
              <a:sym typeface="Roboto"/>
            </a:endParaRPr>
          </a:p>
          <a:p>
            <a:pPr indent="0" lvl="0" marL="0" rtl="0" algn="ctr">
              <a:spcBef>
                <a:spcPts val="0"/>
              </a:spcBef>
              <a:spcAft>
                <a:spcPts val="0"/>
              </a:spcAft>
              <a:buClr>
                <a:srgbClr val="000000"/>
              </a:buClr>
              <a:buFont typeface="Arial"/>
              <a:buNone/>
            </a:pPr>
            <a:r>
              <a:rPr i="1" lang="en" sz="1000">
                <a:latin typeface="Roboto"/>
                <a:ea typeface="Roboto"/>
                <a:cs typeface="Roboto"/>
                <a:sym typeface="Roboto"/>
              </a:rPr>
              <a:t>(From x to y by when)</a:t>
            </a:r>
            <a:endParaRPr i="1" sz="1000">
              <a:latin typeface="Roboto"/>
              <a:ea typeface="Roboto"/>
              <a:cs typeface="Roboto"/>
              <a:sym typeface="Roboto"/>
            </a:endParaRPr>
          </a:p>
          <a:p>
            <a:pPr indent="0" lvl="0" marL="0" rtl="0" algn="ctr">
              <a:spcBef>
                <a:spcPts val="0"/>
              </a:spcBef>
              <a:spcAft>
                <a:spcPts val="0"/>
              </a:spcAft>
              <a:buClr>
                <a:srgbClr val="000000"/>
              </a:buClr>
              <a:buFont typeface="Arial"/>
              <a:buNone/>
            </a:pPr>
            <a:r>
              <a:t/>
            </a:r>
            <a:endParaRPr i="1" sz="1000">
              <a:latin typeface="Roboto"/>
              <a:ea typeface="Roboto"/>
              <a:cs typeface="Roboto"/>
              <a:sym typeface="Roboto"/>
            </a:endParaRPr>
          </a:p>
          <a:p>
            <a:pPr indent="0" lvl="0" marL="0" rtl="0" algn="ctr">
              <a:spcBef>
                <a:spcPts val="0"/>
              </a:spcBef>
              <a:spcAft>
                <a:spcPts val="0"/>
              </a:spcAft>
              <a:buClr>
                <a:srgbClr val="000000"/>
              </a:buClr>
              <a:buFont typeface="Arial"/>
              <a:buNone/>
            </a:pPr>
            <a:r>
              <a:t/>
            </a:r>
            <a:endParaRPr i="1" sz="1000">
              <a:latin typeface="Roboto"/>
              <a:ea typeface="Roboto"/>
              <a:cs typeface="Roboto"/>
              <a:sym typeface="Roboto"/>
            </a:endParaRPr>
          </a:p>
        </p:txBody>
      </p:sp>
      <p:sp>
        <p:nvSpPr>
          <p:cNvPr id="1091" name="Google Shape;1091;p155"/>
          <p:cNvSpPr/>
          <p:nvPr/>
        </p:nvSpPr>
        <p:spPr>
          <a:xfrm>
            <a:off x="4917476" y="2598438"/>
            <a:ext cx="2055300" cy="768900"/>
          </a:xfrm>
          <a:prstGeom prst="roundRect">
            <a:avLst>
              <a:gd fmla="val 16667" name="adj"/>
            </a:avLst>
          </a:prstGeom>
          <a:solidFill>
            <a:srgbClr val="D9D9D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457200" lvl="0" marL="0" rtl="0" algn="l">
              <a:spcBef>
                <a:spcPts val="0"/>
              </a:spcBef>
              <a:spcAft>
                <a:spcPts val="0"/>
              </a:spcAft>
              <a:buClr>
                <a:srgbClr val="000000"/>
              </a:buClr>
              <a:buFont typeface="Arial"/>
              <a:buNone/>
            </a:pPr>
            <a:r>
              <a:rPr lang="en" sz="1000">
                <a:solidFill>
                  <a:schemeClr val="dk1"/>
                </a:solidFill>
                <a:latin typeface="Roboto"/>
                <a:ea typeface="Roboto"/>
                <a:cs typeface="Roboto"/>
                <a:sym typeface="Roboto"/>
              </a:rPr>
              <a:t>Lag Measure: </a:t>
            </a:r>
            <a:endParaRPr sz="1000">
              <a:solidFill>
                <a:schemeClr val="dk1"/>
              </a:solidFill>
              <a:latin typeface="Roboto"/>
              <a:ea typeface="Roboto"/>
              <a:cs typeface="Roboto"/>
              <a:sym typeface="Roboto"/>
            </a:endParaRPr>
          </a:p>
          <a:p>
            <a:pPr indent="457200" lvl="0" marL="0" rtl="0" algn="l">
              <a:spcBef>
                <a:spcPts val="0"/>
              </a:spcBef>
              <a:spcAft>
                <a:spcPts val="0"/>
              </a:spcAft>
              <a:buClr>
                <a:srgbClr val="000000"/>
              </a:buClr>
              <a:buFont typeface="Arial"/>
              <a:buNone/>
            </a:pPr>
            <a:r>
              <a:t/>
            </a:r>
            <a:endParaRPr sz="1000">
              <a:solidFill>
                <a:schemeClr val="dk1"/>
              </a:solidFill>
              <a:latin typeface="Roboto"/>
              <a:ea typeface="Roboto"/>
              <a:cs typeface="Roboto"/>
              <a:sym typeface="Roboto"/>
            </a:endParaRPr>
          </a:p>
          <a:p>
            <a:pPr indent="457200" lvl="0" marL="0" rtl="0" algn="l">
              <a:spcBef>
                <a:spcPts val="0"/>
              </a:spcBef>
              <a:spcAft>
                <a:spcPts val="0"/>
              </a:spcAft>
              <a:buClr>
                <a:srgbClr val="000000"/>
              </a:buClr>
              <a:buFont typeface="Arial"/>
              <a:buNone/>
            </a:pPr>
            <a:r>
              <a:t/>
            </a:r>
            <a:endParaRPr sz="1000">
              <a:solidFill>
                <a:schemeClr val="dk1"/>
              </a:solidFill>
              <a:latin typeface="Roboto"/>
              <a:ea typeface="Roboto"/>
              <a:cs typeface="Roboto"/>
              <a:sym typeface="Roboto"/>
            </a:endParaRPr>
          </a:p>
          <a:p>
            <a:pPr indent="0" lvl="0" marL="0" rtl="0" algn="l">
              <a:spcBef>
                <a:spcPts val="0"/>
              </a:spcBef>
              <a:spcAft>
                <a:spcPts val="0"/>
              </a:spcAft>
              <a:buClr>
                <a:srgbClr val="000000"/>
              </a:buClr>
              <a:buFont typeface="Arial"/>
              <a:buNone/>
            </a:pPr>
            <a:r>
              <a:t/>
            </a:r>
            <a:endParaRPr sz="1000">
              <a:solidFill>
                <a:schemeClr val="dk1"/>
              </a:solidFill>
              <a:latin typeface="Roboto"/>
              <a:ea typeface="Roboto"/>
              <a:cs typeface="Roboto"/>
              <a:sym typeface="Roboto"/>
            </a:endParaRPr>
          </a:p>
        </p:txBody>
      </p:sp>
      <p:sp>
        <p:nvSpPr>
          <p:cNvPr id="1092" name="Google Shape;1092;p155"/>
          <p:cNvSpPr txBox="1"/>
          <p:nvPr/>
        </p:nvSpPr>
        <p:spPr>
          <a:xfrm>
            <a:off x="7102450" y="319300"/>
            <a:ext cx="1818300" cy="4516800"/>
          </a:xfrm>
          <a:prstGeom prst="rect">
            <a:avLst/>
          </a:prstGeom>
          <a:solidFill>
            <a:srgbClr val="D9D2E9"/>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rial Narrow"/>
                <a:ea typeface="Arial Narrow"/>
                <a:cs typeface="Arial Narrow"/>
                <a:sym typeface="Arial Narrow"/>
              </a:rPr>
              <a:t>Note-</a:t>
            </a:r>
            <a:endParaRPr b="1">
              <a:latin typeface="Arial Narrow"/>
              <a:ea typeface="Arial Narrow"/>
              <a:cs typeface="Arial Narrow"/>
              <a:sym typeface="Arial Narrow"/>
            </a:endParaRPr>
          </a:p>
          <a:p>
            <a:pPr indent="0" lvl="0" marL="0" rtl="0" algn="l">
              <a:spcBef>
                <a:spcPts val="0"/>
              </a:spcBef>
              <a:spcAft>
                <a:spcPts val="0"/>
              </a:spcAft>
              <a:buNone/>
            </a:pPr>
            <a:r>
              <a:rPr b="1" lang="en">
                <a:latin typeface="Arial Narrow"/>
                <a:ea typeface="Arial Narrow"/>
                <a:cs typeface="Arial Narrow"/>
                <a:sym typeface="Arial Narrow"/>
              </a:rPr>
              <a:t>Once a Goal Area has been identified, narrow the Goal Area down into 1 to 3 Target Areas.  </a:t>
            </a:r>
            <a:endParaRPr b="1">
              <a:latin typeface="Arial Narrow"/>
              <a:ea typeface="Arial Narrow"/>
              <a:cs typeface="Arial Narrow"/>
              <a:sym typeface="Arial Narrow"/>
            </a:endParaRPr>
          </a:p>
          <a:p>
            <a:pPr indent="0" lvl="0" marL="0" rtl="0" algn="l">
              <a:spcBef>
                <a:spcPts val="0"/>
              </a:spcBef>
              <a:spcAft>
                <a:spcPts val="0"/>
              </a:spcAft>
              <a:buNone/>
            </a:pPr>
            <a:r>
              <a:t/>
            </a:r>
            <a:endParaRPr b="1">
              <a:latin typeface="Arial Narrow"/>
              <a:ea typeface="Arial Narrow"/>
              <a:cs typeface="Arial Narrow"/>
              <a:sym typeface="Arial Narrow"/>
            </a:endParaRPr>
          </a:p>
          <a:p>
            <a:pPr indent="0" lvl="0" marL="0" rtl="0" algn="l">
              <a:spcBef>
                <a:spcPts val="0"/>
              </a:spcBef>
              <a:spcAft>
                <a:spcPts val="0"/>
              </a:spcAft>
              <a:buNone/>
            </a:pPr>
            <a:r>
              <a:rPr b="1" lang="en">
                <a:latin typeface="Arial Narrow"/>
                <a:ea typeface="Arial Narrow"/>
                <a:cs typeface="Arial Narrow"/>
                <a:sym typeface="Arial Narrow"/>
              </a:rPr>
              <a:t>For each Target Area, determine a lag measure that will ultimately let you know once you reach the desired level in that particular Target Area.</a:t>
            </a:r>
            <a:endParaRPr b="1">
              <a:latin typeface="Arial Narrow"/>
              <a:ea typeface="Arial Narrow"/>
              <a:cs typeface="Arial Narrow"/>
              <a:sym typeface="Arial Narrow"/>
            </a:endParaRPr>
          </a:p>
          <a:p>
            <a:pPr indent="0" lvl="0" marL="0" rtl="0" algn="l">
              <a:spcBef>
                <a:spcPts val="0"/>
              </a:spcBef>
              <a:spcAft>
                <a:spcPts val="0"/>
              </a:spcAft>
              <a:buNone/>
            </a:pPr>
            <a:r>
              <a:t/>
            </a:r>
            <a:endParaRPr b="1">
              <a:latin typeface="Arial Narrow"/>
              <a:ea typeface="Arial Narrow"/>
              <a:cs typeface="Arial Narrow"/>
              <a:sym typeface="Arial Narrow"/>
            </a:endParaRPr>
          </a:p>
          <a:p>
            <a:pPr indent="0" lvl="0" marL="0" rtl="0" algn="l">
              <a:spcBef>
                <a:spcPts val="0"/>
              </a:spcBef>
              <a:spcAft>
                <a:spcPts val="0"/>
              </a:spcAft>
              <a:buNone/>
            </a:pPr>
            <a:r>
              <a:rPr b="1" lang="en">
                <a:latin typeface="Arial Narrow"/>
                <a:ea typeface="Arial Narrow"/>
                <a:cs typeface="Arial Narrow"/>
                <a:sym typeface="Arial Narrow"/>
              </a:rPr>
              <a:t>Your Lag Measure should be a statement using the format ‘from x to y by when’. Your Lag Measure should in turn be a SMART Goal. </a:t>
            </a:r>
            <a:endParaRPr b="1">
              <a:latin typeface="Arial Narrow"/>
              <a:ea typeface="Arial Narrow"/>
              <a:cs typeface="Arial Narrow"/>
              <a:sym typeface="Arial Narrow"/>
            </a:endParaRPr>
          </a:p>
          <a:p>
            <a:pPr indent="0" lvl="0" marL="0" rtl="0" algn="l">
              <a:spcBef>
                <a:spcPts val="0"/>
              </a:spcBef>
              <a:spcAft>
                <a:spcPts val="0"/>
              </a:spcAft>
              <a:buNone/>
            </a:pPr>
            <a:r>
              <a:t/>
            </a:r>
            <a:endParaRPr b="1">
              <a:latin typeface="Arial Narrow"/>
              <a:ea typeface="Arial Narrow"/>
              <a:cs typeface="Arial Narrow"/>
              <a:sym typeface="Arial Narrow"/>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156"/>
          <p:cNvSpPr/>
          <p:nvPr/>
        </p:nvSpPr>
        <p:spPr>
          <a:xfrm rot="-5400000">
            <a:off x="-2053350" y="2352525"/>
            <a:ext cx="4636500" cy="279600"/>
          </a:xfrm>
          <a:prstGeom prst="rect">
            <a:avLst/>
          </a:prstGeom>
          <a:solidFill>
            <a:srgbClr val="EFEFEF"/>
          </a:solidFill>
          <a:ln cap="flat" cmpd="sng" w="9525">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200">
                <a:solidFill>
                  <a:srgbClr val="3F3F3F"/>
                </a:solidFill>
                <a:latin typeface="Roboto"/>
                <a:ea typeface="Roboto"/>
                <a:cs typeface="Roboto"/>
                <a:sym typeface="Roboto"/>
              </a:rPr>
              <a:t>Goal Area, Target Areas, and Strategies</a:t>
            </a:r>
            <a:endParaRPr i="0" sz="1200" u="none" cap="none" strike="noStrike">
              <a:solidFill>
                <a:srgbClr val="3F3F3F"/>
              </a:solidFill>
              <a:latin typeface="Roboto"/>
              <a:ea typeface="Roboto"/>
              <a:cs typeface="Roboto"/>
              <a:sym typeface="Roboto"/>
            </a:endParaRPr>
          </a:p>
        </p:txBody>
      </p:sp>
      <p:sp>
        <p:nvSpPr>
          <p:cNvPr id="1098" name="Google Shape;1098;p156"/>
          <p:cNvSpPr/>
          <p:nvPr/>
        </p:nvSpPr>
        <p:spPr>
          <a:xfrm>
            <a:off x="2780000" y="224575"/>
            <a:ext cx="3701700" cy="1051500"/>
          </a:xfrm>
          <a:prstGeom prst="roundRect">
            <a:avLst>
              <a:gd fmla="val 16667" name="adj"/>
            </a:avLst>
          </a:prstGeom>
          <a:solidFill>
            <a:srgbClr val="666666"/>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200">
                <a:solidFill>
                  <a:srgbClr val="FFFFFF"/>
                </a:solidFill>
                <a:latin typeface="Roboto"/>
                <a:ea typeface="Roboto"/>
                <a:cs typeface="Roboto"/>
                <a:sym typeface="Roboto"/>
              </a:rPr>
              <a:t>Goal Area #1:</a:t>
            </a:r>
            <a:endParaRPr sz="1200">
              <a:solidFill>
                <a:srgbClr val="FFFFFF"/>
              </a:solidFill>
              <a:latin typeface="Roboto"/>
              <a:ea typeface="Roboto"/>
              <a:cs typeface="Roboto"/>
              <a:sym typeface="Roboto"/>
            </a:endParaRPr>
          </a:p>
          <a:p>
            <a:pPr indent="0" lvl="0" marL="0" rtl="0" algn="ctr">
              <a:spcBef>
                <a:spcPts val="0"/>
              </a:spcBef>
              <a:spcAft>
                <a:spcPts val="0"/>
              </a:spcAft>
              <a:buClr>
                <a:schemeClr val="dk1"/>
              </a:buClr>
              <a:buFont typeface="Arial"/>
              <a:buNone/>
            </a:pPr>
            <a:r>
              <a:t/>
            </a:r>
            <a:endParaRPr sz="1200">
              <a:solidFill>
                <a:srgbClr val="FFFFFF"/>
              </a:solidFill>
              <a:latin typeface="Roboto"/>
              <a:ea typeface="Roboto"/>
              <a:cs typeface="Roboto"/>
              <a:sym typeface="Roboto"/>
            </a:endParaRPr>
          </a:p>
          <a:p>
            <a:pPr indent="0" lvl="0" marL="0" rtl="0" algn="ctr">
              <a:spcBef>
                <a:spcPts val="0"/>
              </a:spcBef>
              <a:spcAft>
                <a:spcPts val="0"/>
              </a:spcAft>
              <a:buClr>
                <a:schemeClr val="dk1"/>
              </a:buClr>
              <a:buFont typeface="Arial"/>
              <a:buNone/>
            </a:pPr>
            <a:r>
              <a:t/>
            </a:r>
            <a:endParaRPr sz="1200">
              <a:solidFill>
                <a:srgbClr val="FFFFFF"/>
              </a:solidFill>
              <a:latin typeface="Roboto"/>
              <a:ea typeface="Roboto"/>
              <a:cs typeface="Roboto"/>
              <a:sym typeface="Roboto"/>
            </a:endParaRPr>
          </a:p>
          <a:p>
            <a:pPr indent="0" lvl="0" marL="0" rtl="0" algn="ctr">
              <a:spcBef>
                <a:spcPts val="0"/>
              </a:spcBef>
              <a:spcAft>
                <a:spcPts val="0"/>
              </a:spcAft>
              <a:buClr>
                <a:schemeClr val="dk1"/>
              </a:buClr>
              <a:buFont typeface="Arial"/>
              <a:buNone/>
            </a:pPr>
            <a:r>
              <a:t/>
            </a:r>
            <a:endParaRPr sz="1200">
              <a:solidFill>
                <a:srgbClr val="FFFFFF"/>
              </a:solidFill>
              <a:latin typeface="Roboto"/>
              <a:ea typeface="Roboto"/>
              <a:cs typeface="Roboto"/>
              <a:sym typeface="Roboto"/>
            </a:endParaRPr>
          </a:p>
        </p:txBody>
      </p:sp>
      <p:sp>
        <p:nvSpPr>
          <p:cNvPr id="1099" name="Google Shape;1099;p156"/>
          <p:cNvSpPr/>
          <p:nvPr/>
        </p:nvSpPr>
        <p:spPr>
          <a:xfrm>
            <a:off x="2679900" y="1533708"/>
            <a:ext cx="2107800" cy="879900"/>
          </a:xfrm>
          <a:prstGeom prst="roundRect">
            <a:avLst>
              <a:gd fmla="val 16667" name="adj"/>
            </a:avLst>
          </a:prstGeom>
          <a:solidFill>
            <a:srgbClr val="B7B7B7"/>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200">
                <a:solidFill>
                  <a:schemeClr val="lt1"/>
                </a:solidFill>
                <a:latin typeface="Roboto"/>
                <a:ea typeface="Roboto"/>
                <a:cs typeface="Roboto"/>
                <a:sym typeface="Roboto"/>
              </a:rPr>
              <a:t>Target Area:</a:t>
            </a:r>
            <a:endParaRPr sz="1200">
              <a:solidFill>
                <a:schemeClr val="lt1"/>
              </a:solidFill>
              <a:latin typeface="Roboto"/>
              <a:ea typeface="Roboto"/>
              <a:cs typeface="Roboto"/>
              <a:sym typeface="Roboto"/>
            </a:endParaRPr>
          </a:p>
          <a:p>
            <a:pPr indent="0" lvl="0" marL="0" rtl="0" algn="ctr">
              <a:spcBef>
                <a:spcPts val="0"/>
              </a:spcBef>
              <a:spcAft>
                <a:spcPts val="0"/>
              </a:spcAft>
              <a:buClr>
                <a:schemeClr val="dk1"/>
              </a:buClr>
              <a:buFont typeface="Arial"/>
              <a:buNone/>
            </a:pPr>
            <a:r>
              <a:t/>
            </a:r>
            <a:endParaRPr sz="1200">
              <a:solidFill>
                <a:schemeClr val="lt1"/>
              </a:solidFill>
              <a:latin typeface="Roboto"/>
              <a:ea typeface="Roboto"/>
              <a:cs typeface="Roboto"/>
              <a:sym typeface="Roboto"/>
            </a:endParaRPr>
          </a:p>
          <a:p>
            <a:pPr indent="0" lvl="0" marL="0" rtl="0" algn="ctr">
              <a:spcBef>
                <a:spcPts val="0"/>
              </a:spcBef>
              <a:spcAft>
                <a:spcPts val="0"/>
              </a:spcAft>
              <a:buClr>
                <a:schemeClr val="dk1"/>
              </a:buClr>
              <a:buFont typeface="Arial"/>
              <a:buNone/>
            </a:pPr>
            <a:r>
              <a:t/>
            </a:r>
            <a:endParaRPr sz="1200">
              <a:solidFill>
                <a:schemeClr val="lt1"/>
              </a:solidFill>
              <a:latin typeface="Roboto"/>
              <a:ea typeface="Roboto"/>
              <a:cs typeface="Roboto"/>
              <a:sym typeface="Roboto"/>
            </a:endParaRPr>
          </a:p>
          <a:p>
            <a:pPr indent="0" lvl="0" marL="0" rtl="0" algn="ctr">
              <a:spcBef>
                <a:spcPts val="0"/>
              </a:spcBef>
              <a:spcAft>
                <a:spcPts val="0"/>
              </a:spcAft>
              <a:buClr>
                <a:schemeClr val="dk1"/>
              </a:buClr>
              <a:buFont typeface="Arial"/>
              <a:buNone/>
            </a:pPr>
            <a:r>
              <a:t/>
            </a:r>
            <a:endParaRPr sz="1200">
              <a:solidFill>
                <a:schemeClr val="lt1"/>
              </a:solidFill>
              <a:latin typeface="Roboto"/>
              <a:ea typeface="Roboto"/>
              <a:cs typeface="Roboto"/>
              <a:sym typeface="Roboto"/>
            </a:endParaRPr>
          </a:p>
        </p:txBody>
      </p:sp>
      <p:sp>
        <p:nvSpPr>
          <p:cNvPr id="1100" name="Google Shape;1100;p156"/>
          <p:cNvSpPr/>
          <p:nvPr/>
        </p:nvSpPr>
        <p:spPr>
          <a:xfrm>
            <a:off x="2709000" y="3625800"/>
            <a:ext cx="2049600" cy="1164000"/>
          </a:xfrm>
          <a:prstGeom prst="roundRect">
            <a:avLst>
              <a:gd fmla="val 16667" name="adj"/>
            </a:avLst>
          </a:prstGeom>
          <a:solidFill>
            <a:srgbClr val="FFFFFF"/>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100"/>
              <a:buFont typeface="Arial"/>
              <a:buNone/>
            </a:pPr>
            <a:r>
              <a:rPr b="1" lang="en" sz="1000">
                <a:solidFill>
                  <a:srgbClr val="3F3F3F"/>
                </a:solidFill>
                <a:latin typeface="Roboto"/>
                <a:ea typeface="Roboto"/>
                <a:cs typeface="Roboto"/>
                <a:sym typeface="Roboto"/>
              </a:rPr>
              <a:t>Strategy:</a:t>
            </a:r>
            <a:endParaRPr b="1" sz="1000">
              <a:solidFill>
                <a:srgbClr val="3F3F3F"/>
              </a:solidFill>
              <a:latin typeface="Roboto"/>
              <a:ea typeface="Roboto"/>
              <a:cs typeface="Roboto"/>
              <a:sym typeface="Roboto"/>
            </a:endParaRPr>
          </a:p>
          <a:p>
            <a:pPr indent="-292100" lvl="0" marL="457200" rtl="0" algn="l">
              <a:spcBef>
                <a:spcPts val="0"/>
              </a:spcBef>
              <a:spcAft>
                <a:spcPts val="0"/>
              </a:spcAft>
              <a:buClr>
                <a:srgbClr val="3F3F3F"/>
              </a:buClr>
              <a:buSzPts val="1000"/>
              <a:buFont typeface="Roboto"/>
              <a:buChar char="●"/>
            </a:pPr>
            <a:r>
              <a:t/>
            </a:r>
            <a:endParaRPr b="1" sz="1000">
              <a:solidFill>
                <a:srgbClr val="3F3F3F"/>
              </a:solidFill>
              <a:latin typeface="Roboto"/>
              <a:ea typeface="Roboto"/>
              <a:cs typeface="Roboto"/>
              <a:sym typeface="Roboto"/>
            </a:endParaRPr>
          </a:p>
        </p:txBody>
      </p:sp>
      <p:sp>
        <p:nvSpPr>
          <p:cNvPr id="1101" name="Google Shape;1101;p156"/>
          <p:cNvSpPr/>
          <p:nvPr/>
        </p:nvSpPr>
        <p:spPr>
          <a:xfrm>
            <a:off x="473900" y="3625800"/>
            <a:ext cx="2075100" cy="1164000"/>
          </a:xfrm>
          <a:prstGeom prst="roundRect">
            <a:avLst>
              <a:gd fmla="val 16667" name="adj"/>
            </a:avLst>
          </a:prstGeom>
          <a:solidFill>
            <a:srgbClr val="D9EAD3"/>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000">
                <a:solidFill>
                  <a:srgbClr val="3F3F3F"/>
                </a:solidFill>
                <a:latin typeface="Roboto"/>
                <a:ea typeface="Roboto"/>
                <a:cs typeface="Roboto"/>
                <a:sym typeface="Roboto"/>
              </a:rPr>
              <a:t>Strategy:</a:t>
            </a:r>
            <a:endParaRPr b="1" sz="1000">
              <a:solidFill>
                <a:srgbClr val="3F3F3F"/>
              </a:solidFill>
              <a:latin typeface="Roboto"/>
              <a:ea typeface="Roboto"/>
              <a:cs typeface="Roboto"/>
              <a:sym typeface="Roboto"/>
            </a:endParaRPr>
          </a:p>
          <a:p>
            <a:pPr indent="0" lvl="0" marL="0" rtl="0" algn="l">
              <a:lnSpc>
                <a:spcPct val="75000"/>
              </a:lnSpc>
              <a:spcBef>
                <a:spcPts val="0"/>
              </a:spcBef>
              <a:spcAft>
                <a:spcPts val="0"/>
              </a:spcAft>
              <a:buNone/>
            </a:pPr>
            <a:r>
              <a:t/>
            </a:r>
            <a:endParaRPr sz="1000">
              <a:solidFill>
                <a:srgbClr val="85200C"/>
              </a:solidFill>
              <a:latin typeface="Roboto Light"/>
              <a:ea typeface="Roboto Light"/>
              <a:cs typeface="Roboto Light"/>
              <a:sym typeface="Roboto Light"/>
            </a:endParaRPr>
          </a:p>
          <a:p>
            <a:pPr indent="0" lvl="0" marL="0" rtl="0" algn="l">
              <a:lnSpc>
                <a:spcPct val="75000"/>
              </a:lnSpc>
              <a:spcBef>
                <a:spcPts val="0"/>
              </a:spcBef>
              <a:spcAft>
                <a:spcPts val="0"/>
              </a:spcAft>
              <a:buNone/>
            </a:pPr>
            <a:r>
              <a:rPr lang="en" sz="1000">
                <a:solidFill>
                  <a:srgbClr val="85200C"/>
                </a:solidFill>
                <a:latin typeface="Roboto Light"/>
                <a:ea typeface="Roboto Light"/>
                <a:cs typeface="Roboto Light"/>
                <a:sym typeface="Roboto Light"/>
              </a:rPr>
              <a:t>Implement </a:t>
            </a:r>
            <a:r>
              <a:rPr lang="en" sz="1000">
                <a:solidFill>
                  <a:srgbClr val="E69138"/>
                </a:solidFill>
                <a:latin typeface="Roboto Light"/>
                <a:ea typeface="Roboto Light"/>
                <a:cs typeface="Roboto Light"/>
                <a:sym typeface="Roboto Light"/>
              </a:rPr>
              <a:t>soft starts</a:t>
            </a:r>
            <a:r>
              <a:rPr lang="en" sz="1000">
                <a:latin typeface="Roboto Light"/>
                <a:ea typeface="Roboto Light"/>
                <a:cs typeface="Roboto Light"/>
                <a:sym typeface="Roboto Light"/>
              </a:rPr>
              <a:t> </a:t>
            </a:r>
            <a:r>
              <a:rPr lang="en" sz="1000">
                <a:solidFill>
                  <a:srgbClr val="674EA7"/>
                </a:solidFill>
                <a:latin typeface="Roboto Light"/>
                <a:ea typeface="Roboto Light"/>
                <a:cs typeface="Roboto Light"/>
                <a:sym typeface="Roboto Light"/>
              </a:rPr>
              <a:t>according to blueprint</a:t>
            </a:r>
            <a:r>
              <a:rPr lang="en" sz="1000">
                <a:latin typeface="Roboto Light"/>
                <a:ea typeface="Roboto Light"/>
                <a:cs typeface="Roboto Light"/>
                <a:sym typeface="Roboto Light"/>
              </a:rPr>
              <a:t> </a:t>
            </a:r>
            <a:r>
              <a:rPr lang="en" sz="1000">
                <a:solidFill>
                  <a:srgbClr val="45818E"/>
                </a:solidFill>
                <a:latin typeface="Roboto Light"/>
                <a:ea typeface="Roboto Light"/>
                <a:cs typeface="Roboto Light"/>
                <a:sym typeface="Roboto Light"/>
              </a:rPr>
              <a:t>five days a week beginning February 10, 2021</a:t>
            </a:r>
            <a:r>
              <a:rPr lang="en" sz="1000">
                <a:solidFill>
                  <a:srgbClr val="134F5C"/>
                </a:solidFill>
                <a:latin typeface="Roboto Light"/>
                <a:ea typeface="Roboto Light"/>
                <a:cs typeface="Roboto Light"/>
                <a:sym typeface="Roboto Light"/>
              </a:rPr>
              <a:t>. </a:t>
            </a:r>
            <a:endParaRPr sz="1000">
              <a:solidFill>
                <a:schemeClr val="dk1"/>
              </a:solidFill>
              <a:latin typeface="Roboto"/>
              <a:ea typeface="Roboto"/>
              <a:cs typeface="Roboto"/>
              <a:sym typeface="Roboto"/>
            </a:endParaRPr>
          </a:p>
          <a:p>
            <a:pPr indent="0" lvl="0" marL="0" marR="0" rtl="0" algn="l">
              <a:spcBef>
                <a:spcPts val="0"/>
              </a:spcBef>
              <a:spcAft>
                <a:spcPts val="0"/>
              </a:spcAft>
              <a:buNone/>
            </a:pPr>
            <a:r>
              <a:t/>
            </a:r>
            <a:endParaRPr sz="1000">
              <a:solidFill>
                <a:srgbClr val="3F3F3F"/>
              </a:solidFill>
              <a:latin typeface="Roboto"/>
              <a:ea typeface="Roboto"/>
              <a:cs typeface="Roboto"/>
              <a:sym typeface="Roboto"/>
            </a:endParaRPr>
          </a:p>
        </p:txBody>
      </p:sp>
      <p:sp>
        <p:nvSpPr>
          <p:cNvPr id="1102" name="Google Shape;1102;p156"/>
          <p:cNvSpPr/>
          <p:nvPr/>
        </p:nvSpPr>
        <p:spPr>
          <a:xfrm>
            <a:off x="496100" y="1533709"/>
            <a:ext cx="2055300" cy="879900"/>
          </a:xfrm>
          <a:prstGeom prst="roundRect">
            <a:avLst>
              <a:gd fmla="val 16667" name="adj"/>
            </a:avLst>
          </a:prstGeom>
          <a:solidFill>
            <a:srgbClr val="B7B7B7"/>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r>
              <a:rPr lang="en" sz="1200">
                <a:solidFill>
                  <a:srgbClr val="FFFFFF"/>
                </a:solidFill>
                <a:latin typeface="Roboto"/>
                <a:ea typeface="Roboto"/>
                <a:cs typeface="Roboto"/>
                <a:sym typeface="Roboto"/>
              </a:rPr>
              <a:t>Target Area:</a:t>
            </a:r>
            <a:endParaRPr sz="1200">
              <a:solidFill>
                <a:srgbClr val="FFFFFF"/>
              </a:solidFill>
              <a:latin typeface="Roboto"/>
              <a:ea typeface="Roboto"/>
              <a:cs typeface="Roboto"/>
              <a:sym typeface="Roboto"/>
            </a:endParaRPr>
          </a:p>
          <a:p>
            <a:pPr indent="0" lvl="0" marL="0" rtl="0" algn="ctr">
              <a:spcBef>
                <a:spcPts val="0"/>
              </a:spcBef>
              <a:spcAft>
                <a:spcPts val="0"/>
              </a:spcAft>
              <a:buClr>
                <a:srgbClr val="000000"/>
              </a:buClr>
              <a:buFont typeface="Arial"/>
              <a:buNone/>
            </a:pPr>
            <a:r>
              <a:t/>
            </a:r>
            <a:endParaRPr sz="1200">
              <a:latin typeface="Roboto"/>
              <a:ea typeface="Roboto"/>
              <a:cs typeface="Roboto"/>
              <a:sym typeface="Roboto"/>
            </a:endParaRPr>
          </a:p>
          <a:p>
            <a:pPr indent="0" lvl="0" marL="0" rtl="0" algn="ctr">
              <a:spcBef>
                <a:spcPts val="0"/>
              </a:spcBef>
              <a:spcAft>
                <a:spcPts val="0"/>
              </a:spcAft>
              <a:buClr>
                <a:srgbClr val="000000"/>
              </a:buClr>
              <a:buFont typeface="Arial"/>
              <a:buNone/>
            </a:pPr>
            <a:r>
              <a:t/>
            </a:r>
            <a:endParaRPr sz="1200">
              <a:latin typeface="Roboto"/>
              <a:ea typeface="Roboto"/>
              <a:cs typeface="Roboto"/>
              <a:sym typeface="Roboto"/>
            </a:endParaRPr>
          </a:p>
          <a:p>
            <a:pPr indent="0" lvl="0" marL="0" rtl="0" algn="ctr">
              <a:spcBef>
                <a:spcPts val="0"/>
              </a:spcBef>
              <a:spcAft>
                <a:spcPts val="0"/>
              </a:spcAft>
              <a:buClr>
                <a:srgbClr val="000000"/>
              </a:buClr>
              <a:buFont typeface="Arial"/>
              <a:buNone/>
            </a:pPr>
            <a:r>
              <a:t/>
            </a:r>
            <a:endParaRPr sz="1200">
              <a:latin typeface="Roboto"/>
              <a:ea typeface="Roboto"/>
              <a:cs typeface="Roboto"/>
              <a:sym typeface="Roboto"/>
            </a:endParaRPr>
          </a:p>
        </p:txBody>
      </p:sp>
      <p:sp>
        <p:nvSpPr>
          <p:cNvPr id="1103" name="Google Shape;1103;p156"/>
          <p:cNvSpPr/>
          <p:nvPr/>
        </p:nvSpPr>
        <p:spPr>
          <a:xfrm>
            <a:off x="4937250" y="1487300"/>
            <a:ext cx="2055300" cy="879900"/>
          </a:xfrm>
          <a:prstGeom prst="roundRect">
            <a:avLst>
              <a:gd fmla="val 16667" name="adj"/>
            </a:avLst>
          </a:prstGeom>
          <a:solidFill>
            <a:srgbClr val="B7B7B7"/>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200">
                <a:solidFill>
                  <a:schemeClr val="lt1"/>
                </a:solidFill>
                <a:latin typeface="Roboto"/>
                <a:ea typeface="Roboto"/>
                <a:cs typeface="Roboto"/>
                <a:sym typeface="Roboto"/>
              </a:rPr>
              <a:t>Target Area:</a:t>
            </a:r>
            <a:endParaRPr sz="1200">
              <a:solidFill>
                <a:schemeClr val="lt1"/>
              </a:solidFill>
              <a:latin typeface="Roboto"/>
              <a:ea typeface="Roboto"/>
              <a:cs typeface="Roboto"/>
              <a:sym typeface="Roboto"/>
            </a:endParaRPr>
          </a:p>
          <a:p>
            <a:pPr indent="0" lvl="0" marL="0" rtl="0" algn="ctr">
              <a:spcBef>
                <a:spcPts val="0"/>
              </a:spcBef>
              <a:spcAft>
                <a:spcPts val="0"/>
              </a:spcAft>
              <a:buClr>
                <a:schemeClr val="dk1"/>
              </a:buClr>
              <a:buFont typeface="Arial"/>
              <a:buNone/>
            </a:pPr>
            <a:r>
              <a:t/>
            </a:r>
            <a:endParaRPr sz="1200">
              <a:solidFill>
                <a:schemeClr val="lt1"/>
              </a:solidFill>
              <a:latin typeface="Roboto"/>
              <a:ea typeface="Roboto"/>
              <a:cs typeface="Roboto"/>
              <a:sym typeface="Roboto"/>
            </a:endParaRPr>
          </a:p>
          <a:p>
            <a:pPr indent="0" lvl="0" marL="0" rtl="0" algn="ctr">
              <a:spcBef>
                <a:spcPts val="0"/>
              </a:spcBef>
              <a:spcAft>
                <a:spcPts val="0"/>
              </a:spcAft>
              <a:buClr>
                <a:schemeClr val="dk1"/>
              </a:buClr>
              <a:buFont typeface="Arial"/>
              <a:buNone/>
            </a:pPr>
            <a:r>
              <a:t/>
            </a:r>
            <a:endParaRPr sz="1200">
              <a:solidFill>
                <a:schemeClr val="lt1"/>
              </a:solidFill>
              <a:latin typeface="Roboto"/>
              <a:ea typeface="Roboto"/>
              <a:cs typeface="Roboto"/>
              <a:sym typeface="Roboto"/>
            </a:endParaRPr>
          </a:p>
          <a:p>
            <a:pPr indent="0" lvl="0" marL="0" rtl="0" algn="ctr">
              <a:spcBef>
                <a:spcPts val="0"/>
              </a:spcBef>
              <a:spcAft>
                <a:spcPts val="0"/>
              </a:spcAft>
              <a:buClr>
                <a:schemeClr val="dk1"/>
              </a:buClr>
              <a:buFont typeface="Arial"/>
              <a:buNone/>
            </a:pPr>
            <a:r>
              <a:t/>
            </a:r>
            <a:endParaRPr sz="1200">
              <a:solidFill>
                <a:schemeClr val="lt1"/>
              </a:solidFill>
              <a:latin typeface="Roboto"/>
              <a:ea typeface="Roboto"/>
              <a:cs typeface="Roboto"/>
              <a:sym typeface="Roboto"/>
            </a:endParaRPr>
          </a:p>
        </p:txBody>
      </p:sp>
      <p:sp>
        <p:nvSpPr>
          <p:cNvPr id="1104" name="Google Shape;1104;p156"/>
          <p:cNvSpPr/>
          <p:nvPr/>
        </p:nvSpPr>
        <p:spPr>
          <a:xfrm>
            <a:off x="4957775" y="3625800"/>
            <a:ext cx="2049600" cy="1164000"/>
          </a:xfrm>
          <a:prstGeom prst="roundRect">
            <a:avLst>
              <a:gd fmla="val 16667" name="adj"/>
            </a:avLst>
          </a:prstGeom>
          <a:solidFill>
            <a:srgbClr val="FFFFFF"/>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 sz="1000">
                <a:solidFill>
                  <a:srgbClr val="3F3F3F"/>
                </a:solidFill>
                <a:latin typeface="Roboto"/>
                <a:ea typeface="Roboto"/>
                <a:cs typeface="Roboto"/>
                <a:sym typeface="Roboto"/>
              </a:rPr>
              <a:t>Strategy:</a:t>
            </a:r>
            <a:endParaRPr b="1" sz="1000">
              <a:solidFill>
                <a:srgbClr val="3F3F3F"/>
              </a:solidFill>
              <a:latin typeface="Roboto"/>
              <a:ea typeface="Roboto"/>
              <a:cs typeface="Roboto"/>
              <a:sym typeface="Roboto"/>
            </a:endParaRPr>
          </a:p>
          <a:p>
            <a:pPr indent="-292100" lvl="0" marL="457200" rtl="0" algn="l">
              <a:spcBef>
                <a:spcPts val="0"/>
              </a:spcBef>
              <a:spcAft>
                <a:spcPts val="0"/>
              </a:spcAft>
              <a:buClr>
                <a:srgbClr val="3F3F3F"/>
              </a:buClr>
              <a:buSzPts val="1000"/>
              <a:buFont typeface="Roboto"/>
              <a:buChar char="●"/>
            </a:pPr>
            <a:r>
              <a:t/>
            </a:r>
            <a:endParaRPr b="1" sz="1000">
              <a:solidFill>
                <a:srgbClr val="3F3F3F"/>
              </a:solidFill>
              <a:latin typeface="Roboto"/>
              <a:ea typeface="Roboto"/>
              <a:cs typeface="Roboto"/>
              <a:sym typeface="Roboto"/>
            </a:endParaRPr>
          </a:p>
        </p:txBody>
      </p:sp>
      <p:sp>
        <p:nvSpPr>
          <p:cNvPr id="1105" name="Google Shape;1105;p156"/>
          <p:cNvSpPr/>
          <p:nvPr/>
        </p:nvSpPr>
        <p:spPr>
          <a:xfrm>
            <a:off x="2706136" y="2598464"/>
            <a:ext cx="2055300" cy="768900"/>
          </a:xfrm>
          <a:prstGeom prst="roundRect">
            <a:avLst>
              <a:gd fmla="val 16667" name="adj"/>
            </a:avLst>
          </a:prstGeom>
          <a:solidFill>
            <a:srgbClr val="D9D9D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457200" lvl="0" marL="0" rtl="0" algn="l">
              <a:spcBef>
                <a:spcPts val="0"/>
              </a:spcBef>
              <a:spcAft>
                <a:spcPts val="0"/>
              </a:spcAft>
              <a:buClr>
                <a:srgbClr val="000000"/>
              </a:buClr>
              <a:buFont typeface="Arial"/>
              <a:buNone/>
            </a:pPr>
            <a:r>
              <a:rPr lang="en" sz="1000">
                <a:solidFill>
                  <a:schemeClr val="dk1"/>
                </a:solidFill>
                <a:latin typeface="Roboto"/>
                <a:ea typeface="Roboto"/>
                <a:cs typeface="Roboto"/>
                <a:sym typeface="Roboto"/>
              </a:rPr>
              <a:t>Lag Measure: </a:t>
            </a:r>
            <a:endParaRPr sz="1000">
              <a:solidFill>
                <a:schemeClr val="dk1"/>
              </a:solidFill>
              <a:latin typeface="Roboto"/>
              <a:ea typeface="Roboto"/>
              <a:cs typeface="Roboto"/>
              <a:sym typeface="Roboto"/>
            </a:endParaRPr>
          </a:p>
          <a:p>
            <a:pPr indent="457200" lvl="0" marL="0" rtl="0" algn="l">
              <a:spcBef>
                <a:spcPts val="0"/>
              </a:spcBef>
              <a:spcAft>
                <a:spcPts val="0"/>
              </a:spcAft>
              <a:buClr>
                <a:srgbClr val="000000"/>
              </a:buClr>
              <a:buFont typeface="Arial"/>
              <a:buNone/>
            </a:pPr>
            <a:r>
              <a:t/>
            </a:r>
            <a:endParaRPr sz="1000">
              <a:solidFill>
                <a:schemeClr val="dk1"/>
              </a:solidFill>
              <a:latin typeface="Roboto"/>
              <a:ea typeface="Roboto"/>
              <a:cs typeface="Roboto"/>
              <a:sym typeface="Roboto"/>
            </a:endParaRPr>
          </a:p>
          <a:p>
            <a:pPr indent="457200" lvl="0" marL="0" rtl="0" algn="l">
              <a:spcBef>
                <a:spcPts val="0"/>
              </a:spcBef>
              <a:spcAft>
                <a:spcPts val="0"/>
              </a:spcAft>
              <a:buClr>
                <a:srgbClr val="000000"/>
              </a:buClr>
              <a:buFont typeface="Arial"/>
              <a:buNone/>
            </a:pPr>
            <a:r>
              <a:t/>
            </a:r>
            <a:endParaRPr sz="1000">
              <a:solidFill>
                <a:schemeClr val="dk1"/>
              </a:solidFill>
              <a:latin typeface="Roboto"/>
              <a:ea typeface="Roboto"/>
              <a:cs typeface="Roboto"/>
              <a:sym typeface="Roboto"/>
            </a:endParaRPr>
          </a:p>
          <a:p>
            <a:pPr indent="0" lvl="0" marL="0" rtl="0" algn="l">
              <a:spcBef>
                <a:spcPts val="0"/>
              </a:spcBef>
              <a:spcAft>
                <a:spcPts val="0"/>
              </a:spcAft>
              <a:buClr>
                <a:srgbClr val="000000"/>
              </a:buClr>
              <a:buFont typeface="Arial"/>
              <a:buNone/>
            </a:pPr>
            <a:r>
              <a:t/>
            </a:r>
            <a:endParaRPr sz="1000">
              <a:solidFill>
                <a:schemeClr val="dk1"/>
              </a:solidFill>
              <a:latin typeface="Roboto"/>
              <a:ea typeface="Roboto"/>
              <a:cs typeface="Roboto"/>
              <a:sym typeface="Roboto"/>
            </a:endParaRPr>
          </a:p>
        </p:txBody>
      </p:sp>
      <p:sp>
        <p:nvSpPr>
          <p:cNvPr id="1106" name="Google Shape;1106;p156"/>
          <p:cNvSpPr/>
          <p:nvPr/>
        </p:nvSpPr>
        <p:spPr>
          <a:xfrm>
            <a:off x="483800" y="2654135"/>
            <a:ext cx="2055300" cy="768900"/>
          </a:xfrm>
          <a:prstGeom prst="roundRect">
            <a:avLst>
              <a:gd fmla="val 16667" name="adj"/>
            </a:avLst>
          </a:prstGeom>
          <a:solidFill>
            <a:srgbClr val="D9D9D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457200" lvl="0" marL="0" rtl="0" algn="l">
              <a:spcBef>
                <a:spcPts val="0"/>
              </a:spcBef>
              <a:spcAft>
                <a:spcPts val="0"/>
              </a:spcAft>
              <a:buClr>
                <a:srgbClr val="000000"/>
              </a:buClr>
              <a:buFont typeface="Arial"/>
              <a:buNone/>
            </a:pPr>
            <a:r>
              <a:rPr lang="en" sz="1000">
                <a:latin typeface="Roboto"/>
                <a:ea typeface="Roboto"/>
                <a:cs typeface="Roboto"/>
                <a:sym typeface="Roboto"/>
              </a:rPr>
              <a:t>Lag Measure: </a:t>
            </a:r>
            <a:endParaRPr sz="1000">
              <a:latin typeface="Roboto"/>
              <a:ea typeface="Roboto"/>
              <a:cs typeface="Roboto"/>
              <a:sym typeface="Roboto"/>
            </a:endParaRPr>
          </a:p>
          <a:p>
            <a:pPr indent="0" lvl="0" marL="0" rtl="0" algn="ctr">
              <a:spcBef>
                <a:spcPts val="0"/>
              </a:spcBef>
              <a:spcAft>
                <a:spcPts val="0"/>
              </a:spcAft>
              <a:buClr>
                <a:srgbClr val="000000"/>
              </a:buClr>
              <a:buFont typeface="Arial"/>
              <a:buNone/>
            </a:pPr>
            <a:r>
              <a:rPr i="1" lang="en" sz="1000">
                <a:latin typeface="Roboto"/>
                <a:ea typeface="Roboto"/>
                <a:cs typeface="Roboto"/>
                <a:sym typeface="Roboto"/>
              </a:rPr>
              <a:t>(From x to y by when)</a:t>
            </a:r>
            <a:endParaRPr i="1" sz="1000">
              <a:latin typeface="Roboto"/>
              <a:ea typeface="Roboto"/>
              <a:cs typeface="Roboto"/>
              <a:sym typeface="Roboto"/>
            </a:endParaRPr>
          </a:p>
          <a:p>
            <a:pPr indent="0" lvl="0" marL="0" rtl="0" algn="ctr">
              <a:spcBef>
                <a:spcPts val="0"/>
              </a:spcBef>
              <a:spcAft>
                <a:spcPts val="0"/>
              </a:spcAft>
              <a:buClr>
                <a:srgbClr val="000000"/>
              </a:buClr>
              <a:buFont typeface="Arial"/>
              <a:buNone/>
            </a:pPr>
            <a:r>
              <a:t/>
            </a:r>
            <a:endParaRPr i="1" sz="1000">
              <a:latin typeface="Roboto"/>
              <a:ea typeface="Roboto"/>
              <a:cs typeface="Roboto"/>
              <a:sym typeface="Roboto"/>
            </a:endParaRPr>
          </a:p>
          <a:p>
            <a:pPr indent="0" lvl="0" marL="0" rtl="0" algn="ctr">
              <a:spcBef>
                <a:spcPts val="0"/>
              </a:spcBef>
              <a:spcAft>
                <a:spcPts val="0"/>
              </a:spcAft>
              <a:buClr>
                <a:srgbClr val="000000"/>
              </a:buClr>
              <a:buFont typeface="Arial"/>
              <a:buNone/>
            </a:pPr>
            <a:r>
              <a:t/>
            </a:r>
            <a:endParaRPr i="1" sz="1000">
              <a:latin typeface="Roboto"/>
              <a:ea typeface="Roboto"/>
              <a:cs typeface="Roboto"/>
              <a:sym typeface="Roboto"/>
            </a:endParaRPr>
          </a:p>
        </p:txBody>
      </p:sp>
      <p:sp>
        <p:nvSpPr>
          <p:cNvPr id="1107" name="Google Shape;1107;p156"/>
          <p:cNvSpPr/>
          <p:nvPr/>
        </p:nvSpPr>
        <p:spPr>
          <a:xfrm>
            <a:off x="4917476" y="2598438"/>
            <a:ext cx="2055300" cy="768900"/>
          </a:xfrm>
          <a:prstGeom prst="roundRect">
            <a:avLst>
              <a:gd fmla="val 16667" name="adj"/>
            </a:avLst>
          </a:prstGeom>
          <a:solidFill>
            <a:srgbClr val="D9D9D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457200" lvl="0" marL="0" rtl="0" algn="l">
              <a:spcBef>
                <a:spcPts val="0"/>
              </a:spcBef>
              <a:spcAft>
                <a:spcPts val="0"/>
              </a:spcAft>
              <a:buClr>
                <a:srgbClr val="000000"/>
              </a:buClr>
              <a:buFont typeface="Arial"/>
              <a:buNone/>
            </a:pPr>
            <a:r>
              <a:rPr lang="en" sz="1000">
                <a:solidFill>
                  <a:schemeClr val="dk1"/>
                </a:solidFill>
                <a:latin typeface="Roboto"/>
                <a:ea typeface="Roboto"/>
                <a:cs typeface="Roboto"/>
                <a:sym typeface="Roboto"/>
              </a:rPr>
              <a:t>Lag Measure: </a:t>
            </a:r>
            <a:endParaRPr sz="1000">
              <a:solidFill>
                <a:schemeClr val="dk1"/>
              </a:solidFill>
              <a:latin typeface="Roboto"/>
              <a:ea typeface="Roboto"/>
              <a:cs typeface="Roboto"/>
              <a:sym typeface="Roboto"/>
            </a:endParaRPr>
          </a:p>
          <a:p>
            <a:pPr indent="457200" lvl="0" marL="0" rtl="0" algn="l">
              <a:spcBef>
                <a:spcPts val="0"/>
              </a:spcBef>
              <a:spcAft>
                <a:spcPts val="0"/>
              </a:spcAft>
              <a:buClr>
                <a:srgbClr val="000000"/>
              </a:buClr>
              <a:buFont typeface="Arial"/>
              <a:buNone/>
            </a:pPr>
            <a:r>
              <a:t/>
            </a:r>
            <a:endParaRPr sz="1000">
              <a:solidFill>
                <a:schemeClr val="dk1"/>
              </a:solidFill>
              <a:latin typeface="Roboto"/>
              <a:ea typeface="Roboto"/>
              <a:cs typeface="Roboto"/>
              <a:sym typeface="Roboto"/>
            </a:endParaRPr>
          </a:p>
          <a:p>
            <a:pPr indent="457200" lvl="0" marL="0" rtl="0" algn="l">
              <a:spcBef>
                <a:spcPts val="0"/>
              </a:spcBef>
              <a:spcAft>
                <a:spcPts val="0"/>
              </a:spcAft>
              <a:buClr>
                <a:srgbClr val="000000"/>
              </a:buClr>
              <a:buFont typeface="Arial"/>
              <a:buNone/>
            </a:pPr>
            <a:r>
              <a:t/>
            </a:r>
            <a:endParaRPr sz="1000">
              <a:solidFill>
                <a:schemeClr val="dk1"/>
              </a:solidFill>
              <a:latin typeface="Roboto"/>
              <a:ea typeface="Roboto"/>
              <a:cs typeface="Roboto"/>
              <a:sym typeface="Roboto"/>
            </a:endParaRPr>
          </a:p>
          <a:p>
            <a:pPr indent="0" lvl="0" marL="0" rtl="0" algn="l">
              <a:spcBef>
                <a:spcPts val="0"/>
              </a:spcBef>
              <a:spcAft>
                <a:spcPts val="0"/>
              </a:spcAft>
              <a:buClr>
                <a:srgbClr val="000000"/>
              </a:buClr>
              <a:buFont typeface="Arial"/>
              <a:buNone/>
            </a:pPr>
            <a:r>
              <a:t/>
            </a:r>
            <a:endParaRPr sz="1000">
              <a:solidFill>
                <a:schemeClr val="dk1"/>
              </a:solidFill>
              <a:latin typeface="Roboto"/>
              <a:ea typeface="Roboto"/>
              <a:cs typeface="Roboto"/>
              <a:sym typeface="Roboto"/>
            </a:endParaRPr>
          </a:p>
        </p:txBody>
      </p:sp>
      <p:sp>
        <p:nvSpPr>
          <p:cNvPr id="1108" name="Google Shape;1108;p156"/>
          <p:cNvSpPr txBox="1"/>
          <p:nvPr/>
        </p:nvSpPr>
        <p:spPr>
          <a:xfrm>
            <a:off x="7102450" y="319300"/>
            <a:ext cx="1818300" cy="4709100"/>
          </a:xfrm>
          <a:prstGeom prst="rect">
            <a:avLst/>
          </a:prstGeom>
          <a:solidFill>
            <a:srgbClr val="D9EAD3"/>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rial Narrow"/>
                <a:ea typeface="Arial Narrow"/>
                <a:cs typeface="Arial Narrow"/>
                <a:sym typeface="Arial Narrow"/>
              </a:rPr>
              <a:t>Note-</a:t>
            </a:r>
            <a:endParaRPr b="1">
              <a:latin typeface="Arial Narrow"/>
              <a:ea typeface="Arial Narrow"/>
              <a:cs typeface="Arial Narrow"/>
              <a:sym typeface="Arial Narrow"/>
            </a:endParaRPr>
          </a:p>
          <a:p>
            <a:pPr indent="0" lvl="0" marL="0" rtl="0" algn="l">
              <a:spcBef>
                <a:spcPts val="0"/>
              </a:spcBef>
              <a:spcAft>
                <a:spcPts val="0"/>
              </a:spcAft>
              <a:buNone/>
            </a:pPr>
            <a:r>
              <a:rPr b="1" lang="en">
                <a:latin typeface="Arial Narrow"/>
                <a:ea typeface="Arial Narrow"/>
                <a:cs typeface="Arial Narrow"/>
                <a:sym typeface="Arial Narrow"/>
              </a:rPr>
              <a:t>The strategies you choose are your Lead Measures. They will </a:t>
            </a:r>
            <a:r>
              <a:rPr b="1" i="1" lang="en">
                <a:latin typeface="Arial Narrow"/>
                <a:ea typeface="Arial Narrow"/>
                <a:cs typeface="Arial Narrow"/>
                <a:sym typeface="Arial Narrow"/>
              </a:rPr>
              <a:t>lead</a:t>
            </a:r>
            <a:r>
              <a:rPr lang="en">
                <a:latin typeface="Arial Narrow"/>
                <a:ea typeface="Arial Narrow"/>
                <a:cs typeface="Arial Narrow"/>
                <a:sym typeface="Arial Narrow"/>
              </a:rPr>
              <a:t> </a:t>
            </a:r>
            <a:r>
              <a:rPr b="1" lang="en">
                <a:latin typeface="Arial Narrow"/>
                <a:ea typeface="Arial Narrow"/>
                <a:cs typeface="Arial Narrow"/>
                <a:sym typeface="Arial Narrow"/>
              </a:rPr>
              <a:t>you to success in your target area and goal area.  </a:t>
            </a:r>
            <a:endParaRPr b="1">
              <a:latin typeface="Arial Narrow"/>
              <a:ea typeface="Arial Narrow"/>
              <a:cs typeface="Arial Narrow"/>
              <a:sym typeface="Arial Narrow"/>
            </a:endParaRPr>
          </a:p>
          <a:p>
            <a:pPr indent="0" lvl="0" marL="0" rtl="0" algn="l">
              <a:spcBef>
                <a:spcPts val="0"/>
              </a:spcBef>
              <a:spcAft>
                <a:spcPts val="0"/>
              </a:spcAft>
              <a:buNone/>
            </a:pPr>
            <a:r>
              <a:rPr b="1" lang="en">
                <a:latin typeface="Arial Narrow"/>
                <a:ea typeface="Arial Narrow"/>
                <a:cs typeface="Arial Narrow"/>
                <a:sym typeface="Arial Narrow"/>
              </a:rPr>
              <a:t>When writing your strategy, consider four things: </a:t>
            </a:r>
            <a:endParaRPr b="1">
              <a:latin typeface="Arial Narrow"/>
              <a:ea typeface="Arial Narrow"/>
              <a:cs typeface="Arial Narrow"/>
              <a:sym typeface="Arial Narrow"/>
            </a:endParaRPr>
          </a:p>
          <a:p>
            <a:pPr indent="0" lvl="0" marL="0" rtl="0" algn="l">
              <a:lnSpc>
                <a:spcPct val="75000"/>
              </a:lnSpc>
              <a:spcBef>
                <a:spcPts val="0"/>
              </a:spcBef>
              <a:spcAft>
                <a:spcPts val="0"/>
              </a:spcAft>
              <a:buNone/>
            </a:pPr>
            <a:r>
              <a:t/>
            </a:r>
            <a:endParaRPr b="1">
              <a:solidFill>
                <a:srgbClr val="85200C"/>
              </a:solidFill>
              <a:latin typeface="Arial Narrow"/>
              <a:ea typeface="Arial Narrow"/>
              <a:cs typeface="Arial Narrow"/>
              <a:sym typeface="Arial Narrow"/>
            </a:endParaRPr>
          </a:p>
          <a:p>
            <a:pPr indent="0" lvl="0" marL="0" rtl="0" algn="l">
              <a:lnSpc>
                <a:spcPct val="75000"/>
              </a:lnSpc>
              <a:spcBef>
                <a:spcPts val="0"/>
              </a:spcBef>
              <a:spcAft>
                <a:spcPts val="0"/>
              </a:spcAft>
              <a:buNone/>
            </a:pPr>
            <a:r>
              <a:rPr b="1" lang="en">
                <a:solidFill>
                  <a:srgbClr val="85200C"/>
                </a:solidFill>
                <a:latin typeface="Arial Narrow"/>
                <a:ea typeface="Arial Narrow"/>
                <a:cs typeface="Arial Narrow"/>
                <a:sym typeface="Arial Narrow"/>
              </a:rPr>
              <a:t>Verb</a:t>
            </a:r>
            <a:r>
              <a:rPr lang="en">
                <a:latin typeface="Arial Narrow"/>
                <a:ea typeface="Arial Narrow"/>
                <a:cs typeface="Arial Narrow"/>
                <a:sym typeface="Arial Narrow"/>
              </a:rPr>
              <a:t>: </a:t>
            </a:r>
            <a:r>
              <a:rPr i="1" lang="en">
                <a:solidFill>
                  <a:schemeClr val="dk1"/>
                </a:solidFill>
                <a:latin typeface="Arial Narrow"/>
                <a:ea typeface="Arial Narrow"/>
                <a:cs typeface="Arial Narrow"/>
                <a:sym typeface="Arial Narrow"/>
              </a:rPr>
              <a:t>sets action orientation</a:t>
            </a:r>
            <a:endParaRPr i="1">
              <a:solidFill>
                <a:schemeClr val="dk1"/>
              </a:solidFill>
              <a:latin typeface="Arial Narrow"/>
              <a:ea typeface="Arial Narrow"/>
              <a:cs typeface="Arial Narrow"/>
              <a:sym typeface="Arial Narrow"/>
            </a:endParaRPr>
          </a:p>
          <a:p>
            <a:pPr indent="0" lvl="0" marL="0" rtl="0" algn="l">
              <a:lnSpc>
                <a:spcPct val="75000"/>
              </a:lnSpc>
              <a:spcBef>
                <a:spcPts val="0"/>
              </a:spcBef>
              <a:spcAft>
                <a:spcPts val="0"/>
              </a:spcAft>
              <a:buNone/>
            </a:pPr>
            <a:r>
              <a:t/>
            </a:r>
            <a:endParaRPr>
              <a:latin typeface="Arial Narrow"/>
              <a:ea typeface="Arial Narrow"/>
              <a:cs typeface="Arial Narrow"/>
              <a:sym typeface="Arial Narrow"/>
            </a:endParaRPr>
          </a:p>
          <a:p>
            <a:pPr indent="0" lvl="0" marL="0" rtl="0" algn="l">
              <a:lnSpc>
                <a:spcPct val="75000"/>
              </a:lnSpc>
              <a:spcBef>
                <a:spcPts val="0"/>
              </a:spcBef>
              <a:spcAft>
                <a:spcPts val="0"/>
              </a:spcAft>
              <a:buNone/>
            </a:pPr>
            <a:r>
              <a:rPr b="1" lang="en">
                <a:solidFill>
                  <a:srgbClr val="E69138"/>
                </a:solidFill>
                <a:latin typeface="Arial Narrow"/>
                <a:ea typeface="Arial Narrow"/>
                <a:cs typeface="Arial Narrow"/>
                <a:sym typeface="Arial Narrow"/>
              </a:rPr>
              <a:t>Focus</a:t>
            </a:r>
            <a:r>
              <a:rPr lang="en">
                <a:latin typeface="Arial Narrow"/>
                <a:ea typeface="Arial Narrow"/>
                <a:cs typeface="Arial Narrow"/>
                <a:sym typeface="Arial Narrow"/>
              </a:rPr>
              <a:t>: </a:t>
            </a:r>
            <a:r>
              <a:rPr i="1" lang="en">
                <a:solidFill>
                  <a:schemeClr val="dk1"/>
                </a:solidFill>
                <a:latin typeface="Arial Narrow"/>
                <a:ea typeface="Arial Narrow"/>
                <a:cs typeface="Arial Narrow"/>
                <a:sym typeface="Arial Narrow"/>
              </a:rPr>
              <a:t>states explicit outcome</a:t>
            </a:r>
            <a:endParaRPr i="1">
              <a:solidFill>
                <a:schemeClr val="dk1"/>
              </a:solidFill>
              <a:latin typeface="Arial Narrow"/>
              <a:ea typeface="Arial Narrow"/>
              <a:cs typeface="Arial Narrow"/>
              <a:sym typeface="Arial Narrow"/>
            </a:endParaRPr>
          </a:p>
          <a:p>
            <a:pPr indent="0" lvl="0" marL="0" rtl="0" algn="l">
              <a:lnSpc>
                <a:spcPct val="75000"/>
              </a:lnSpc>
              <a:spcBef>
                <a:spcPts val="0"/>
              </a:spcBef>
              <a:spcAft>
                <a:spcPts val="0"/>
              </a:spcAft>
              <a:buNone/>
            </a:pPr>
            <a:r>
              <a:t/>
            </a:r>
            <a:endParaRPr>
              <a:latin typeface="Arial Narrow"/>
              <a:ea typeface="Arial Narrow"/>
              <a:cs typeface="Arial Narrow"/>
              <a:sym typeface="Arial Narrow"/>
            </a:endParaRPr>
          </a:p>
          <a:p>
            <a:pPr indent="0" lvl="0" marL="0" rtl="0" algn="l">
              <a:lnSpc>
                <a:spcPct val="75000"/>
              </a:lnSpc>
              <a:spcBef>
                <a:spcPts val="0"/>
              </a:spcBef>
              <a:spcAft>
                <a:spcPts val="0"/>
              </a:spcAft>
              <a:buNone/>
            </a:pPr>
            <a:r>
              <a:rPr b="1" lang="en">
                <a:solidFill>
                  <a:srgbClr val="45818E"/>
                </a:solidFill>
                <a:latin typeface="Arial Narrow"/>
                <a:ea typeface="Arial Narrow"/>
                <a:cs typeface="Arial Narrow"/>
                <a:sym typeface="Arial Narrow"/>
              </a:rPr>
              <a:t>Consistency</a:t>
            </a:r>
            <a:r>
              <a:rPr lang="en">
                <a:latin typeface="Arial Narrow"/>
                <a:ea typeface="Arial Narrow"/>
                <a:cs typeface="Arial Narrow"/>
                <a:sym typeface="Arial Narrow"/>
              </a:rPr>
              <a:t>: </a:t>
            </a:r>
            <a:r>
              <a:rPr i="1" lang="en">
                <a:solidFill>
                  <a:schemeClr val="dk1"/>
                </a:solidFill>
                <a:latin typeface="Arial Narrow"/>
                <a:ea typeface="Arial Narrow"/>
                <a:cs typeface="Arial Narrow"/>
                <a:sym typeface="Arial Narrow"/>
              </a:rPr>
              <a:t>how often </a:t>
            </a:r>
            <a:endParaRPr i="1">
              <a:solidFill>
                <a:schemeClr val="dk1"/>
              </a:solidFill>
              <a:latin typeface="Arial Narrow"/>
              <a:ea typeface="Arial Narrow"/>
              <a:cs typeface="Arial Narrow"/>
              <a:sym typeface="Arial Narrow"/>
            </a:endParaRPr>
          </a:p>
          <a:p>
            <a:pPr indent="0" lvl="0" marL="0" rtl="0" algn="l">
              <a:lnSpc>
                <a:spcPct val="75000"/>
              </a:lnSpc>
              <a:spcBef>
                <a:spcPts val="0"/>
              </a:spcBef>
              <a:spcAft>
                <a:spcPts val="0"/>
              </a:spcAft>
              <a:buNone/>
            </a:pPr>
            <a:r>
              <a:t/>
            </a:r>
            <a:endParaRPr>
              <a:latin typeface="Arial Narrow"/>
              <a:ea typeface="Arial Narrow"/>
              <a:cs typeface="Arial Narrow"/>
              <a:sym typeface="Arial Narrow"/>
            </a:endParaRPr>
          </a:p>
          <a:p>
            <a:pPr indent="0" lvl="0" marL="0" rtl="0" algn="l">
              <a:lnSpc>
                <a:spcPct val="75000"/>
              </a:lnSpc>
              <a:spcBef>
                <a:spcPts val="0"/>
              </a:spcBef>
              <a:spcAft>
                <a:spcPts val="0"/>
              </a:spcAft>
              <a:buNone/>
            </a:pPr>
            <a:r>
              <a:rPr b="1" lang="en">
                <a:solidFill>
                  <a:srgbClr val="8E7CC3"/>
                </a:solidFill>
                <a:latin typeface="Arial Narrow"/>
                <a:ea typeface="Arial Narrow"/>
                <a:cs typeface="Arial Narrow"/>
                <a:sym typeface="Arial Narrow"/>
              </a:rPr>
              <a:t>Quality</a:t>
            </a:r>
            <a:r>
              <a:rPr lang="en">
                <a:latin typeface="Arial Narrow"/>
                <a:ea typeface="Arial Narrow"/>
                <a:cs typeface="Arial Narrow"/>
                <a:sym typeface="Arial Narrow"/>
              </a:rPr>
              <a:t>: </a:t>
            </a:r>
            <a:r>
              <a:rPr i="1" lang="en">
                <a:solidFill>
                  <a:schemeClr val="dk1"/>
                </a:solidFill>
                <a:latin typeface="Arial Narrow"/>
                <a:ea typeface="Arial Narrow"/>
                <a:cs typeface="Arial Narrow"/>
                <a:sym typeface="Arial Narrow"/>
              </a:rPr>
              <a:t>criteria for success </a:t>
            </a:r>
            <a:endParaRPr i="1">
              <a:solidFill>
                <a:schemeClr val="dk1"/>
              </a:solidFill>
              <a:latin typeface="Arial Narrow"/>
              <a:ea typeface="Arial Narrow"/>
              <a:cs typeface="Arial Narrow"/>
              <a:sym typeface="Arial Narrow"/>
            </a:endParaRPr>
          </a:p>
          <a:p>
            <a:pPr indent="0" lvl="0" marL="0" rtl="0" algn="l">
              <a:lnSpc>
                <a:spcPct val="75000"/>
              </a:lnSpc>
              <a:spcBef>
                <a:spcPts val="0"/>
              </a:spcBef>
              <a:spcAft>
                <a:spcPts val="0"/>
              </a:spcAft>
              <a:buNone/>
            </a:pPr>
            <a:r>
              <a:t/>
            </a:r>
            <a:endParaRPr i="1">
              <a:solidFill>
                <a:schemeClr val="dk1"/>
              </a:solidFill>
              <a:latin typeface="Arial Narrow"/>
              <a:ea typeface="Arial Narrow"/>
              <a:cs typeface="Arial Narrow"/>
              <a:sym typeface="Arial Narrow"/>
            </a:endParaRPr>
          </a:p>
          <a:p>
            <a:pPr indent="0" lvl="0" marL="0" rtl="0" algn="l">
              <a:lnSpc>
                <a:spcPct val="75000"/>
              </a:lnSpc>
              <a:spcBef>
                <a:spcPts val="0"/>
              </a:spcBef>
              <a:spcAft>
                <a:spcPts val="0"/>
              </a:spcAft>
              <a:buNone/>
            </a:pPr>
            <a:r>
              <a:rPr lang="en">
                <a:solidFill>
                  <a:schemeClr val="dk1"/>
                </a:solidFill>
                <a:latin typeface="Arial Narrow"/>
                <a:ea typeface="Arial Narrow"/>
                <a:cs typeface="Arial Narrow"/>
                <a:sym typeface="Arial Narrow"/>
              </a:rPr>
              <a:t>Lead Measures should set you up to impact your Lag Measure. </a:t>
            </a:r>
            <a:endParaRPr>
              <a:solidFill>
                <a:schemeClr val="dk1"/>
              </a:solidFill>
              <a:latin typeface="Arial Narrow"/>
              <a:ea typeface="Arial Narrow"/>
              <a:cs typeface="Arial Narrow"/>
              <a:sym typeface="Arial Narrow"/>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p157"/>
          <p:cNvSpPr/>
          <p:nvPr/>
        </p:nvSpPr>
        <p:spPr>
          <a:xfrm rot="-5400000">
            <a:off x="-1200600" y="3281475"/>
            <a:ext cx="2931000" cy="279600"/>
          </a:xfrm>
          <a:prstGeom prst="rect">
            <a:avLst/>
          </a:prstGeom>
          <a:solidFill>
            <a:srgbClr val="EFEFEF"/>
          </a:solidFill>
          <a:ln cap="flat" cmpd="sng" w="9525">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200">
                <a:solidFill>
                  <a:srgbClr val="3F3F3F"/>
                </a:solidFill>
                <a:latin typeface="Roboto"/>
                <a:ea typeface="Roboto"/>
                <a:cs typeface="Roboto"/>
                <a:sym typeface="Roboto"/>
              </a:rPr>
              <a:t>Goal Area, Target Areas, and Strategies</a:t>
            </a:r>
            <a:endParaRPr i="0" sz="1200" u="none" cap="none" strike="noStrike">
              <a:solidFill>
                <a:srgbClr val="3F3F3F"/>
              </a:solidFill>
              <a:latin typeface="Roboto"/>
              <a:ea typeface="Roboto"/>
              <a:cs typeface="Roboto"/>
              <a:sym typeface="Roboto"/>
            </a:endParaRPr>
          </a:p>
        </p:txBody>
      </p:sp>
      <p:sp>
        <p:nvSpPr>
          <p:cNvPr id="1114" name="Google Shape;1114;p157"/>
          <p:cNvSpPr/>
          <p:nvPr/>
        </p:nvSpPr>
        <p:spPr>
          <a:xfrm rot="-5400000">
            <a:off x="-418950" y="860926"/>
            <a:ext cx="1367700" cy="289800"/>
          </a:xfrm>
          <a:prstGeom prst="rect">
            <a:avLst/>
          </a:prstGeom>
          <a:solidFill>
            <a:srgbClr val="F2F2F2"/>
          </a:solidFill>
          <a:ln cap="flat" cmpd="sng" w="9525">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 sz="1200" u="none" cap="none" strike="noStrike">
                <a:solidFill>
                  <a:srgbClr val="3F3F3F"/>
                </a:solidFill>
                <a:latin typeface="Roboto"/>
                <a:ea typeface="Roboto"/>
                <a:cs typeface="Roboto"/>
                <a:sym typeface="Roboto"/>
              </a:rPr>
              <a:t>Foundations</a:t>
            </a:r>
            <a:endParaRPr i="0" sz="1200" u="none" cap="none" strike="noStrike">
              <a:solidFill>
                <a:srgbClr val="3F3F3F"/>
              </a:solidFill>
              <a:latin typeface="Roboto"/>
              <a:ea typeface="Roboto"/>
              <a:cs typeface="Roboto"/>
              <a:sym typeface="Roboto"/>
            </a:endParaRPr>
          </a:p>
        </p:txBody>
      </p:sp>
      <p:sp>
        <p:nvSpPr>
          <p:cNvPr id="1115" name="Google Shape;1115;p157"/>
          <p:cNvSpPr/>
          <p:nvPr/>
        </p:nvSpPr>
        <p:spPr>
          <a:xfrm>
            <a:off x="478975" y="1390125"/>
            <a:ext cx="8614800" cy="451500"/>
          </a:xfrm>
          <a:prstGeom prst="flowChartOffpageConnector">
            <a:avLst/>
          </a:prstGeom>
          <a:solidFill>
            <a:srgbClr val="EFEFE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dk1"/>
                </a:solidFill>
                <a:latin typeface="Roboto"/>
                <a:ea typeface="Roboto"/>
                <a:cs typeface="Roboto"/>
                <a:sym typeface="Roboto"/>
              </a:rPr>
              <a:t>How might we ...?</a:t>
            </a:r>
            <a:endParaRPr sz="1000">
              <a:latin typeface="Roboto"/>
              <a:ea typeface="Roboto"/>
              <a:cs typeface="Roboto"/>
              <a:sym typeface="Roboto"/>
            </a:endParaRPr>
          </a:p>
        </p:txBody>
      </p:sp>
      <p:sp>
        <p:nvSpPr>
          <p:cNvPr id="1116" name="Google Shape;1116;p157"/>
          <p:cNvSpPr/>
          <p:nvPr/>
        </p:nvSpPr>
        <p:spPr>
          <a:xfrm>
            <a:off x="479100" y="899325"/>
            <a:ext cx="4179600" cy="213000"/>
          </a:xfrm>
          <a:prstGeom prst="roundRect">
            <a:avLst>
              <a:gd fmla="val 16667" name="adj"/>
            </a:avLst>
          </a:prstGeom>
          <a:solidFill>
            <a:srgbClr val="99999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Student Success Skills</a:t>
            </a:r>
            <a:endParaRPr b="1" sz="1200">
              <a:solidFill>
                <a:srgbClr val="FFFFFF"/>
              </a:solidFill>
              <a:latin typeface="Roboto"/>
              <a:ea typeface="Roboto"/>
              <a:cs typeface="Roboto"/>
              <a:sym typeface="Roboto"/>
            </a:endParaRPr>
          </a:p>
        </p:txBody>
      </p:sp>
      <p:sp>
        <p:nvSpPr>
          <p:cNvPr id="1117" name="Google Shape;1117;p157"/>
          <p:cNvSpPr/>
          <p:nvPr/>
        </p:nvSpPr>
        <p:spPr>
          <a:xfrm>
            <a:off x="490075" y="1137850"/>
            <a:ext cx="4179600" cy="213000"/>
          </a:xfrm>
          <a:prstGeom prst="roundRect">
            <a:avLst>
              <a:gd fmla="val 16667" name="adj"/>
            </a:avLst>
          </a:prstGeom>
          <a:solidFill>
            <a:srgbClr val="99999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Personalized Learning</a:t>
            </a:r>
            <a:endParaRPr b="1" sz="1200">
              <a:solidFill>
                <a:srgbClr val="FFFFFF"/>
              </a:solidFill>
              <a:latin typeface="Roboto"/>
              <a:ea typeface="Roboto"/>
              <a:cs typeface="Roboto"/>
              <a:sym typeface="Roboto"/>
            </a:endParaRPr>
          </a:p>
        </p:txBody>
      </p:sp>
      <p:sp>
        <p:nvSpPr>
          <p:cNvPr id="1118" name="Google Shape;1118;p157"/>
          <p:cNvSpPr/>
          <p:nvPr/>
        </p:nvSpPr>
        <p:spPr>
          <a:xfrm>
            <a:off x="4766100" y="906485"/>
            <a:ext cx="4327800" cy="213000"/>
          </a:xfrm>
          <a:prstGeom prst="roundRect">
            <a:avLst>
              <a:gd fmla="val 16667" name="adj"/>
            </a:avLst>
          </a:prstGeom>
          <a:solidFill>
            <a:srgbClr val="99999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Real World Applications</a:t>
            </a:r>
            <a:endParaRPr b="1" sz="1200">
              <a:solidFill>
                <a:srgbClr val="FFFFFF"/>
              </a:solidFill>
              <a:latin typeface="Roboto"/>
              <a:ea typeface="Roboto"/>
              <a:cs typeface="Roboto"/>
              <a:sym typeface="Roboto"/>
            </a:endParaRPr>
          </a:p>
        </p:txBody>
      </p:sp>
      <p:sp>
        <p:nvSpPr>
          <p:cNvPr id="1119" name="Google Shape;1119;p157"/>
          <p:cNvSpPr/>
          <p:nvPr/>
        </p:nvSpPr>
        <p:spPr>
          <a:xfrm>
            <a:off x="4765975" y="1137847"/>
            <a:ext cx="4327800" cy="213000"/>
          </a:xfrm>
          <a:prstGeom prst="roundRect">
            <a:avLst>
              <a:gd fmla="val 16667" name="adj"/>
            </a:avLst>
          </a:prstGeom>
          <a:solidFill>
            <a:srgbClr val="99999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Family/Business/Community Engagement</a:t>
            </a:r>
            <a:endParaRPr b="1" sz="1200">
              <a:solidFill>
                <a:srgbClr val="FFFFFF"/>
              </a:solidFill>
              <a:latin typeface="Roboto"/>
              <a:ea typeface="Roboto"/>
              <a:cs typeface="Roboto"/>
              <a:sym typeface="Roboto"/>
            </a:endParaRPr>
          </a:p>
        </p:txBody>
      </p:sp>
      <p:sp>
        <p:nvSpPr>
          <p:cNvPr id="1120" name="Google Shape;1120;p157"/>
          <p:cNvSpPr/>
          <p:nvPr/>
        </p:nvSpPr>
        <p:spPr>
          <a:xfrm>
            <a:off x="2780000" y="1880900"/>
            <a:ext cx="3701700" cy="690600"/>
          </a:xfrm>
          <a:prstGeom prst="roundRect">
            <a:avLst>
              <a:gd fmla="val 16667" name="adj"/>
            </a:avLst>
          </a:prstGeom>
          <a:solidFill>
            <a:schemeClr val="accent3"/>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200">
                <a:solidFill>
                  <a:schemeClr val="lt1"/>
                </a:solidFill>
                <a:latin typeface="Roboto"/>
                <a:ea typeface="Roboto"/>
                <a:cs typeface="Roboto"/>
                <a:sym typeface="Roboto"/>
              </a:rPr>
              <a:t>Goal Area #1: Student Engagement</a:t>
            </a:r>
            <a:endParaRPr sz="1200">
              <a:solidFill>
                <a:srgbClr val="FFFFFF"/>
              </a:solidFill>
              <a:latin typeface="Roboto"/>
              <a:ea typeface="Roboto"/>
              <a:cs typeface="Roboto"/>
              <a:sym typeface="Roboto"/>
            </a:endParaRPr>
          </a:p>
        </p:txBody>
      </p:sp>
      <p:sp>
        <p:nvSpPr>
          <p:cNvPr id="1121" name="Google Shape;1121;p157"/>
          <p:cNvSpPr/>
          <p:nvPr/>
        </p:nvSpPr>
        <p:spPr>
          <a:xfrm>
            <a:off x="3518100" y="2713600"/>
            <a:ext cx="2107800" cy="690600"/>
          </a:xfrm>
          <a:prstGeom prst="roundRect">
            <a:avLst>
              <a:gd fmla="val 16667" name="adj"/>
            </a:avLst>
          </a:prstGeom>
          <a:solidFill>
            <a:srgbClr val="B7B7B7"/>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200">
                <a:solidFill>
                  <a:schemeClr val="lt1"/>
                </a:solidFill>
                <a:latin typeface="Roboto"/>
                <a:ea typeface="Roboto"/>
                <a:cs typeface="Roboto"/>
                <a:sym typeface="Roboto"/>
              </a:rPr>
              <a:t>Target Area:</a:t>
            </a:r>
            <a:endParaRPr sz="1200">
              <a:solidFill>
                <a:srgbClr val="FFFFFF"/>
              </a:solidFill>
              <a:latin typeface="Roboto"/>
              <a:ea typeface="Roboto"/>
              <a:cs typeface="Roboto"/>
              <a:sym typeface="Roboto"/>
            </a:endParaRPr>
          </a:p>
        </p:txBody>
      </p:sp>
      <p:sp>
        <p:nvSpPr>
          <p:cNvPr id="1122" name="Google Shape;1122;p157"/>
          <p:cNvSpPr/>
          <p:nvPr/>
        </p:nvSpPr>
        <p:spPr>
          <a:xfrm>
            <a:off x="3547200" y="4159200"/>
            <a:ext cx="2049600" cy="690600"/>
          </a:xfrm>
          <a:prstGeom prst="roundRect">
            <a:avLst>
              <a:gd fmla="val 16667" name="adj"/>
            </a:avLst>
          </a:prstGeom>
          <a:solidFill>
            <a:srgbClr val="FFFFFF"/>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100"/>
              <a:buFont typeface="Arial"/>
              <a:buNone/>
            </a:pPr>
            <a:r>
              <a:rPr b="1" lang="en" sz="1000">
                <a:solidFill>
                  <a:srgbClr val="3F3F3F"/>
                </a:solidFill>
                <a:latin typeface="Roboto"/>
                <a:ea typeface="Roboto"/>
                <a:cs typeface="Roboto"/>
                <a:sym typeface="Roboto"/>
              </a:rPr>
              <a:t>Strategy:</a:t>
            </a:r>
            <a:endParaRPr b="1" sz="1000">
              <a:solidFill>
                <a:srgbClr val="3F3F3F"/>
              </a:solidFill>
              <a:latin typeface="Roboto"/>
              <a:ea typeface="Roboto"/>
              <a:cs typeface="Roboto"/>
              <a:sym typeface="Roboto"/>
            </a:endParaRPr>
          </a:p>
          <a:p>
            <a:pPr indent="-292100" lvl="0" marL="457200" rtl="0" algn="l">
              <a:spcBef>
                <a:spcPts val="0"/>
              </a:spcBef>
              <a:spcAft>
                <a:spcPts val="0"/>
              </a:spcAft>
              <a:buClr>
                <a:srgbClr val="3F3F3F"/>
              </a:buClr>
              <a:buSzPts val="1000"/>
              <a:buFont typeface="Roboto"/>
              <a:buChar char="●"/>
            </a:pPr>
            <a:r>
              <a:t/>
            </a:r>
            <a:endParaRPr b="1" sz="1000">
              <a:solidFill>
                <a:srgbClr val="3F3F3F"/>
              </a:solidFill>
              <a:latin typeface="Roboto"/>
              <a:ea typeface="Roboto"/>
              <a:cs typeface="Roboto"/>
              <a:sym typeface="Roboto"/>
            </a:endParaRPr>
          </a:p>
        </p:txBody>
      </p:sp>
      <p:sp>
        <p:nvSpPr>
          <p:cNvPr id="1123" name="Google Shape;1123;p157"/>
          <p:cNvSpPr/>
          <p:nvPr/>
        </p:nvSpPr>
        <p:spPr>
          <a:xfrm>
            <a:off x="778700" y="4159200"/>
            <a:ext cx="2075100" cy="690600"/>
          </a:xfrm>
          <a:prstGeom prst="roundRect">
            <a:avLst>
              <a:gd fmla="val 16667" name="adj"/>
            </a:avLst>
          </a:prstGeom>
          <a:solidFill>
            <a:srgbClr val="FFFFFF"/>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000">
                <a:solidFill>
                  <a:srgbClr val="3F3F3F"/>
                </a:solidFill>
                <a:latin typeface="Roboto"/>
                <a:ea typeface="Roboto"/>
                <a:cs typeface="Roboto"/>
                <a:sym typeface="Roboto"/>
              </a:rPr>
              <a:t>Strategy:</a:t>
            </a:r>
            <a:endParaRPr b="1" sz="1000">
              <a:solidFill>
                <a:srgbClr val="3F3F3F"/>
              </a:solidFill>
              <a:latin typeface="Roboto"/>
              <a:ea typeface="Roboto"/>
              <a:cs typeface="Roboto"/>
              <a:sym typeface="Roboto"/>
            </a:endParaRPr>
          </a:p>
          <a:p>
            <a:pPr indent="0" lvl="0" marL="0" marR="0" rtl="0" algn="l">
              <a:spcBef>
                <a:spcPts val="0"/>
              </a:spcBef>
              <a:spcAft>
                <a:spcPts val="0"/>
              </a:spcAft>
              <a:buNone/>
            </a:pPr>
            <a:r>
              <a:rPr lang="en" sz="1000">
                <a:solidFill>
                  <a:srgbClr val="3F3F3F"/>
                </a:solidFill>
                <a:latin typeface="Roboto"/>
                <a:ea typeface="Roboto"/>
                <a:cs typeface="Roboto"/>
                <a:sym typeface="Roboto"/>
              </a:rPr>
              <a:t>PL Time- All students will have PL Time built into their daily schedule by fall 2022. </a:t>
            </a:r>
            <a:endParaRPr i="0" sz="1000" u="none" cap="none" strike="noStrike">
              <a:solidFill>
                <a:srgbClr val="3F3F3F"/>
              </a:solidFill>
              <a:latin typeface="Roboto"/>
              <a:ea typeface="Roboto"/>
              <a:cs typeface="Roboto"/>
              <a:sym typeface="Roboto"/>
            </a:endParaRPr>
          </a:p>
        </p:txBody>
      </p:sp>
      <p:sp>
        <p:nvSpPr>
          <p:cNvPr id="1124" name="Google Shape;1124;p157"/>
          <p:cNvSpPr/>
          <p:nvPr/>
        </p:nvSpPr>
        <p:spPr>
          <a:xfrm>
            <a:off x="800900" y="2713600"/>
            <a:ext cx="2055300" cy="690600"/>
          </a:xfrm>
          <a:prstGeom prst="roundRect">
            <a:avLst>
              <a:gd fmla="val 16667" name="adj"/>
            </a:avLst>
          </a:prstGeom>
          <a:solidFill>
            <a:schemeClr val="accent3"/>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r>
              <a:rPr lang="en" sz="1200">
                <a:solidFill>
                  <a:srgbClr val="FFFFFF"/>
                </a:solidFill>
                <a:latin typeface="Roboto"/>
                <a:ea typeface="Roboto"/>
                <a:cs typeface="Roboto"/>
                <a:sym typeface="Roboto"/>
              </a:rPr>
              <a:t>Target Area: Personalized Learning Time</a:t>
            </a:r>
            <a:endParaRPr i="0" sz="1200" u="none" cap="none" strike="noStrike">
              <a:solidFill>
                <a:srgbClr val="FFFFFF"/>
              </a:solidFill>
              <a:latin typeface="Roboto"/>
              <a:ea typeface="Roboto"/>
              <a:cs typeface="Roboto"/>
              <a:sym typeface="Roboto"/>
            </a:endParaRPr>
          </a:p>
        </p:txBody>
      </p:sp>
      <p:sp>
        <p:nvSpPr>
          <p:cNvPr id="1125" name="Google Shape;1125;p157"/>
          <p:cNvSpPr/>
          <p:nvPr/>
        </p:nvSpPr>
        <p:spPr>
          <a:xfrm>
            <a:off x="6461250" y="2677175"/>
            <a:ext cx="2055300" cy="690600"/>
          </a:xfrm>
          <a:prstGeom prst="roundRect">
            <a:avLst>
              <a:gd fmla="val 16667" name="adj"/>
            </a:avLst>
          </a:prstGeom>
          <a:solidFill>
            <a:srgbClr val="B7B7B7"/>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200">
                <a:solidFill>
                  <a:schemeClr val="lt1"/>
                </a:solidFill>
                <a:latin typeface="Roboto"/>
                <a:ea typeface="Roboto"/>
                <a:cs typeface="Roboto"/>
                <a:sym typeface="Roboto"/>
              </a:rPr>
              <a:t>Target Area:</a:t>
            </a:r>
            <a:endParaRPr sz="1200">
              <a:solidFill>
                <a:srgbClr val="FFFFFF"/>
              </a:solidFill>
              <a:latin typeface="Roboto"/>
              <a:ea typeface="Roboto"/>
              <a:cs typeface="Roboto"/>
              <a:sym typeface="Roboto"/>
            </a:endParaRPr>
          </a:p>
        </p:txBody>
      </p:sp>
      <p:sp>
        <p:nvSpPr>
          <p:cNvPr id="1126" name="Google Shape;1126;p157"/>
          <p:cNvSpPr/>
          <p:nvPr/>
        </p:nvSpPr>
        <p:spPr>
          <a:xfrm>
            <a:off x="6481775" y="4159200"/>
            <a:ext cx="2049600" cy="690600"/>
          </a:xfrm>
          <a:prstGeom prst="roundRect">
            <a:avLst>
              <a:gd fmla="val 16667" name="adj"/>
            </a:avLst>
          </a:prstGeom>
          <a:solidFill>
            <a:srgbClr val="FFFFFF"/>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 sz="1000">
                <a:solidFill>
                  <a:srgbClr val="3F3F3F"/>
                </a:solidFill>
                <a:latin typeface="Roboto"/>
                <a:ea typeface="Roboto"/>
                <a:cs typeface="Roboto"/>
                <a:sym typeface="Roboto"/>
              </a:rPr>
              <a:t>Strategy:</a:t>
            </a:r>
            <a:endParaRPr b="1" sz="1000">
              <a:solidFill>
                <a:srgbClr val="3F3F3F"/>
              </a:solidFill>
              <a:latin typeface="Roboto"/>
              <a:ea typeface="Roboto"/>
              <a:cs typeface="Roboto"/>
              <a:sym typeface="Roboto"/>
            </a:endParaRPr>
          </a:p>
          <a:p>
            <a:pPr indent="-292100" lvl="0" marL="457200" rtl="0" algn="l">
              <a:spcBef>
                <a:spcPts val="0"/>
              </a:spcBef>
              <a:spcAft>
                <a:spcPts val="0"/>
              </a:spcAft>
              <a:buClr>
                <a:srgbClr val="3F3F3F"/>
              </a:buClr>
              <a:buSzPts val="1000"/>
              <a:buFont typeface="Roboto"/>
              <a:buChar char="●"/>
            </a:pPr>
            <a:r>
              <a:t/>
            </a:r>
            <a:endParaRPr b="1" sz="1000">
              <a:solidFill>
                <a:srgbClr val="3F3F3F"/>
              </a:solidFill>
              <a:latin typeface="Roboto"/>
              <a:ea typeface="Roboto"/>
              <a:cs typeface="Roboto"/>
              <a:sym typeface="Roboto"/>
            </a:endParaRPr>
          </a:p>
        </p:txBody>
      </p:sp>
      <p:sp>
        <p:nvSpPr>
          <p:cNvPr id="1127" name="Google Shape;1127;p157"/>
          <p:cNvSpPr/>
          <p:nvPr/>
        </p:nvSpPr>
        <p:spPr>
          <a:xfrm>
            <a:off x="478975" y="247125"/>
            <a:ext cx="8614800" cy="582000"/>
          </a:xfrm>
          <a:prstGeom prst="flowChartOffpageConnector">
            <a:avLst/>
          </a:prstGeom>
          <a:solidFill>
            <a:srgbClr val="EFEFE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2"/>
                </a:solidFill>
                <a:latin typeface="Roboto"/>
                <a:ea typeface="Roboto"/>
                <a:cs typeface="Roboto"/>
                <a:sym typeface="Roboto"/>
              </a:rPr>
              <a:t>VISION: </a:t>
            </a:r>
            <a:endParaRPr sz="1300">
              <a:solidFill>
                <a:schemeClr val="accent2"/>
              </a:solidFill>
              <a:latin typeface="Roboto"/>
              <a:ea typeface="Roboto"/>
              <a:cs typeface="Roboto"/>
              <a:sym typeface="Roboto"/>
            </a:endParaRPr>
          </a:p>
        </p:txBody>
      </p:sp>
      <p:sp>
        <p:nvSpPr>
          <p:cNvPr id="1128" name="Google Shape;1128;p157"/>
          <p:cNvSpPr/>
          <p:nvPr/>
        </p:nvSpPr>
        <p:spPr>
          <a:xfrm>
            <a:off x="3544341" y="3483781"/>
            <a:ext cx="2055300" cy="451500"/>
          </a:xfrm>
          <a:prstGeom prst="roundRect">
            <a:avLst>
              <a:gd fmla="val 16667" name="adj"/>
            </a:avLst>
          </a:prstGeom>
          <a:solidFill>
            <a:srgbClr val="D9D9D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457200" lvl="0" marL="0" rtl="0" algn="l">
              <a:spcBef>
                <a:spcPts val="0"/>
              </a:spcBef>
              <a:spcAft>
                <a:spcPts val="0"/>
              </a:spcAft>
              <a:buClr>
                <a:srgbClr val="000000"/>
              </a:buClr>
              <a:buFont typeface="Arial"/>
              <a:buNone/>
            </a:pPr>
            <a:r>
              <a:rPr lang="en" sz="1000">
                <a:solidFill>
                  <a:schemeClr val="dk1"/>
                </a:solidFill>
                <a:latin typeface="Roboto"/>
                <a:ea typeface="Roboto"/>
                <a:cs typeface="Roboto"/>
                <a:sym typeface="Roboto"/>
              </a:rPr>
              <a:t>Lag Measure: </a:t>
            </a:r>
            <a:endParaRPr sz="1000">
              <a:solidFill>
                <a:schemeClr val="dk1"/>
              </a:solidFill>
              <a:latin typeface="Roboto"/>
              <a:ea typeface="Roboto"/>
              <a:cs typeface="Roboto"/>
              <a:sym typeface="Roboto"/>
            </a:endParaRPr>
          </a:p>
          <a:p>
            <a:pPr indent="0" lvl="0" marL="0" rtl="0" algn="l">
              <a:spcBef>
                <a:spcPts val="0"/>
              </a:spcBef>
              <a:spcAft>
                <a:spcPts val="0"/>
              </a:spcAft>
              <a:buClr>
                <a:srgbClr val="000000"/>
              </a:buClr>
              <a:buFont typeface="Arial"/>
              <a:buNone/>
            </a:pPr>
            <a:r>
              <a:t/>
            </a:r>
            <a:endParaRPr sz="1000">
              <a:solidFill>
                <a:schemeClr val="dk1"/>
              </a:solidFill>
              <a:latin typeface="Roboto"/>
              <a:ea typeface="Roboto"/>
              <a:cs typeface="Roboto"/>
              <a:sym typeface="Roboto"/>
            </a:endParaRPr>
          </a:p>
        </p:txBody>
      </p:sp>
      <p:sp>
        <p:nvSpPr>
          <p:cNvPr id="1129" name="Google Shape;1129;p157"/>
          <p:cNvSpPr/>
          <p:nvPr/>
        </p:nvSpPr>
        <p:spPr>
          <a:xfrm>
            <a:off x="788600" y="3480400"/>
            <a:ext cx="2055300" cy="634800"/>
          </a:xfrm>
          <a:prstGeom prst="roundRect">
            <a:avLst>
              <a:gd fmla="val 16667" name="adj"/>
            </a:avLst>
          </a:prstGeom>
          <a:solidFill>
            <a:schemeClr val="accent3"/>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r>
              <a:rPr lang="en" sz="1000">
                <a:solidFill>
                  <a:schemeClr val="accent2"/>
                </a:solidFill>
                <a:latin typeface="Roboto"/>
                <a:ea typeface="Roboto"/>
                <a:cs typeface="Roboto"/>
                <a:sym typeface="Roboto"/>
              </a:rPr>
              <a:t>Lag Measure: 100% of students will utilize PL time to improve academic performance by 2023.</a:t>
            </a:r>
            <a:endParaRPr sz="1000">
              <a:solidFill>
                <a:schemeClr val="accent2"/>
              </a:solidFill>
              <a:latin typeface="Roboto"/>
              <a:ea typeface="Roboto"/>
              <a:cs typeface="Roboto"/>
              <a:sym typeface="Roboto"/>
            </a:endParaRPr>
          </a:p>
        </p:txBody>
      </p:sp>
      <p:sp>
        <p:nvSpPr>
          <p:cNvPr id="1130" name="Google Shape;1130;p157"/>
          <p:cNvSpPr/>
          <p:nvPr/>
        </p:nvSpPr>
        <p:spPr>
          <a:xfrm>
            <a:off x="6441486" y="3483765"/>
            <a:ext cx="2055300" cy="451500"/>
          </a:xfrm>
          <a:prstGeom prst="roundRect">
            <a:avLst>
              <a:gd fmla="val 16667" name="adj"/>
            </a:avLst>
          </a:prstGeom>
          <a:solidFill>
            <a:srgbClr val="D9D9D9"/>
          </a:solidFill>
          <a:ln cap="flat" cmpd="sng" w="9525">
            <a:solidFill>
              <a:srgbClr val="D9D9D9"/>
            </a:solidFill>
            <a:prstDash val="solid"/>
            <a:round/>
            <a:headEnd len="sm" w="sm" type="none"/>
            <a:tailEnd len="sm" w="sm" type="none"/>
          </a:ln>
        </p:spPr>
        <p:txBody>
          <a:bodyPr anchorCtr="0" anchor="ctr" bIns="45700" lIns="91425" spcFirstLastPara="1" rIns="91425" wrap="square" tIns="45700">
            <a:noAutofit/>
          </a:bodyPr>
          <a:lstStyle/>
          <a:p>
            <a:pPr indent="457200" lvl="0" marL="0" rtl="0" algn="l">
              <a:spcBef>
                <a:spcPts val="0"/>
              </a:spcBef>
              <a:spcAft>
                <a:spcPts val="0"/>
              </a:spcAft>
              <a:buClr>
                <a:srgbClr val="000000"/>
              </a:buClr>
              <a:buFont typeface="Arial"/>
              <a:buNone/>
            </a:pPr>
            <a:r>
              <a:rPr lang="en" sz="1000">
                <a:solidFill>
                  <a:schemeClr val="dk1"/>
                </a:solidFill>
                <a:latin typeface="Roboto"/>
                <a:ea typeface="Roboto"/>
                <a:cs typeface="Roboto"/>
                <a:sym typeface="Roboto"/>
              </a:rPr>
              <a:t>Lag Measure: </a:t>
            </a:r>
            <a:endParaRPr sz="1000">
              <a:solidFill>
                <a:schemeClr val="dk1"/>
              </a:solidFill>
              <a:latin typeface="Roboto"/>
              <a:ea typeface="Roboto"/>
              <a:cs typeface="Roboto"/>
              <a:sym typeface="Roboto"/>
            </a:endParaRPr>
          </a:p>
          <a:p>
            <a:pPr indent="0" lvl="0" marL="0" rtl="0" algn="l">
              <a:spcBef>
                <a:spcPts val="0"/>
              </a:spcBef>
              <a:spcAft>
                <a:spcPts val="0"/>
              </a:spcAft>
              <a:buClr>
                <a:srgbClr val="000000"/>
              </a:buClr>
              <a:buFont typeface="Arial"/>
              <a:buNone/>
            </a:pPr>
            <a:r>
              <a:t/>
            </a:r>
            <a:endParaRPr sz="1000">
              <a:solidFill>
                <a:schemeClr val="dk1"/>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158"/>
          <p:cNvSpPr txBox="1"/>
          <p:nvPr>
            <p:ph idx="4294967295" type="title"/>
          </p:nvPr>
        </p:nvSpPr>
        <p:spPr>
          <a:xfrm>
            <a:off x="152400" y="-76199"/>
            <a:ext cx="8686800" cy="8988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Prototype Action Plan</a:t>
            </a:r>
            <a:endParaRPr/>
          </a:p>
        </p:txBody>
      </p:sp>
      <p:sp>
        <p:nvSpPr>
          <p:cNvPr id="1136" name="Google Shape;1136;p158"/>
          <p:cNvSpPr txBox="1"/>
          <p:nvPr/>
        </p:nvSpPr>
        <p:spPr>
          <a:xfrm>
            <a:off x="149225" y="883275"/>
            <a:ext cx="4410000" cy="916500"/>
          </a:xfrm>
          <a:prstGeom prst="rect">
            <a:avLst/>
          </a:prstGeom>
          <a:solidFill>
            <a:srgbClr val="FFFFFF"/>
          </a:solid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100">
                <a:solidFill>
                  <a:schemeClr val="dk1"/>
                </a:solidFill>
                <a:latin typeface="Roboto"/>
                <a:ea typeface="Roboto"/>
                <a:cs typeface="Roboto"/>
                <a:sym typeface="Roboto"/>
              </a:rPr>
              <a:t>Description of Strategy(ies)</a:t>
            </a:r>
            <a:r>
              <a:rPr lang="en" sz="1100">
                <a:solidFill>
                  <a:schemeClr val="dk1"/>
                </a:solidFill>
                <a:latin typeface="Roboto"/>
                <a:ea typeface="Roboto"/>
                <a:cs typeface="Roboto"/>
                <a:sym typeface="Roboto"/>
              </a:rPr>
              <a:t>: </a:t>
            </a:r>
            <a:r>
              <a:rPr lang="en" sz="1100">
                <a:solidFill>
                  <a:srgbClr val="434343"/>
                </a:solidFill>
                <a:latin typeface="Roboto"/>
                <a:ea typeface="Roboto"/>
                <a:cs typeface="Roboto"/>
                <a:sym typeface="Roboto"/>
              </a:rPr>
              <a:t>As a school, we would like to devote </a:t>
            </a:r>
            <a:r>
              <a:rPr b="1" lang="en" sz="1100">
                <a:solidFill>
                  <a:srgbClr val="434343"/>
                </a:solidFill>
                <a:latin typeface="Roboto"/>
                <a:ea typeface="Roboto"/>
                <a:cs typeface="Roboto"/>
                <a:sym typeface="Roboto"/>
              </a:rPr>
              <a:t>Personalized Learning Time</a:t>
            </a:r>
            <a:r>
              <a:rPr lang="en" sz="1100">
                <a:solidFill>
                  <a:srgbClr val="434343"/>
                </a:solidFill>
                <a:latin typeface="Roboto"/>
                <a:ea typeface="Roboto"/>
                <a:cs typeface="Roboto"/>
                <a:sym typeface="Roboto"/>
              </a:rPr>
              <a:t> each week for students to engage in goal-setting, reflection and have time to work toward content based on their needs.</a:t>
            </a:r>
            <a:endParaRPr i="1" sz="1100">
              <a:solidFill>
                <a:schemeClr val="dk1"/>
              </a:solidFill>
              <a:latin typeface="Roboto"/>
              <a:ea typeface="Roboto"/>
              <a:cs typeface="Roboto"/>
              <a:sym typeface="Roboto"/>
            </a:endParaRPr>
          </a:p>
          <a:p>
            <a:pPr indent="0" lvl="0" marL="0" rtl="0" algn="l">
              <a:spcBef>
                <a:spcPts val="0"/>
              </a:spcBef>
              <a:spcAft>
                <a:spcPts val="0"/>
              </a:spcAft>
              <a:buNone/>
            </a:pPr>
            <a:r>
              <a:t/>
            </a:r>
            <a:endParaRPr b="1" sz="1100">
              <a:latin typeface="Roboto"/>
              <a:ea typeface="Roboto"/>
              <a:cs typeface="Roboto"/>
              <a:sym typeface="Roboto"/>
            </a:endParaRPr>
          </a:p>
        </p:txBody>
      </p:sp>
      <p:sp>
        <p:nvSpPr>
          <p:cNvPr id="1137" name="Google Shape;1137;p158"/>
          <p:cNvSpPr txBox="1"/>
          <p:nvPr/>
        </p:nvSpPr>
        <p:spPr>
          <a:xfrm>
            <a:off x="4641425" y="883275"/>
            <a:ext cx="4358400" cy="916500"/>
          </a:xfrm>
          <a:prstGeom prst="rect">
            <a:avLst/>
          </a:prstGeom>
          <a:solidFill>
            <a:srgbClr val="FFFFFF"/>
          </a:solid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latin typeface="Roboto Light"/>
                <a:ea typeface="Roboto Light"/>
                <a:cs typeface="Roboto Light"/>
                <a:sym typeface="Roboto Light"/>
              </a:rPr>
              <a:t>Scoreboard- Student and Teacher feedback on new schedule</a:t>
            </a:r>
            <a:endParaRPr sz="1100">
              <a:latin typeface="Roboto Light"/>
              <a:ea typeface="Roboto Light"/>
              <a:cs typeface="Roboto Light"/>
              <a:sym typeface="Roboto Light"/>
            </a:endParaRPr>
          </a:p>
          <a:p>
            <a:pPr indent="0" lvl="0" marL="0" rtl="0" algn="l">
              <a:lnSpc>
                <a:spcPct val="115000"/>
              </a:lnSpc>
              <a:spcBef>
                <a:spcPts val="0"/>
              </a:spcBef>
              <a:spcAft>
                <a:spcPts val="0"/>
              </a:spcAft>
              <a:buNone/>
            </a:pPr>
            <a:r>
              <a:t/>
            </a:r>
            <a:endParaRPr sz="1100">
              <a:latin typeface="Roboto Light"/>
              <a:ea typeface="Roboto Light"/>
              <a:cs typeface="Roboto Light"/>
              <a:sym typeface="Roboto Light"/>
            </a:endParaRPr>
          </a:p>
          <a:p>
            <a:pPr indent="0" lvl="0" marL="0" rtl="0" algn="l">
              <a:lnSpc>
                <a:spcPct val="115000"/>
              </a:lnSpc>
              <a:spcBef>
                <a:spcPts val="0"/>
              </a:spcBef>
              <a:spcAft>
                <a:spcPts val="0"/>
              </a:spcAft>
              <a:buNone/>
            </a:pPr>
            <a:r>
              <a:rPr lang="en" sz="1100">
                <a:latin typeface="Roboto Light"/>
                <a:ea typeface="Roboto Light"/>
                <a:cs typeface="Roboto Light"/>
                <a:sym typeface="Roboto Light"/>
              </a:rPr>
              <a:t>Accountability- Meet every other week</a:t>
            </a:r>
            <a:endParaRPr sz="1100">
              <a:latin typeface="Roboto Light"/>
              <a:ea typeface="Roboto Light"/>
              <a:cs typeface="Roboto Light"/>
              <a:sym typeface="Roboto Light"/>
            </a:endParaRPr>
          </a:p>
        </p:txBody>
      </p:sp>
      <p:graphicFrame>
        <p:nvGraphicFramePr>
          <p:cNvPr id="1138" name="Google Shape;1138;p158"/>
          <p:cNvGraphicFramePr/>
          <p:nvPr/>
        </p:nvGraphicFramePr>
        <p:xfrm>
          <a:off x="146700" y="1806075"/>
          <a:ext cx="3000000" cy="3000000"/>
        </p:xfrm>
        <a:graphic>
          <a:graphicData uri="http://schemas.openxmlformats.org/drawingml/2006/table">
            <a:tbl>
              <a:tblPr>
                <a:noFill/>
                <a:tableStyleId>{2B86B7E1-8F45-413C-B6F0-3780F5E1D656}</a:tableStyleId>
              </a:tblPr>
              <a:tblGrid>
                <a:gridCol w="2288425"/>
                <a:gridCol w="4252750"/>
                <a:gridCol w="1165575"/>
                <a:gridCol w="1143850"/>
              </a:tblGrid>
              <a:tr h="319950">
                <a:tc>
                  <a:txBody>
                    <a:bodyPr/>
                    <a:lstStyle/>
                    <a:p>
                      <a:pPr indent="0" lvl="0" marL="0" rtl="0" algn="ctr">
                        <a:spcBef>
                          <a:spcPts val="0"/>
                        </a:spcBef>
                        <a:spcAft>
                          <a:spcPts val="0"/>
                        </a:spcAft>
                        <a:buNone/>
                      </a:pPr>
                      <a:r>
                        <a:rPr b="1" lang="en" sz="1100">
                          <a:solidFill>
                            <a:srgbClr val="FFFFFF"/>
                          </a:solidFill>
                          <a:latin typeface="Roboto"/>
                          <a:ea typeface="Roboto"/>
                          <a:cs typeface="Roboto"/>
                          <a:sym typeface="Roboto"/>
                        </a:rPr>
                        <a:t>Actions to Address Barriers</a:t>
                      </a:r>
                      <a:endParaRPr b="1" sz="1100">
                        <a:solidFill>
                          <a:srgbClr val="FFFFFF"/>
                        </a:solidFill>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b="1" lang="en" sz="1100">
                          <a:solidFill>
                            <a:srgbClr val="FFFFFF"/>
                          </a:solidFill>
                          <a:latin typeface="Roboto"/>
                          <a:ea typeface="Roboto"/>
                          <a:cs typeface="Roboto"/>
                          <a:sym typeface="Roboto"/>
                        </a:rPr>
                        <a:t>Tasks</a:t>
                      </a:r>
                      <a:endParaRPr b="1" sz="1100">
                        <a:solidFill>
                          <a:srgbClr val="FFFFFF"/>
                        </a:solidFill>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b="1" lang="en" sz="1100">
                          <a:solidFill>
                            <a:srgbClr val="FFFFFF"/>
                          </a:solidFill>
                          <a:latin typeface="Roboto"/>
                          <a:ea typeface="Roboto"/>
                          <a:cs typeface="Roboto"/>
                          <a:sym typeface="Roboto"/>
                        </a:rPr>
                        <a:t>Owners</a:t>
                      </a:r>
                      <a:endParaRPr b="1" sz="1100">
                        <a:solidFill>
                          <a:srgbClr val="FFFFFF"/>
                        </a:solidFill>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b="1" lang="en" sz="1100">
                          <a:solidFill>
                            <a:srgbClr val="FFFFFF"/>
                          </a:solidFill>
                          <a:latin typeface="Roboto"/>
                          <a:ea typeface="Roboto"/>
                          <a:cs typeface="Roboto"/>
                          <a:sym typeface="Roboto"/>
                        </a:rPr>
                        <a:t>Timeline</a:t>
                      </a:r>
                      <a:endParaRPr b="1" sz="1100">
                        <a:solidFill>
                          <a:srgbClr val="FFFFFF"/>
                        </a:solidFill>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chemeClr val="accent3"/>
                    </a:solidFill>
                  </a:tcPr>
                </a:tc>
              </a:tr>
              <a:tr h="100000">
                <a:tc>
                  <a:txBody>
                    <a:bodyPr/>
                    <a:lstStyle/>
                    <a:p>
                      <a:pPr indent="0" lvl="0" marL="0" rtl="0" algn="l">
                        <a:spcBef>
                          <a:spcPts val="0"/>
                        </a:spcBef>
                        <a:spcAft>
                          <a:spcPts val="0"/>
                        </a:spcAft>
                        <a:buNone/>
                      </a:pPr>
                      <a:r>
                        <a:rPr lang="en" sz="800">
                          <a:latin typeface="Roboto"/>
                          <a:ea typeface="Roboto"/>
                          <a:cs typeface="Roboto"/>
                          <a:sym typeface="Roboto"/>
                        </a:rPr>
                        <a:t>Define components of Personalized Learning Time and collect stakeholder input</a:t>
                      </a:r>
                      <a:endParaRPr sz="800">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279400" lvl="0" marL="457200" rtl="0" algn="l">
                        <a:spcBef>
                          <a:spcPts val="0"/>
                        </a:spcBef>
                        <a:spcAft>
                          <a:spcPts val="0"/>
                        </a:spcAft>
                        <a:buSzPts val="800"/>
                        <a:buFont typeface="Roboto"/>
                        <a:buAutoNum type="arabicPeriod"/>
                      </a:pPr>
                      <a:r>
                        <a:rPr lang="en" sz="800">
                          <a:latin typeface="Roboto"/>
                          <a:ea typeface="Roboto"/>
                          <a:cs typeface="Roboto"/>
                          <a:sym typeface="Roboto"/>
                        </a:rPr>
                        <a:t>Research PLT time in other schools; conduct reach out as needed</a:t>
                      </a:r>
                      <a:endParaRPr sz="800">
                        <a:latin typeface="Roboto"/>
                        <a:ea typeface="Roboto"/>
                        <a:cs typeface="Roboto"/>
                        <a:sym typeface="Roboto"/>
                      </a:endParaRPr>
                    </a:p>
                    <a:p>
                      <a:pPr indent="-279400" lvl="0" marL="457200" rtl="0" algn="l">
                        <a:spcBef>
                          <a:spcPts val="0"/>
                        </a:spcBef>
                        <a:spcAft>
                          <a:spcPts val="0"/>
                        </a:spcAft>
                        <a:buClr>
                          <a:schemeClr val="dk1"/>
                        </a:buClr>
                        <a:buSzPts val="800"/>
                        <a:buFont typeface="Roboto"/>
                        <a:buAutoNum type="arabicPeriod"/>
                      </a:pPr>
                      <a:r>
                        <a:rPr lang="en" sz="800">
                          <a:solidFill>
                            <a:schemeClr val="dk1"/>
                          </a:solidFill>
                          <a:latin typeface="Roboto"/>
                          <a:ea typeface="Roboto"/>
                          <a:cs typeface="Roboto"/>
                          <a:sym typeface="Roboto"/>
                        </a:rPr>
                        <a:t>Develop common expectations for PLT and scoreboard to measure success</a:t>
                      </a:r>
                      <a:endParaRPr sz="800">
                        <a:latin typeface="Roboto"/>
                        <a:ea typeface="Roboto"/>
                        <a:cs typeface="Roboto"/>
                        <a:sym typeface="Roboto"/>
                      </a:endParaRPr>
                    </a:p>
                    <a:p>
                      <a:pPr indent="-279400" lvl="0" marL="457200" rtl="0" algn="l">
                        <a:spcBef>
                          <a:spcPts val="0"/>
                        </a:spcBef>
                        <a:spcAft>
                          <a:spcPts val="0"/>
                        </a:spcAft>
                        <a:buSzPts val="800"/>
                        <a:buFont typeface="Roboto"/>
                        <a:buAutoNum type="arabicPeriod"/>
                      </a:pPr>
                      <a:r>
                        <a:rPr lang="en" sz="800">
                          <a:latin typeface="Roboto"/>
                          <a:ea typeface="Roboto"/>
                          <a:cs typeface="Roboto"/>
                          <a:sym typeface="Roboto"/>
                        </a:rPr>
                        <a:t>Share vision for PLT with stakeholders to collect feedback</a:t>
                      </a:r>
                      <a:endParaRPr sz="800">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800">
                          <a:solidFill>
                            <a:schemeClr val="dk1"/>
                          </a:solidFill>
                          <a:latin typeface="Roboto"/>
                          <a:ea typeface="Roboto"/>
                          <a:cs typeface="Roboto"/>
                          <a:sym typeface="Roboto"/>
                        </a:rPr>
                        <a:t>School Leadership Team</a:t>
                      </a:r>
                      <a:endParaRPr sz="800">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800">
                          <a:latin typeface="Roboto"/>
                          <a:ea typeface="Roboto"/>
                          <a:cs typeface="Roboto"/>
                          <a:sym typeface="Roboto"/>
                        </a:rPr>
                        <a:t>By January 2022</a:t>
                      </a:r>
                      <a:endParaRPr sz="800">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r>
              <a:tr h="266800">
                <a:tc>
                  <a:txBody>
                    <a:bodyPr/>
                    <a:lstStyle/>
                    <a:p>
                      <a:pPr indent="0" lvl="0" marL="0" rtl="0" algn="l">
                        <a:spcBef>
                          <a:spcPts val="0"/>
                        </a:spcBef>
                        <a:spcAft>
                          <a:spcPts val="0"/>
                        </a:spcAft>
                        <a:buNone/>
                      </a:pPr>
                      <a:r>
                        <a:rPr lang="en" sz="800">
                          <a:latin typeface="Roboto"/>
                          <a:ea typeface="Roboto"/>
                          <a:cs typeface="Roboto"/>
                          <a:sym typeface="Roboto"/>
                        </a:rPr>
                        <a:t>Develop master schedule that incorporates PLT time</a:t>
                      </a:r>
                      <a:endParaRPr sz="800">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279400" lvl="0" marL="457200" rtl="0" algn="l">
                        <a:spcBef>
                          <a:spcPts val="0"/>
                        </a:spcBef>
                        <a:spcAft>
                          <a:spcPts val="0"/>
                        </a:spcAft>
                        <a:buSzPts val="800"/>
                        <a:buFont typeface="Roboto"/>
                        <a:buAutoNum type="arabicPeriod"/>
                      </a:pPr>
                      <a:r>
                        <a:rPr lang="en" sz="800">
                          <a:latin typeface="Roboto"/>
                          <a:ea typeface="Roboto"/>
                          <a:cs typeface="Roboto"/>
                          <a:sym typeface="Roboto"/>
                        </a:rPr>
                        <a:t>Determine how PLT will fit within master schedule (# of days per week, teachers involved)</a:t>
                      </a:r>
                      <a:endParaRPr sz="800">
                        <a:latin typeface="Roboto"/>
                        <a:ea typeface="Roboto"/>
                        <a:cs typeface="Roboto"/>
                        <a:sym typeface="Roboto"/>
                      </a:endParaRPr>
                    </a:p>
                    <a:p>
                      <a:pPr indent="-279400" lvl="0" marL="457200" rtl="0" algn="l">
                        <a:spcBef>
                          <a:spcPts val="0"/>
                        </a:spcBef>
                        <a:spcAft>
                          <a:spcPts val="0"/>
                        </a:spcAft>
                        <a:buSzPts val="800"/>
                        <a:buFont typeface="Roboto"/>
                        <a:buAutoNum type="arabicPeriod"/>
                      </a:pPr>
                      <a:r>
                        <a:rPr lang="en" sz="800">
                          <a:latin typeface="Roboto"/>
                          <a:ea typeface="Roboto"/>
                          <a:cs typeface="Roboto"/>
                          <a:sym typeface="Roboto"/>
                        </a:rPr>
                        <a:t>Pilot PLT time with single grade level</a:t>
                      </a:r>
                      <a:endParaRPr sz="800">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800">
                          <a:latin typeface="Roboto"/>
                          <a:ea typeface="Roboto"/>
                          <a:cs typeface="Roboto"/>
                          <a:sym typeface="Roboto"/>
                        </a:rPr>
                        <a:t>Principal + AP</a:t>
                      </a:r>
                      <a:endParaRPr sz="800">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800">
                          <a:latin typeface="Roboto"/>
                          <a:ea typeface="Roboto"/>
                          <a:cs typeface="Roboto"/>
                          <a:sym typeface="Roboto"/>
                        </a:rPr>
                        <a:t>By February 2022</a:t>
                      </a:r>
                      <a:endParaRPr sz="800">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r>
              <a:tr h="335975">
                <a:tc>
                  <a:txBody>
                    <a:bodyPr/>
                    <a:lstStyle/>
                    <a:p>
                      <a:pPr indent="0" lvl="0" marL="0" rtl="0" algn="l">
                        <a:spcBef>
                          <a:spcPts val="0"/>
                        </a:spcBef>
                        <a:spcAft>
                          <a:spcPts val="0"/>
                        </a:spcAft>
                        <a:buNone/>
                      </a:pPr>
                      <a:r>
                        <a:rPr lang="en" sz="800">
                          <a:latin typeface="Roboto"/>
                          <a:ea typeface="Roboto"/>
                          <a:cs typeface="Roboto"/>
                          <a:sym typeface="Roboto"/>
                        </a:rPr>
                        <a:t>Develop professional development plan for training staff on facilitation of PLT. </a:t>
                      </a:r>
                      <a:endParaRPr sz="800">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279400" lvl="0" marL="457200" rtl="0" algn="l">
                        <a:spcBef>
                          <a:spcPts val="0"/>
                        </a:spcBef>
                        <a:spcAft>
                          <a:spcPts val="0"/>
                        </a:spcAft>
                        <a:buSzPts val="800"/>
                        <a:buFont typeface="Roboto"/>
                        <a:buAutoNum type="arabicPeriod"/>
                      </a:pPr>
                      <a:r>
                        <a:rPr lang="en" sz="800">
                          <a:latin typeface="Roboto"/>
                          <a:ea typeface="Roboto"/>
                          <a:cs typeface="Roboto"/>
                          <a:sym typeface="Roboto"/>
                        </a:rPr>
                        <a:t>Determine necessary training opportunities for PLT</a:t>
                      </a:r>
                      <a:endParaRPr sz="800">
                        <a:latin typeface="Roboto"/>
                        <a:ea typeface="Roboto"/>
                        <a:cs typeface="Roboto"/>
                        <a:sym typeface="Roboto"/>
                      </a:endParaRPr>
                    </a:p>
                    <a:p>
                      <a:pPr indent="-279400" lvl="0" marL="457200" rtl="0" algn="l">
                        <a:spcBef>
                          <a:spcPts val="0"/>
                        </a:spcBef>
                        <a:spcAft>
                          <a:spcPts val="0"/>
                        </a:spcAft>
                        <a:buSzPts val="800"/>
                        <a:buFont typeface="Roboto"/>
                        <a:buAutoNum type="arabicPeriod"/>
                      </a:pPr>
                      <a:r>
                        <a:rPr lang="en" sz="800">
                          <a:latin typeface="Roboto"/>
                          <a:ea typeface="Roboto"/>
                          <a:cs typeface="Roboto"/>
                          <a:sym typeface="Roboto"/>
                        </a:rPr>
                        <a:t>Incorporate PLT training in professional development calendar</a:t>
                      </a:r>
                      <a:endParaRPr sz="800">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800">
                          <a:latin typeface="Roboto"/>
                          <a:ea typeface="Roboto"/>
                          <a:cs typeface="Roboto"/>
                          <a:sym typeface="Roboto"/>
                        </a:rPr>
                        <a:t>Academic Coach</a:t>
                      </a:r>
                      <a:endParaRPr sz="800">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800">
                          <a:latin typeface="Roboto"/>
                          <a:ea typeface="Roboto"/>
                          <a:cs typeface="Roboto"/>
                          <a:sym typeface="Roboto"/>
                        </a:rPr>
                        <a:t>By March 2022</a:t>
                      </a:r>
                      <a:endParaRPr sz="800">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r>
              <a:tr h="100000">
                <a:tc>
                  <a:txBody>
                    <a:bodyPr/>
                    <a:lstStyle/>
                    <a:p>
                      <a:pPr indent="0" lvl="0" marL="0" rtl="0" algn="l">
                        <a:spcBef>
                          <a:spcPts val="0"/>
                        </a:spcBef>
                        <a:spcAft>
                          <a:spcPts val="0"/>
                        </a:spcAft>
                        <a:buNone/>
                      </a:pPr>
                      <a:r>
                        <a:rPr lang="en" sz="800">
                          <a:latin typeface="Roboto"/>
                          <a:ea typeface="Roboto"/>
                          <a:cs typeface="Roboto"/>
                          <a:sym typeface="Roboto"/>
                        </a:rPr>
                        <a:t>Launch PLT time in pilot grades</a:t>
                      </a:r>
                      <a:endParaRPr sz="800">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279400" lvl="0" marL="457200" rtl="0" algn="l">
                        <a:spcBef>
                          <a:spcPts val="0"/>
                        </a:spcBef>
                        <a:spcAft>
                          <a:spcPts val="0"/>
                        </a:spcAft>
                        <a:buSzPts val="800"/>
                        <a:buFont typeface="Roboto"/>
                        <a:buAutoNum type="arabicPeriod"/>
                      </a:pPr>
                      <a:r>
                        <a:rPr lang="en" sz="800">
                          <a:latin typeface="Roboto"/>
                          <a:ea typeface="Roboto"/>
                          <a:cs typeface="Roboto"/>
                          <a:sym typeface="Roboto"/>
                        </a:rPr>
                        <a:t>Launch PLT with designated grade</a:t>
                      </a:r>
                      <a:endParaRPr sz="800">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800">
                          <a:latin typeface="Roboto"/>
                          <a:ea typeface="Roboto"/>
                          <a:cs typeface="Roboto"/>
                          <a:sym typeface="Roboto"/>
                        </a:rPr>
                        <a:t>Staff</a:t>
                      </a:r>
                      <a:endParaRPr sz="800">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800">
                          <a:latin typeface="Roboto"/>
                          <a:ea typeface="Roboto"/>
                          <a:cs typeface="Roboto"/>
                          <a:sym typeface="Roboto"/>
                        </a:rPr>
                        <a:t>April 2022</a:t>
                      </a:r>
                      <a:endParaRPr sz="800">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r>
              <a:tr h="317300">
                <a:tc>
                  <a:txBody>
                    <a:bodyPr/>
                    <a:lstStyle/>
                    <a:p>
                      <a:pPr indent="0" lvl="0" marL="0" rtl="0" algn="l">
                        <a:spcBef>
                          <a:spcPts val="0"/>
                        </a:spcBef>
                        <a:spcAft>
                          <a:spcPts val="0"/>
                        </a:spcAft>
                        <a:buNone/>
                      </a:pPr>
                      <a:r>
                        <a:rPr lang="en" sz="800">
                          <a:latin typeface="Roboto"/>
                          <a:ea typeface="Roboto"/>
                          <a:cs typeface="Roboto"/>
                          <a:sym typeface="Roboto"/>
                        </a:rPr>
                        <a:t>Monitor and support PLT time </a:t>
                      </a:r>
                      <a:endParaRPr sz="800">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279400" lvl="0" marL="457200" rtl="0" algn="l">
                        <a:spcBef>
                          <a:spcPts val="0"/>
                        </a:spcBef>
                        <a:spcAft>
                          <a:spcPts val="0"/>
                        </a:spcAft>
                        <a:buSzPts val="800"/>
                        <a:buFont typeface="Roboto"/>
                        <a:buAutoNum type="arabicPeriod"/>
                      </a:pPr>
                      <a:r>
                        <a:rPr lang="en" sz="800">
                          <a:latin typeface="Roboto"/>
                          <a:ea typeface="Roboto"/>
                          <a:cs typeface="Roboto"/>
                          <a:sym typeface="Roboto"/>
                        </a:rPr>
                        <a:t>Host </a:t>
                      </a:r>
                      <a:r>
                        <a:rPr b="1" lang="en" sz="800">
                          <a:latin typeface="Roboto"/>
                          <a:ea typeface="Roboto"/>
                          <a:cs typeface="Roboto"/>
                          <a:sym typeface="Roboto"/>
                        </a:rPr>
                        <a:t>accountability talks</a:t>
                      </a:r>
                      <a:r>
                        <a:rPr lang="en" sz="800">
                          <a:latin typeface="Roboto"/>
                          <a:ea typeface="Roboto"/>
                          <a:cs typeface="Roboto"/>
                          <a:sym typeface="Roboto"/>
                        </a:rPr>
                        <a:t> for teachers to share out on PLT time</a:t>
                      </a:r>
                      <a:endParaRPr sz="800">
                        <a:latin typeface="Roboto"/>
                        <a:ea typeface="Roboto"/>
                        <a:cs typeface="Roboto"/>
                        <a:sym typeface="Roboto"/>
                      </a:endParaRPr>
                    </a:p>
                    <a:p>
                      <a:pPr indent="-279400" lvl="0" marL="457200" rtl="0" algn="l">
                        <a:spcBef>
                          <a:spcPts val="0"/>
                        </a:spcBef>
                        <a:spcAft>
                          <a:spcPts val="0"/>
                        </a:spcAft>
                        <a:buSzPts val="800"/>
                        <a:buFont typeface="Roboto"/>
                        <a:buAutoNum type="arabicPeriod"/>
                      </a:pPr>
                      <a:r>
                        <a:rPr lang="en" sz="800">
                          <a:latin typeface="Roboto"/>
                          <a:ea typeface="Roboto"/>
                          <a:cs typeface="Roboto"/>
                          <a:sym typeface="Roboto"/>
                        </a:rPr>
                        <a:t>Collect metrics and update scoreboard based on defined metrics</a:t>
                      </a:r>
                      <a:endParaRPr sz="800">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800">
                          <a:latin typeface="Roboto"/>
                          <a:ea typeface="Roboto"/>
                          <a:cs typeface="Roboto"/>
                          <a:sym typeface="Roboto"/>
                        </a:rPr>
                        <a:t>Grade Level PLCs </a:t>
                      </a:r>
                      <a:endParaRPr sz="800">
                        <a:latin typeface="Roboto"/>
                        <a:ea typeface="Roboto"/>
                        <a:cs typeface="Roboto"/>
                        <a:sym typeface="Roboto"/>
                      </a:endParaRPr>
                    </a:p>
                    <a:p>
                      <a:pPr indent="0" lvl="0" marL="0" rtl="0" algn="l">
                        <a:spcBef>
                          <a:spcPts val="0"/>
                        </a:spcBef>
                        <a:spcAft>
                          <a:spcPts val="0"/>
                        </a:spcAft>
                        <a:buNone/>
                      </a:pPr>
                      <a:r>
                        <a:rPr lang="en" sz="800">
                          <a:latin typeface="Roboto"/>
                          <a:ea typeface="Roboto"/>
                          <a:cs typeface="Roboto"/>
                          <a:sym typeface="Roboto"/>
                        </a:rPr>
                        <a:t>Academic Coach</a:t>
                      </a:r>
                      <a:endParaRPr sz="800">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800">
                          <a:latin typeface="Roboto"/>
                          <a:ea typeface="Roboto"/>
                          <a:cs typeface="Roboto"/>
                          <a:sym typeface="Roboto"/>
                        </a:rPr>
                        <a:t>April - June 2022</a:t>
                      </a:r>
                      <a:endParaRPr sz="800">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r>
              <a:tr h="249425">
                <a:tc>
                  <a:txBody>
                    <a:bodyPr/>
                    <a:lstStyle/>
                    <a:p>
                      <a:pPr indent="0" lvl="0" marL="0" rtl="0" algn="l">
                        <a:spcBef>
                          <a:spcPts val="0"/>
                        </a:spcBef>
                        <a:spcAft>
                          <a:spcPts val="0"/>
                        </a:spcAft>
                        <a:buNone/>
                      </a:pPr>
                      <a:r>
                        <a:rPr lang="en" sz="800">
                          <a:latin typeface="Roboto"/>
                          <a:ea typeface="Roboto"/>
                          <a:cs typeface="Roboto"/>
                          <a:sym typeface="Roboto"/>
                        </a:rPr>
                        <a:t>Reflect and update PLT time based on early wins and challenges</a:t>
                      </a:r>
                      <a:endParaRPr sz="800">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279400" lvl="0" marL="457200" rtl="0" algn="l">
                        <a:spcBef>
                          <a:spcPts val="0"/>
                        </a:spcBef>
                        <a:spcAft>
                          <a:spcPts val="0"/>
                        </a:spcAft>
                        <a:buSzPts val="800"/>
                        <a:buFont typeface="Roboto"/>
                        <a:buAutoNum type="arabicPeriod"/>
                      </a:pPr>
                      <a:r>
                        <a:rPr lang="en" sz="800">
                          <a:latin typeface="Roboto"/>
                          <a:ea typeface="Roboto"/>
                          <a:cs typeface="Roboto"/>
                          <a:sym typeface="Roboto"/>
                        </a:rPr>
                        <a:t>Review </a:t>
                      </a:r>
                      <a:r>
                        <a:rPr b="1" lang="en" sz="800">
                          <a:latin typeface="Roboto"/>
                          <a:ea typeface="Roboto"/>
                          <a:cs typeface="Roboto"/>
                          <a:sym typeface="Roboto"/>
                        </a:rPr>
                        <a:t>scoreboard</a:t>
                      </a:r>
                      <a:r>
                        <a:rPr lang="en" sz="800">
                          <a:latin typeface="Roboto"/>
                          <a:ea typeface="Roboto"/>
                          <a:cs typeface="Roboto"/>
                          <a:sym typeface="Roboto"/>
                        </a:rPr>
                        <a:t> and early indicators of success</a:t>
                      </a:r>
                      <a:endParaRPr sz="800">
                        <a:latin typeface="Roboto"/>
                        <a:ea typeface="Roboto"/>
                        <a:cs typeface="Roboto"/>
                        <a:sym typeface="Roboto"/>
                      </a:endParaRPr>
                    </a:p>
                    <a:p>
                      <a:pPr indent="-279400" lvl="0" marL="457200" rtl="0" algn="l">
                        <a:spcBef>
                          <a:spcPts val="0"/>
                        </a:spcBef>
                        <a:spcAft>
                          <a:spcPts val="0"/>
                        </a:spcAft>
                        <a:buSzPts val="800"/>
                        <a:buFont typeface="Roboto"/>
                        <a:buAutoNum type="arabicPeriod"/>
                      </a:pPr>
                      <a:r>
                        <a:rPr lang="en" sz="800">
                          <a:latin typeface="Roboto"/>
                          <a:ea typeface="Roboto"/>
                          <a:cs typeface="Roboto"/>
                          <a:sym typeface="Roboto"/>
                        </a:rPr>
                        <a:t>Determine updates to PLT time for whole-school launch in August 2019</a:t>
                      </a:r>
                      <a:endParaRPr sz="800">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800">
                          <a:latin typeface="Roboto"/>
                          <a:ea typeface="Roboto"/>
                          <a:cs typeface="Roboto"/>
                          <a:sym typeface="Roboto"/>
                        </a:rPr>
                        <a:t>School Leadership Team</a:t>
                      </a:r>
                      <a:endParaRPr sz="800">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800">
                          <a:latin typeface="Roboto"/>
                          <a:ea typeface="Roboto"/>
                          <a:cs typeface="Roboto"/>
                          <a:sym typeface="Roboto"/>
                        </a:rPr>
                        <a:t>June - August 2022</a:t>
                      </a:r>
                      <a:endParaRPr sz="800">
                        <a:latin typeface="Roboto"/>
                        <a:ea typeface="Roboto"/>
                        <a:cs typeface="Roboto"/>
                        <a:sym typeface="Roboto"/>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sp>
        <p:nvSpPr>
          <p:cNvPr id="1143" name="Google Shape;1143;p159"/>
          <p:cNvSpPr txBox="1"/>
          <p:nvPr>
            <p:ph type="title"/>
          </p:nvPr>
        </p:nvSpPr>
        <p:spPr>
          <a:xfrm>
            <a:off x="628650" y="1214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sz="3000"/>
              <a:t>Option 2: Create Your </a:t>
            </a:r>
            <a:r>
              <a:rPr lang="en" sz="3000" u="sng">
                <a:solidFill>
                  <a:schemeClr val="accent1"/>
                </a:solidFill>
                <a:hlinkClick r:id="rId3">
                  <a:extLst>
                    <a:ext uri="{A12FA001-AC4F-418D-AE19-62706E023703}">
                      <ahyp:hlinkClr val="tx"/>
                    </a:ext>
                  </a:extLst>
                </a:hlinkClick>
              </a:rPr>
              <a:t>Strategic Action Plans</a:t>
            </a:r>
            <a:r>
              <a:rPr lang="en" sz="3000">
                <a:solidFill>
                  <a:schemeClr val="accent1"/>
                </a:solidFill>
              </a:rPr>
              <a:t> </a:t>
            </a:r>
            <a:r>
              <a:rPr lang="en" sz="3000"/>
              <a:t> </a:t>
            </a:r>
            <a:endParaRPr sz="3000"/>
          </a:p>
        </p:txBody>
      </p:sp>
      <p:sp>
        <p:nvSpPr>
          <p:cNvPr id="1144" name="Google Shape;1144;p159"/>
          <p:cNvSpPr txBox="1"/>
          <p:nvPr/>
        </p:nvSpPr>
        <p:spPr>
          <a:xfrm>
            <a:off x="336475" y="949200"/>
            <a:ext cx="8459700" cy="35277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FF9900"/>
              </a:buClr>
              <a:buSzPts val="2200"/>
              <a:buFont typeface="Arial Narrow"/>
              <a:buAutoNum type="arabicPeriod"/>
            </a:pPr>
            <a:r>
              <a:rPr lang="en" sz="2200">
                <a:solidFill>
                  <a:srgbClr val="002060"/>
                </a:solidFill>
                <a:latin typeface="Arial Narrow"/>
                <a:ea typeface="Arial Narrow"/>
                <a:cs typeface="Arial Narrow"/>
                <a:sym typeface="Arial Narrow"/>
              </a:rPr>
              <a:t>Name the Goal Area &amp; Redesign Principles that a particular strategy will address. </a:t>
            </a:r>
            <a:endParaRPr sz="2200">
              <a:solidFill>
                <a:srgbClr val="002060"/>
              </a:solidFill>
              <a:latin typeface="Arial Narrow"/>
              <a:ea typeface="Arial Narrow"/>
              <a:cs typeface="Arial Narrow"/>
              <a:sym typeface="Arial Narrow"/>
            </a:endParaRPr>
          </a:p>
          <a:p>
            <a:pPr indent="-368300" lvl="0" marL="457200" rtl="0" algn="l">
              <a:spcBef>
                <a:spcPts val="0"/>
              </a:spcBef>
              <a:spcAft>
                <a:spcPts val="0"/>
              </a:spcAft>
              <a:buClr>
                <a:srgbClr val="FF9900"/>
              </a:buClr>
              <a:buSzPts val="2200"/>
              <a:buFont typeface="Arial Narrow"/>
              <a:buAutoNum type="arabicPeriod"/>
            </a:pPr>
            <a:r>
              <a:rPr lang="en" sz="2200">
                <a:solidFill>
                  <a:srgbClr val="002060"/>
                </a:solidFill>
                <a:latin typeface="Arial Narrow"/>
                <a:ea typeface="Arial Narrow"/>
                <a:cs typeface="Arial Narrow"/>
                <a:sym typeface="Arial Narrow"/>
              </a:rPr>
              <a:t>List the strategy name. </a:t>
            </a:r>
            <a:endParaRPr sz="2200">
              <a:solidFill>
                <a:srgbClr val="002060"/>
              </a:solidFill>
              <a:latin typeface="Arial Narrow"/>
              <a:ea typeface="Arial Narrow"/>
              <a:cs typeface="Arial Narrow"/>
              <a:sym typeface="Arial Narrow"/>
            </a:endParaRPr>
          </a:p>
          <a:p>
            <a:pPr indent="-368300" lvl="0" marL="457200" rtl="0" algn="l">
              <a:spcBef>
                <a:spcPts val="0"/>
              </a:spcBef>
              <a:spcAft>
                <a:spcPts val="0"/>
              </a:spcAft>
              <a:buClr>
                <a:srgbClr val="FF9900"/>
              </a:buClr>
              <a:buSzPts val="2200"/>
              <a:buFont typeface="Arial Narrow"/>
              <a:buAutoNum type="arabicPeriod"/>
            </a:pPr>
            <a:r>
              <a:rPr lang="en" sz="2200">
                <a:solidFill>
                  <a:srgbClr val="002060"/>
                </a:solidFill>
                <a:latin typeface="Arial Narrow"/>
                <a:ea typeface="Arial Narrow"/>
                <a:cs typeface="Arial Narrow"/>
                <a:sym typeface="Arial Narrow"/>
              </a:rPr>
              <a:t>Identify the name of the Strategy Leader. </a:t>
            </a:r>
            <a:endParaRPr sz="2200">
              <a:solidFill>
                <a:srgbClr val="002060"/>
              </a:solidFill>
              <a:latin typeface="Arial Narrow"/>
              <a:ea typeface="Arial Narrow"/>
              <a:cs typeface="Arial Narrow"/>
              <a:sym typeface="Arial Narrow"/>
            </a:endParaRPr>
          </a:p>
          <a:p>
            <a:pPr indent="-368300" lvl="0" marL="457200" rtl="0" algn="l">
              <a:spcBef>
                <a:spcPts val="0"/>
              </a:spcBef>
              <a:spcAft>
                <a:spcPts val="0"/>
              </a:spcAft>
              <a:buClr>
                <a:srgbClr val="FF9900"/>
              </a:buClr>
              <a:buSzPts val="2200"/>
              <a:buFont typeface="Arial Narrow"/>
              <a:buAutoNum type="arabicPeriod"/>
            </a:pPr>
            <a:r>
              <a:rPr lang="en" sz="2200">
                <a:solidFill>
                  <a:srgbClr val="002060"/>
                </a:solidFill>
                <a:latin typeface="Arial Narrow"/>
                <a:ea typeface="Arial Narrow"/>
                <a:cs typeface="Arial Narrow"/>
                <a:sym typeface="Arial Narrow"/>
              </a:rPr>
              <a:t>Name the team members who will be responsible for planning and implementing this strategy. </a:t>
            </a:r>
            <a:endParaRPr sz="2200">
              <a:solidFill>
                <a:srgbClr val="002060"/>
              </a:solidFill>
              <a:latin typeface="Arial Narrow"/>
              <a:ea typeface="Arial Narrow"/>
              <a:cs typeface="Arial Narrow"/>
              <a:sym typeface="Arial Narrow"/>
            </a:endParaRPr>
          </a:p>
          <a:p>
            <a:pPr indent="-368300" lvl="0" marL="457200" rtl="0" algn="l">
              <a:spcBef>
                <a:spcPts val="0"/>
              </a:spcBef>
              <a:spcAft>
                <a:spcPts val="0"/>
              </a:spcAft>
              <a:buClr>
                <a:srgbClr val="FF9900"/>
              </a:buClr>
              <a:buSzPts val="2200"/>
              <a:buFont typeface="Arial Narrow"/>
              <a:buAutoNum type="arabicPeriod"/>
            </a:pPr>
            <a:r>
              <a:rPr lang="en" sz="2200">
                <a:solidFill>
                  <a:srgbClr val="002060"/>
                </a:solidFill>
                <a:latin typeface="Arial Narrow"/>
                <a:ea typeface="Arial Narrow"/>
                <a:cs typeface="Arial Narrow"/>
                <a:sym typeface="Arial Narrow"/>
              </a:rPr>
              <a:t>Describe the strategy. </a:t>
            </a:r>
            <a:endParaRPr sz="2200">
              <a:solidFill>
                <a:srgbClr val="002060"/>
              </a:solidFill>
              <a:latin typeface="Arial Narrow"/>
              <a:ea typeface="Arial Narrow"/>
              <a:cs typeface="Arial Narrow"/>
              <a:sym typeface="Arial Narrow"/>
            </a:endParaRPr>
          </a:p>
          <a:p>
            <a:pPr indent="-368300" lvl="0" marL="457200" rtl="0" algn="l">
              <a:spcBef>
                <a:spcPts val="0"/>
              </a:spcBef>
              <a:spcAft>
                <a:spcPts val="0"/>
              </a:spcAft>
              <a:buClr>
                <a:srgbClr val="FF9900"/>
              </a:buClr>
              <a:buSzPts val="2200"/>
              <a:buFont typeface="Arial Narrow"/>
              <a:buAutoNum type="arabicPeriod"/>
            </a:pPr>
            <a:r>
              <a:rPr lang="en" sz="2200">
                <a:solidFill>
                  <a:srgbClr val="002060"/>
                </a:solidFill>
                <a:latin typeface="Arial Narrow"/>
                <a:ea typeface="Arial Narrow"/>
                <a:cs typeface="Arial Narrow"/>
                <a:sym typeface="Arial Narrow"/>
              </a:rPr>
              <a:t>Describe what success will look like at the end of next school year, as this will determine your key activities and milestones. </a:t>
            </a:r>
            <a:endParaRPr sz="2200">
              <a:solidFill>
                <a:srgbClr val="002060"/>
              </a:solidFill>
              <a:latin typeface="Arial Narrow"/>
              <a:ea typeface="Arial Narrow"/>
              <a:cs typeface="Arial Narrow"/>
              <a:sym typeface="Arial Narrow"/>
            </a:endParaRPr>
          </a:p>
          <a:p>
            <a:pPr indent="-368300" lvl="0" marL="457200" rtl="0" algn="l">
              <a:spcBef>
                <a:spcPts val="0"/>
              </a:spcBef>
              <a:spcAft>
                <a:spcPts val="0"/>
              </a:spcAft>
              <a:buClr>
                <a:srgbClr val="FF9900"/>
              </a:buClr>
              <a:buSzPts val="2200"/>
              <a:buFont typeface="Arial Narrow"/>
              <a:buAutoNum type="arabicPeriod"/>
            </a:pPr>
            <a:r>
              <a:rPr lang="en" sz="2200">
                <a:solidFill>
                  <a:srgbClr val="002060"/>
                </a:solidFill>
                <a:latin typeface="Arial Narrow"/>
                <a:ea typeface="Arial Narrow"/>
                <a:cs typeface="Arial Narrow"/>
                <a:sym typeface="Arial Narrow"/>
              </a:rPr>
              <a:t>Identify your key points for measurement. </a:t>
            </a:r>
            <a:endParaRPr sz="2200">
              <a:solidFill>
                <a:srgbClr val="002060"/>
              </a:solidFill>
              <a:latin typeface="Arial Narrow"/>
              <a:ea typeface="Arial Narrow"/>
              <a:cs typeface="Arial Narrow"/>
              <a:sym typeface="Arial Narrow"/>
            </a:endParaRPr>
          </a:p>
          <a:p>
            <a:pPr indent="-368300" lvl="0" marL="457200" rtl="0" algn="l">
              <a:spcBef>
                <a:spcPts val="0"/>
              </a:spcBef>
              <a:spcAft>
                <a:spcPts val="0"/>
              </a:spcAft>
              <a:buClr>
                <a:srgbClr val="FF9900"/>
              </a:buClr>
              <a:buSzPts val="2200"/>
              <a:buFont typeface="Arial Narrow"/>
              <a:buAutoNum type="arabicPeriod"/>
            </a:pPr>
            <a:r>
              <a:rPr lang="en" sz="2200">
                <a:solidFill>
                  <a:srgbClr val="002060"/>
                </a:solidFill>
                <a:latin typeface="Arial Narrow"/>
                <a:ea typeface="Arial Narrow"/>
                <a:cs typeface="Arial Narrow"/>
                <a:sym typeface="Arial Narrow"/>
              </a:rPr>
              <a:t>Map out key project milestones. </a:t>
            </a:r>
            <a:endParaRPr sz="2200">
              <a:solidFill>
                <a:srgbClr val="002060"/>
              </a:solidFill>
              <a:latin typeface="Arial Narrow"/>
              <a:ea typeface="Arial Narrow"/>
              <a:cs typeface="Arial Narrow"/>
              <a:sym typeface="Arial Narrow"/>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sp>
        <p:nvSpPr>
          <p:cNvPr id="1149" name="Google Shape;1149;p160"/>
          <p:cNvSpPr txBox="1"/>
          <p:nvPr>
            <p:ph type="title"/>
          </p:nvPr>
        </p:nvSpPr>
        <p:spPr>
          <a:xfrm>
            <a:off x="628650" y="207466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BREAK</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graphicFrame>
        <p:nvGraphicFramePr>
          <p:cNvPr id="1154" name="Google Shape;1154;p161"/>
          <p:cNvGraphicFramePr/>
          <p:nvPr/>
        </p:nvGraphicFramePr>
        <p:xfrm>
          <a:off x="952500" y="432260"/>
          <a:ext cx="3000000" cy="3000000"/>
        </p:xfrm>
        <a:graphic>
          <a:graphicData uri="http://schemas.openxmlformats.org/drawingml/2006/table">
            <a:tbl>
              <a:tblPr>
                <a:noFill/>
                <a:tableStyleId>{2B86B7E1-8F45-413C-B6F0-3780F5E1D656}</a:tableStyleId>
              </a:tblPr>
              <a:tblGrid>
                <a:gridCol w="7239000"/>
              </a:tblGrid>
              <a:tr h="701825">
                <a:tc>
                  <a:txBody>
                    <a:bodyPr/>
                    <a:lstStyle/>
                    <a:p>
                      <a:pPr indent="0" lvl="0" marL="0" rtl="0" algn="ctr">
                        <a:spcBef>
                          <a:spcPts val="0"/>
                        </a:spcBef>
                        <a:spcAft>
                          <a:spcPts val="0"/>
                        </a:spcAft>
                        <a:buNone/>
                      </a:pPr>
                      <a:r>
                        <a:rPr lang="en" sz="2400">
                          <a:latin typeface="Open Sans Light"/>
                          <a:ea typeface="Open Sans Light"/>
                          <a:cs typeface="Open Sans Light"/>
                          <a:sym typeface="Open Sans Light"/>
                        </a:rPr>
                        <a:t>Selecting Strategies Part 1- Ensuring Alignment</a:t>
                      </a:r>
                      <a:endParaRPr sz="2400">
                        <a:latin typeface="Open Sans Light"/>
                        <a:ea typeface="Open Sans Light"/>
                        <a:cs typeface="Open Sans Light"/>
                        <a:sym typeface="Open Sans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01825">
                <a:tc>
                  <a:txBody>
                    <a:bodyPr/>
                    <a:lstStyle/>
                    <a:p>
                      <a:pPr indent="0" lvl="0" marL="0" rtl="0" algn="ctr">
                        <a:spcBef>
                          <a:spcPts val="0"/>
                        </a:spcBef>
                        <a:spcAft>
                          <a:spcPts val="0"/>
                        </a:spcAft>
                        <a:buNone/>
                      </a:pPr>
                      <a:r>
                        <a:rPr lang="en" sz="2400">
                          <a:latin typeface="Open Sans Light"/>
                          <a:ea typeface="Open Sans Light"/>
                          <a:cs typeface="Open Sans Light"/>
                          <a:sym typeface="Open Sans Light"/>
                        </a:rPr>
                        <a:t>Selecting Strategies Part 2- Prioritizing for Impact</a:t>
                      </a:r>
                      <a:endParaRPr sz="2400">
                        <a:latin typeface="Open Sans Light"/>
                        <a:ea typeface="Open Sans Light"/>
                        <a:cs typeface="Open Sans Light"/>
                        <a:sym typeface="Open Sans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01825">
                <a:tc>
                  <a:txBody>
                    <a:bodyPr/>
                    <a:lstStyle/>
                    <a:p>
                      <a:pPr indent="0" lvl="0" marL="0" rtl="0" algn="ctr">
                        <a:spcBef>
                          <a:spcPts val="0"/>
                        </a:spcBef>
                        <a:spcAft>
                          <a:spcPts val="0"/>
                        </a:spcAft>
                        <a:buNone/>
                      </a:pPr>
                      <a:r>
                        <a:rPr lang="en" sz="2400">
                          <a:latin typeface="Open Sans Light"/>
                          <a:ea typeface="Open Sans Light"/>
                          <a:cs typeface="Open Sans Light"/>
                          <a:sym typeface="Open Sans Light"/>
                        </a:rPr>
                        <a:t>4 Disciplines of Execution- What does it mean to keep score? </a:t>
                      </a:r>
                      <a:endParaRPr sz="2400">
                        <a:latin typeface="Open Sans Light"/>
                        <a:ea typeface="Open Sans Light"/>
                        <a:cs typeface="Open Sans Light"/>
                        <a:sym typeface="Open Sans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1"/>
                    </a:solidFill>
                  </a:tcPr>
                </a:tc>
              </a:tr>
              <a:tr h="701825">
                <a:tc>
                  <a:txBody>
                    <a:bodyPr/>
                    <a:lstStyle/>
                    <a:p>
                      <a:pPr indent="0" lvl="0" marL="0" rtl="0" algn="ctr">
                        <a:spcBef>
                          <a:spcPts val="0"/>
                        </a:spcBef>
                        <a:spcAft>
                          <a:spcPts val="0"/>
                        </a:spcAft>
                        <a:buNone/>
                      </a:pPr>
                      <a:r>
                        <a:rPr lang="en" sz="2400">
                          <a:latin typeface="Open Sans Light"/>
                          <a:ea typeface="Open Sans Light"/>
                          <a:cs typeface="Open Sans Light"/>
                          <a:sym typeface="Open Sans Light"/>
                        </a:rPr>
                        <a:t>Leadership &amp; Culture</a:t>
                      </a:r>
                      <a:endParaRPr sz="2400">
                        <a:latin typeface="Open Sans Light"/>
                        <a:ea typeface="Open Sans Light"/>
                        <a:cs typeface="Open Sans Light"/>
                        <a:sym typeface="Open Sans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01825">
                <a:tc>
                  <a:txBody>
                    <a:bodyPr/>
                    <a:lstStyle/>
                    <a:p>
                      <a:pPr indent="0" lvl="0" marL="0" rtl="0" algn="ctr">
                        <a:spcBef>
                          <a:spcPts val="0"/>
                        </a:spcBef>
                        <a:spcAft>
                          <a:spcPts val="0"/>
                        </a:spcAft>
                        <a:buNone/>
                      </a:pPr>
                      <a:r>
                        <a:rPr lang="en" sz="2400">
                          <a:latin typeface="Open Sans Light"/>
                          <a:ea typeface="Open Sans Light"/>
                          <a:cs typeface="Open Sans Light"/>
                          <a:sym typeface="Open Sans Light"/>
                        </a:rPr>
                        <a:t>Turnkey Planning &amp; Closing</a:t>
                      </a:r>
                      <a:endParaRPr sz="2400">
                        <a:latin typeface="Open Sans Light"/>
                        <a:ea typeface="Open Sans Light"/>
                        <a:cs typeface="Open Sans Light"/>
                        <a:sym typeface="Open Sans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162"/>
          <p:cNvSpPr txBox="1"/>
          <p:nvPr>
            <p:ph type="title"/>
          </p:nvPr>
        </p:nvSpPr>
        <p:spPr>
          <a:xfrm>
            <a:off x="628650" y="70919"/>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Grow Collective Efficacy</a:t>
            </a:r>
            <a:endParaRPr/>
          </a:p>
        </p:txBody>
      </p:sp>
      <p:pic>
        <p:nvPicPr>
          <p:cNvPr id="1160" name="Google Shape;1160;p162"/>
          <p:cNvPicPr preferRelativeResize="0"/>
          <p:nvPr/>
        </p:nvPicPr>
        <p:blipFill>
          <a:blip r:embed="rId3">
            <a:alphaModFix/>
          </a:blip>
          <a:stretch>
            <a:fillRect/>
          </a:stretch>
        </p:blipFill>
        <p:spPr>
          <a:xfrm>
            <a:off x="293550" y="882269"/>
            <a:ext cx="3199106" cy="3570656"/>
          </a:xfrm>
          <a:prstGeom prst="rect">
            <a:avLst/>
          </a:prstGeom>
          <a:noFill/>
          <a:ln>
            <a:noFill/>
          </a:ln>
        </p:spPr>
      </p:pic>
      <p:sp>
        <p:nvSpPr>
          <p:cNvPr id="1161" name="Google Shape;1161;p162"/>
          <p:cNvSpPr txBox="1"/>
          <p:nvPr/>
        </p:nvSpPr>
        <p:spPr>
          <a:xfrm>
            <a:off x="4261275" y="4028500"/>
            <a:ext cx="2241000" cy="49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800">
                <a:latin typeface="Open Sans Light"/>
                <a:ea typeface="Open Sans Light"/>
                <a:cs typeface="Open Sans Light"/>
                <a:sym typeface="Open Sans Light"/>
              </a:rPr>
              <a:t>(Liang, Mitchell, &amp; Scott, 2020)</a:t>
            </a:r>
            <a:endParaRPr sz="800">
              <a:latin typeface="Open Sans Light"/>
              <a:ea typeface="Open Sans Light"/>
              <a:cs typeface="Open Sans Light"/>
              <a:sym typeface="Open Sans Light"/>
            </a:endParaRPr>
          </a:p>
          <a:p>
            <a:pPr indent="0" lvl="0" marL="0" rtl="0" algn="l">
              <a:spcBef>
                <a:spcPts val="1200"/>
              </a:spcBef>
              <a:spcAft>
                <a:spcPts val="0"/>
              </a:spcAft>
              <a:buNone/>
            </a:pPr>
            <a:r>
              <a:t/>
            </a:r>
            <a:endParaRPr>
              <a:latin typeface="Open Sans Light"/>
              <a:ea typeface="Open Sans Light"/>
              <a:cs typeface="Open Sans Light"/>
              <a:sym typeface="Open Sans Light"/>
            </a:endParaRPr>
          </a:p>
        </p:txBody>
      </p:sp>
      <p:sp>
        <p:nvSpPr>
          <p:cNvPr id="1162" name="Google Shape;1162;p162"/>
          <p:cNvSpPr/>
          <p:nvPr/>
        </p:nvSpPr>
        <p:spPr>
          <a:xfrm>
            <a:off x="494075" y="2931100"/>
            <a:ext cx="1406700" cy="1267500"/>
          </a:xfrm>
          <a:prstGeom prst="rect">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63" name="Google Shape;1163;p162"/>
          <p:cNvPicPr preferRelativeResize="0"/>
          <p:nvPr/>
        </p:nvPicPr>
        <p:blipFill>
          <a:blip r:embed="rId4">
            <a:alphaModFix/>
          </a:blip>
          <a:stretch>
            <a:fillRect/>
          </a:stretch>
        </p:blipFill>
        <p:spPr>
          <a:xfrm>
            <a:off x="4076425" y="1015025"/>
            <a:ext cx="4727777" cy="296222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p163"/>
          <p:cNvSpPr txBox="1"/>
          <p:nvPr/>
        </p:nvSpPr>
        <p:spPr>
          <a:xfrm>
            <a:off x="474450" y="2199200"/>
            <a:ext cx="8400000" cy="11397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Clr>
                <a:schemeClr val="accent2"/>
              </a:buClr>
              <a:buSzPts val="3000"/>
              <a:buFont typeface="Open Sans Light"/>
              <a:buAutoNum type="arabicPeriod"/>
            </a:pPr>
            <a:r>
              <a:rPr lang="en" sz="3000">
                <a:solidFill>
                  <a:schemeClr val="accent2"/>
                </a:solidFill>
                <a:latin typeface="Open Sans Light"/>
                <a:ea typeface="Open Sans Light"/>
                <a:cs typeface="Open Sans Light"/>
                <a:sym typeface="Open Sans Light"/>
              </a:rPr>
              <a:t>Focus on the wildly important.</a:t>
            </a:r>
            <a:r>
              <a:rPr lang="en" sz="3000">
                <a:solidFill>
                  <a:srgbClr val="0B5394"/>
                </a:solidFill>
                <a:latin typeface="Open Sans Light"/>
                <a:ea typeface="Open Sans Light"/>
                <a:cs typeface="Open Sans Light"/>
                <a:sym typeface="Open Sans Light"/>
              </a:rPr>
              <a:t> </a:t>
            </a:r>
            <a:endParaRPr sz="3000">
              <a:solidFill>
                <a:srgbClr val="0B5394"/>
              </a:solidFill>
              <a:latin typeface="Open Sans Light"/>
              <a:ea typeface="Open Sans Light"/>
              <a:cs typeface="Open Sans Light"/>
              <a:sym typeface="Open Sans Light"/>
            </a:endParaRPr>
          </a:p>
          <a:p>
            <a:pPr indent="-419100" lvl="0" marL="457200" rtl="0" algn="l">
              <a:spcBef>
                <a:spcPts val="0"/>
              </a:spcBef>
              <a:spcAft>
                <a:spcPts val="0"/>
              </a:spcAft>
              <a:buClr>
                <a:srgbClr val="D50032"/>
              </a:buClr>
              <a:buSzPts val="3000"/>
              <a:buFont typeface="Open Sans Light"/>
              <a:buAutoNum type="arabicPeriod"/>
            </a:pPr>
            <a:r>
              <a:rPr lang="en" sz="3000">
                <a:solidFill>
                  <a:srgbClr val="D50032"/>
                </a:solidFill>
                <a:latin typeface="Open Sans Light"/>
                <a:ea typeface="Open Sans Light"/>
                <a:cs typeface="Open Sans Light"/>
                <a:sym typeface="Open Sans Light"/>
              </a:rPr>
              <a:t>Act on lead measures (strategies).</a:t>
            </a:r>
            <a:endParaRPr sz="3000">
              <a:solidFill>
                <a:srgbClr val="D50032"/>
              </a:solidFill>
              <a:latin typeface="Open Sans Light"/>
              <a:ea typeface="Open Sans Light"/>
              <a:cs typeface="Open Sans Light"/>
              <a:sym typeface="Open Sans Light"/>
            </a:endParaRPr>
          </a:p>
          <a:p>
            <a:pPr indent="-419100" lvl="0" marL="457200" rtl="0" algn="l">
              <a:spcBef>
                <a:spcPts val="0"/>
              </a:spcBef>
              <a:spcAft>
                <a:spcPts val="0"/>
              </a:spcAft>
              <a:buClr>
                <a:schemeClr val="accent1"/>
              </a:buClr>
              <a:buSzPts val="3000"/>
              <a:buFont typeface="Open Sans Light"/>
              <a:buAutoNum type="arabicPeriod"/>
            </a:pPr>
            <a:r>
              <a:rPr lang="en" sz="3000">
                <a:solidFill>
                  <a:schemeClr val="accent1"/>
                </a:solidFill>
                <a:latin typeface="Open Sans Light"/>
                <a:ea typeface="Open Sans Light"/>
                <a:cs typeface="Open Sans Light"/>
                <a:sym typeface="Open Sans Light"/>
              </a:rPr>
              <a:t>Keep a compelling scoreboard.</a:t>
            </a:r>
            <a:endParaRPr sz="3000">
              <a:solidFill>
                <a:schemeClr val="accent1"/>
              </a:solidFill>
              <a:latin typeface="Open Sans Light"/>
              <a:ea typeface="Open Sans Light"/>
              <a:cs typeface="Open Sans Light"/>
              <a:sym typeface="Open Sans Light"/>
            </a:endParaRPr>
          </a:p>
          <a:p>
            <a:pPr indent="-419100" lvl="0" marL="457200" rtl="0" algn="l">
              <a:spcBef>
                <a:spcPts val="0"/>
              </a:spcBef>
              <a:spcAft>
                <a:spcPts val="0"/>
              </a:spcAft>
              <a:buClr>
                <a:srgbClr val="00B796"/>
              </a:buClr>
              <a:buSzPts val="3000"/>
              <a:buFont typeface="Open Sans Light"/>
              <a:buAutoNum type="arabicPeriod"/>
            </a:pPr>
            <a:r>
              <a:rPr lang="en" sz="3000">
                <a:solidFill>
                  <a:srgbClr val="00B796"/>
                </a:solidFill>
                <a:latin typeface="Open Sans Light"/>
                <a:ea typeface="Open Sans Light"/>
                <a:cs typeface="Open Sans Light"/>
                <a:sym typeface="Open Sans Light"/>
              </a:rPr>
              <a:t>Create a cadence of accountability.</a:t>
            </a:r>
            <a:endParaRPr sz="3000">
              <a:solidFill>
                <a:srgbClr val="00B796"/>
              </a:solidFill>
              <a:latin typeface="Open Sans Light"/>
              <a:ea typeface="Open Sans Light"/>
              <a:cs typeface="Open Sans Light"/>
              <a:sym typeface="Open Sans Light"/>
            </a:endParaRPr>
          </a:p>
        </p:txBody>
      </p:sp>
      <p:grpSp>
        <p:nvGrpSpPr>
          <p:cNvPr id="1169" name="Google Shape;1169;p163"/>
          <p:cNvGrpSpPr/>
          <p:nvPr/>
        </p:nvGrpSpPr>
        <p:grpSpPr>
          <a:xfrm>
            <a:off x="1061725" y="118800"/>
            <a:ext cx="7020557" cy="1702475"/>
            <a:chOff x="1061725" y="118800"/>
            <a:chExt cx="7020557" cy="1702475"/>
          </a:xfrm>
        </p:grpSpPr>
        <p:sp>
          <p:nvSpPr>
            <p:cNvPr id="1170" name="Google Shape;1170;p163"/>
            <p:cNvSpPr/>
            <p:nvPr/>
          </p:nvSpPr>
          <p:spPr>
            <a:xfrm>
              <a:off x="1061725" y="134329"/>
              <a:ext cx="1617900" cy="531600"/>
            </a:xfrm>
            <a:prstGeom prst="ellipse">
              <a:avLst/>
            </a:prstGeom>
            <a:solidFill>
              <a:schemeClr val="accent2"/>
            </a:solidFill>
            <a:ln cap="flat" cmpd="sng" w="9525">
              <a:solidFill>
                <a:srgbClr val="0B5394"/>
              </a:solidFill>
              <a:prstDash val="solid"/>
              <a:round/>
              <a:headEnd len="sm" w="sm" type="none"/>
              <a:tailEnd len="sm" w="sm" type="none"/>
            </a:ln>
            <a:effectLst>
              <a:outerShdw blurRad="242888" rotWithShape="0" algn="bl" dir="7380000" dist="76200">
                <a:srgbClr val="073763">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3F3F3"/>
                  </a:solidFill>
                  <a:latin typeface="Open Sans Light"/>
                  <a:ea typeface="Open Sans Light"/>
                  <a:cs typeface="Open Sans Light"/>
                  <a:sym typeface="Open Sans Light"/>
                </a:rPr>
                <a:t>FOCUS</a:t>
              </a:r>
              <a:endParaRPr sz="1100">
                <a:solidFill>
                  <a:srgbClr val="F3F3F3"/>
                </a:solidFill>
                <a:latin typeface="Open Sans Light"/>
                <a:ea typeface="Open Sans Light"/>
                <a:cs typeface="Open Sans Light"/>
                <a:sym typeface="Open Sans Light"/>
              </a:endParaRPr>
            </a:p>
          </p:txBody>
        </p:sp>
        <p:sp>
          <p:nvSpPr>
            <p:cNvPr id="1171" name="Google Shape;1171;p163"/>
            <p:cNvSpPr/>
            <p:nvPr/>
          </p:nvSpPr>
          <p:spPr>
            <a:xfrm>
              <a:off x="2862611" y="134329"/>
              <a:ext cx="1617900" cy="531600"/>
            </a:xfrm>
            <a:prstGeom prst="ellipse">
              <a:avLst/>
            </a:prstGeom>
            <a:solidFill>
              <a:srgbClr val="D50032"/>
            </a:solidFill>
            <a:ln cap="flat" cmpd="sng" w="9525">
              <a:solidFill>
                <a:srgbClr val="A61C00"/>
              </a:solidFill>
              <a:prstDash val="solid"/>
              <a:round/>
              <a:headEnd len="sm" w="sm" type="none"/>
              <a:tailEnd len="sm" w="sm" type="none"/>
            </a:ln>
            <a:effectLst>
              <a:outerShdw blurRad="242888" rotWithShape="0" algn="bl" dir="7380000" dist="76200">
                <a:srgbClr val="A61C00">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3F3F3"/>
                  </a:solidFill>
                  <a:latin typeface="Open Sans Light"/>
                  <a:ea typeface="Open Sans Light"/>
                  <a:cs typeface="Open Sans Light"/>
                  <a:sym typeface="Open Sans Light"/>
                </a:rPr>
                <a:t>LEVERAGE</a:t>
              </a:r>
              <a:endParaRPr sz="1000">
                <a:solidFill>
                  <a:srgbClr val="F3F3F3"/>
                </a:solidFill>
                <a:latin typeface="Open Sans Light"/>
                <a:ea typeface="Open Sans Light"/>
                <a:cs typeface="Open Sans Light"/>
                <a:sym typeface="Open Sans Light"/>
              </a:endParaRPr>
            </a:p>
          </p:txBody>
        </p:sp>
        <p:sp>
          <p:nvSpPr>
            <p:cNvPr id="1172" name="Google Shape;1172;p163"/>
            <p:cNvSpPr/>
            <p:nvPr/>
          </p:nvSpPr>
          <p:spPr>
            <a:xfrm>
              <a:off x="4663497" y="118800"/>
              <a:ext cx="1617900" cy="531600"/>
            </a:xfrm>
            <a:prstGeom prst="ellipse">
              <a:avLst/>
            </a:prstGeom>
            <a:solidFill>
              <a:schemeClr val="accent1"/>
            </a:solidFill>
            <a:ln cap="flat" cmpd="sng" w="9525">
              <a:solidFill>
                <a:srgbClr val="F1C232"/>
              </a:solidFill>
              <a:prstDash val="solid"/>
              <a:round/>
              <a:headEnd len="sm" w="sm" type="none"/>
              <a:tailEnd len="sm" w="sm" type="none"/>
            </a:ln>
            <a:effectLst>
              <a:outerShdw blurRad="242888" rotWithShape="0" algn="bl" dir="7380000" dist="76200">
                <a:srgbClr val="F1C232">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3F3F3"/>
                  </a:solidFill>
                  <a:latin typeface="Open Sans Light"/>
                  <a:ea typeface="Open Sans Light"/>
                  <a:cs typeface="Open Sans Light"/>
                  <a:sym typeface="Open Sans Light"/>
                </a:rPr>
                <a:t>ENGAGEMENT</a:t>
              </a:r>
              <a:endParaRPr sz="1100">
                <a:solidFill>
                  <a:srgbClr val="F3F3F3"/>
                </a:solidFill>
                <a:latin typeface="Open Sans Light"/>
                <a:ea typeface="Open Sans Light"/>
                <a:cs typeface="Open Sans Light"/>
                <a:sym typeface="Open Sans Light"/>
              </a:endParaRPr>
            </a:p>
          </p:txBody>
        </p:sp>
        <p:sp>
          <p:nvSpPr>
            <p:cNvPr id="1173" name="Google Shape;1173;p163"/>
            <p:cNvSpPr/>
            <p:nvPr/>
          </p:nvSpPr>
          <p:spPr>
            <a:xfrm>
              <a:off x="6464382" y="118800"/>
              <a:ext cx="1617900" cy="531600"/>
            </a:xfrm>
            <a:prstGeom prst="ellipse">
              <a:avLst/>
            </a:prstGeom>
            <a:solidFill>
              <a:srgbClr val="00B796"/>
            </a:solidFill>
            <a:ln cap="flat" cmpd="sng" w="9525">
              <a:solidFill>
                <a:srgbClr val="00B796"/>
              </a:solidFill>
              <a:prstDash val="solid"/>
              <a:round/>
              <a:headEnd len="sm" w="sm" type="none"/>
              <a:tailEnd len="sm" w="sm" type="none"/>
            </a:ln>
            <a:effectLst>
              <a:outerShdw blurRad="242888" rotWithShape="0" algn="bl" dir="7380000" dist="76200">
                <a:srgbClr val="38761D">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3F3F3"/>
                  </a:solidFill>
                  <a:latin typeface="Open Sans Light"/>
                  <a:ea typeface="Open Sans Light"/>
                  <a:cs typeface="Open Sans Light"/>
                  <a:sym typeface="Open Sans Light"/>
                </a:rPr>
                <a:t>ACCOUNTABILITY</a:t>
              </a:r>
              <a:endParaRPr sz="900">
                <a:solidFill>
                  <a:srgbClr val="F3F3F3"/>
                </a:solidFill>
                <a:latin typeface="Open Sans Light"/>
                <a:ea typeface="Open Sans Light"/>
                <a:cs typeface="Open Sans Light"/>
                <a:sym typeface="Open Sans Light"/>
              </a:endParaRPr>
            </a:p>
          </p:txBody>
        </p:sp>
        <p:sp>
          <p:nvSpPr>
            <p:cNvPr id="1174" name="Google Shape;1174;p163"/>
            <p:cNvSpPr txBox="1"/>
            <p:nvPr/>
          </p:nvSpPr>
          <p:spPr>
            <a:xfrm>
              <a:off x="1744225" y="1145375"/>
              <a:ext cx="5589600" cy="67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Gentium Book Basic"/>
                  <a:ea typeface="Gentium Book Basic"/>
                  <a:cs typeface="Gentium Book Basic"/>
                  <a:sym typeface="Gentium Book Basic"/>
                </a:rPr>
                <a:t>4 Disciplines of Execution</a:t>
              </a:r>
              <a:endParaRPr sz="3000">
                <a:solidFill>
                  <a:srgbClr val="000000"/>
                </a:solidFill>
                <a:latin typeface="Gentium Book Basic"/>
                <a:ea typeface="Gentium Book Basic"/>
                <a:cs typeface="Gentium Book Basic"/>
                <a:sym typeface="Gentium Book Basic"/>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grpSp>
        <p:nvGrpSpPr>
          <p:cNvPr id="1179" name="Google Shape;1179;p164"/>
          <p:cNvGrpSpPr/>
          <p:nvPr/>
        </p:nvGrpSpPr>
        <p:grpSpPr>
          <a:xfrm>
            <a:off x="1061725" y="118800"/>
            <a:ext cx="7020557" cy="547129"/>
            <a:chOff x="1061725" y="118800"/>
            <a:chExt cx="7020557" cy="547129"/>
          </a:xfrm>
        </p:grpSpPr>
        <p:sp>
          <p:nvSpPr>
            <p:cNvPr id="1180" name="Google Shape;1180;p164"/>
            <p:cNvSpPr/>
            <p:nvPr/>
          </p:nvSpPr>
          <p:spPr>
            <a:xfrm>
              <a:off x="1061725" y="134329"/>
              <a:ext cx="1617900" cy="531600"/>
            </a:xfrm>
            <a:prstGeom prst="ellipse">
              <a:avLst/>
            </a:prstGeom>
            <a:solidFill>
              <a:schemeClr val="accent2"/>
            </a:solidFill>
            <a:ln cap="flat" cmpd="sng" w="9525">
              <a:solidFill>
                <a:srgbClr val="0B5394"/>
              </a:solidFill>
              <a:prstDash val="solid"/>
              <a:round/>
              <a:headEnd len="sm" w="sm" type="none"/>
              <a:tailEnd len="sm" w="sm" type="none"/>
            </a:ln>
            <a:effectLst>
              <a:outerShdw blurRad="242888" rotWithShape="0" algn="bl" dir="7380000" dist="76200">
                <a:srgbClr val="073763">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3F3F3"/>
                  </a:solidFill>
                  <a:latin typeface="Open Sans Light"/>
                  <a:ea typeface="Open Sans Light"/>
                  <a:cs typeface="Open Sans Light"/>
                  <a:sym typeface="Open Sans Light"/>
                </a:rPr>
                <a:t>FOCUS</a:t>
              </a:r>
              <a:endParaRPr sz="1100">
                <a:solidFill>
                  <a:srgbClr val="F3F3F3"/>
                </a:solidFill>
                <a:latin typeface="Open Sans Light"/>
                <a:ea typeface="Open Sans Light"/>
                <a:cs typeface="Open Sans Light"/>
                <a:sym typeface="Open Sans Light"/>
              </a:endParaRPr>
            </a:p>
          </p:txBody>
        </p:sp>
        <p:sp>
          <p:nvSpPr>
            <p:cNvPr id="1181" name="Google Shape;1181;p164"/>
            <p:cNvSpPr/>
            <p:nvPr/>
          </p:nvSpPr>
          <p:spPr>
            <a:xfrm>
              <a:off x="2862611" y="134329"/>
              <a:ext cx="1617900" cy="531600"/>
            </a:xfrm>
            <a:prstGeom prst="ellipse">
              <a:avLst/>
            </a:prstGeom>
            <a:solidFill>
              <a:srgbClr val="D50032"/>
            </a:solidFill>
            <a:ln cap="flat" cmpd="sng" w="9525">
              <a:solidFill>
                <a:srgbClr val="A61C00"/>
              </a:solidFill>
              <a:prstDash val="solid"/>
              <a:round/>
              <a:headEnd len="sm" w="sm" type="none"/>
              <a:tailEnd len="sm" w="sm" type="none"/>
            </a:ln>
            <a:effectLst>
              <a:outerShdw blurRad="242888" rotWithShape="0" algn="bl" dir="7380000" dist="76200">
                <a:srgbClr val="A61C00">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3F3F3"/>
                  </a:solidFill>
                  <a:latin typeface="Open Sans Light"/>
                  <a:ea typeface="Open Sans Light"/>
                  <a:cs typeface="Open Sans Light"/>
                  <a:sym typeface="Open Sans Light"/>
                </a:rPr>
                <a:t>LEVERAGE</a:t>
              </a:r>
              <a:endParaRPr sz="1000">
                <a:solidFill>
                  <a:srgbClr val="F3F3F3"/>
                </a:solidFill>
                <a:latin typeface="Open Sans Light"/>
                <a:ea typeface="Open Sans Light"/>
                <a:cs typeface="Open Sans Light"/>
                <a:sym typeface="Open Sans Light"/>
              </a:endParaRPr>
            </a:p>
          </p:txBody>
        </p:sp>
        <p:sp>
          <p:nvSpPr>
            <p:cNvPr id="1182" name="Google Shape;1182;p164"/>
            <p:cNvSpPr/>
            <p:nvPr/>
          </p:nvSpPr>
          <p:spPr>
            <a:xfrm>
              <a:off x="4663497" y="118800"/>
              <a:ext cx="1617900" cy="531600"/>
            </a:xfrm>
            <a:prstGeom prst="ellipse">
              <a:avLst/>
            </a:prstGeom>
            <a:solidFill>
              <a:schemeClr val="accent1"/>
            </a:solidFill>
            <a:ln cap="flat" cmpd="sng" w="9525">
              <a:solidFill>
                <a:srgbClr val="F1C232"/>
              </a:solidFill>
              <a:prstDash val="solid"/>
              <a:round/>
              <a:headEnd len="sm" w="sm" type="none"/>
              <a:tailEnd len="sm" w="sm" type="none"/>
            </a:ln>
            <a:effectLst>
              <a:outerShdw blurRad="242888" rotWithShape="0" algn="bl" dir="7380000" dist="76200">
                <a:srgbClr val="F1C232">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3F3F3"/>
                  </a:solidFill>
                  <a:latin typeface="Open Sans Light"/>
                  <a:ea typeface="Open Sans Light"/>
                  <a:cs typeface="Open Sans Light"/>
                  <a:sym typeface="Open Sans Light"/>
                </a:rPr>
                <a:t>ENGAGEMENT</a:t>
              </a:r>
              <a:endParaRPr sz="1100">
                <a:solidFill>
                  <a:srgbClr val="F3F3F3"/>
                </a:solidFill>
                <a:latin typeface="Open Sans Light"/>
                <a:ea typeface="Open Sans Light"/>
                <a:cs typeface="Open Sans Light"/>
                <a:sym typeface="Open Sans Light"/>
              </a:endParaRPr>
            </a:p>
          </p:txBody>
        </p:sp>
        <p:sp>
          <p:nvSpPr>
            <p:cNvPr id="1183" name="Google Shape;1183;p164"/>
            <p:cNvSpPr/>
            <p:nvPr/>
          </p:nvSpPr>
          <p:spPr>
            <a:xfrm>
              <a:off x="6464382" y="118800"/>
              <a:ext cx="1617900" cy="531600"/>
            </a:xfrm>
            <a:prstGeom prst="ellipse">
              <a:avLst/>
            </a:prstGeom>
            <a:solidFill>
              <a:srgbClr val="00B796"/>
            </a:solidFill>
            <a:ln cap="flat" cmpd="sng" w="9525">
              <a:solidFill>
                <a:srgbClr val="00B796"/>
              </a:solidFill>
              <a:prstDash val="solid"/>
              <a:round/>
              <a:headEnd len="sm" w="sm" type="none"/>
              <a:tailEnd len="sm" w="sm" type="none"/>
            </a:ln>
            <a:effectLst>
              <a:outerShdw blurRad="242888" rotWithShape="0" algn="bl" dir="7380000" dist="76200">
                <a:srgbClr val="38761D">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3F3F3"/>
                  </a:solidFill>
                  <a:latin typeface="Open Sans Light"/>
                  <a:ea typeface="Open Sans Light"/>
                  <a:cs typeface="Open Sans Light"/>
                  <a:sym typeface="Open Sans Light"/>
                </a:rPr>
                <a:t>ACCOUNTABILITY</a:t>
              </a:r>
              <a:endParaRPr sz="900">
                <a:solidFill>
                  <a:srgbClr val="F3F3F3"/>
                </a:solidFill>
                <a:latin typeface="Open Sans Light"/>
                <a:ea typeface="Open Sans Light"/>
                <a:cs typeface="Open Sans Light"/>
                <a:sym typeface="Open Sans Light"/>
              </a:endParaRPr>
            </a:p>
          </p:txBody>
        </p:sp>
      </p:grpSp>
      <p:sp>
        <p:nvSpPr>
          <p:cNvPr id="1184" name="Google Shape;1184;p164"/>
          <p:cNvSpPr/>
          <p:nvPr/>
        </p:nvSpPr>
        <p:spPr>
          <a:xfrm>
            <a:off x="218014" y="1146873"/>
            <a:ext cx="2037900" cy="1318500"/>
          </a:xfrm>
          <a:prstGeom prst="ellipse">
            <a:avLst/>
          </a:prstGeom>
          <a:solidFill>
            <a:schemeClr val="accent2"/>
          </a:solidFill>
          <a:ln cap="flat" cmpd="sng" w="9525">
            <a:solidFill>
              <a:srgbClr val="0B5394"/>
            </a:solidFill>
            <a:prstDash val="solid"/>
            <a:round/>
            <a:headEnd len="sm" w="sm" type="none"/>
            <a:tailEnd len="sm" w="sm" type="none"/>
          </a:ln>
          <a:effectLst>
            <a:outerShdw blurRad="242888" rotWithShape="0" algn="bl" dir="7380000" dist="76200">
              <a:srgbClr val="073763">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3F3F3"/>
                </a:solidFill>
                <a:latin typeface="Open Sans Light"/>
                <a:ea typeface="Open Sans Light"/>
                <a:cs typeface="Open Sans Light"/>
                <a:sym typeface="Open Sans Light"/>
              </a:rPr>
              <a:t>FOCUS</a:t>
            </a:r>
            <a:endParaRPr sz="1100">
              <a:solidFill>
                <a:srgbClr val="F3F3F3"/>
              </a:solidFill>
              <a:latin typeface="Open Sans Light"/>
              <a:ea typeface="Open Sans Light"/>
              <a:cs typeface="Open Sans Light"/>
              <a:sym typeface="Open Sans Light"/>
            </a:endParaRPr>
          </a:p>
        </p:txBody>
      </p:sp>
      <p:sp>
        <p:nvSpPr>
          <p:cNvPr id="1185" name="Google Shape;1185;p164"/>
          <p:cNvSpPr txBox="1"/>
          <p:nvPr/>
        </p:nvSpPr>
        <p:spPr>
          <a:xfrm>
            <a:off x="2423300" y="1285175"/>
            <a:ext cx="6455700" cy="269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accent2"/>
                </a:solidFill>
                <a:latin typeface="Open Sans"/>
                <a:ea typeface="Open Sans"/>
                <a:cs typeface="Open Sans"/>
                <a:sym typeface="Open Sans"/>
              </a:rPr>
              <a:t>Focus on the Wildly Important</a:t>
            </a:r>
            <a:r>
              <a:rPr b="1" lang="en" sz="3000">
                <a:solidFill>
                  <a:srgbClr val="0B5394"/>
                </a:solidFill>
                <a:latin typeface="Open Sans"/>
                <a:ea typeface="Open Sans"/>
                <a:cs typeface="Open Sans"/>
                <a:sym typeface="Open Sans"/>
              </a:rPr>
              <a:t> </a:t>
            </a:r>
            <a:endParaRPr b="1" sz="3000">
              <a:solidFill>
                <a:srgbClr val="0B5394"/>
              </a:solidFill>
              <a:latin typeface="Open Sans"/>
              <a:ea typeface="Open Sans"/>
              <a:cs typeface="Open Sans"/>
              <a:sym typeface="Open Sans"/>
            </a:endParaRPr>
          </a:p>
          <a:p>
            <a:pPr indent="-342900" lvl="0" marL="457200" rtl="0" algn="l">
              <a:spcBef>
                <a:spcPts val="1000"/>
              </a:spcBef>
              <a:spcAft>
                <a:spcPts val="0"/>
              </a:spcAft>
              <a:buSzPts val="1800"/>
              <a:buFont typeface="Open Sans Light"/>
              <a:buChar char="●"/>
            </a:pPr>
            <a:r>
              <a:rPr lang="en" sz="1800">
                <a:latin typeface="Open Sans Light"/>
                <a:ea typeface="Open Sans Light"/>
                <a:cs typeface="Open Sans Light"/>
                <a:sym typeface="Open Sans Light"/>
              </a:rPr>
              <a:t>Identifies starting line, finish line, and deadline. </a:t>
            </a:r>
            <a:endParaRPr sz="1800">
              <a:latin typeface="Open Sans Light"/>
              <a:ea typeface="Open Sans Light"/>
              <a:cs typeface="Open Sans Light"/>
              <a:sym typeface="Open Sans Light"/>
            </a:endParaRPr>
          </a:p>
          <a:p>
            <a:pPr indent="-342900" lvl="0" marL="457200" rtl="0" algn="l">
              <a:spcBef>
                <a:spcPts val="0"/>
              </a:spcBef>
              <a:spcAft>
                <a:spcPts val="0"/>
              </a:spcAft>
              <a:buSzPts val="1800"/>
              <a:buFont typeface="Open Sans Light"/>
              <a:buChar char="●"/>
            </a:pPr>
            <a:r>
              <a:rPr lang="en" sz="1800">
                <a:latin typeface="Open Sans Light"/>
                <a:ea typeface="Open Sans Light"/>
                <a:cs typeface="Open Sans Light"/>
                <a:sym typeface="Open Sans Light"/>
              </a:rPr>
              <a:t>Narrows the gap </a:t>
            </a:r>
            <a:endParaRPr sz="1800">
              <a:latin typeface="Open Sans Light"/>
              <a:ea typeface="Open Sans Light"/>
              <a:cs typeface="Open Sans Light"/>
              <a:sym typeface="Open Sans Light"/>
            </a:endParaRPr>
          </a:p>
          <a:p>
            <a:pPr indent="-342900" lvl="0" marL="457200" rtl="0" algn="l">
              <a:spcBef>
                <a:spcPts val="0"/>
              </a:spcBef>
              <a:spcAft>
                <a:spcPts val="0"/>
              </a:spcAft>
              <a:buSzPts val="1800"/>
              <a:buFont typeface="Open Sans Light"/>
              <a:buChar char="●"/>
            </a:pPr>
            <a:r>
              <a:rPr lang="en" sz="1800">
                <a:latin typeface="Open Sans Light"/>
                <a:ea typeface="Open Sans Light"/>
                <a:cs typeface="Open Sans Light"/>
                <a:sym typeface="Open Sans Light"/>
              </a:rPr>
              <a:t>Think WHAT not HOW </a:t>
            </a:r>
            <a:endParaRPr sz="1800">
              <a:latin typeface="Open Sans Light"/>
              <a:ea typeface="Open Sans Light"/>
              <a:cs typeface="Open Sans Light"/>
              <a:sym typeface="Open Sans Light"/>
            </a:endParaRPr>
          </a:p>
          <a:p>
            <a:pPr indent="-342900" lvl="0" marL="457200" rtl="0" algn="l">
              <a:spcBef>
                <a:spcPts val="0"/>
              </a:spcBef>
              <a:spcAft>
                <a:spcPts val="0"/>
              </a:spcAft>
              <a:buSzPts val="1800"/>
              <a:buFont typeface="Open Sans Light"/>
              <a:buChar char="●"/>
            </a:pPr>
            <a:r>
              <a:rPr lang="en" sz="1800">
                <a:latin typeface="Open Sans Light"/>
                <a:ea typeface="Open Sans Light"/>
                <a:cs typeface="Open Sans Light"/>
                <a:sym typeface="Open Sans Light"/>
              </a:rPr>
              <a:t>Creates behavior change</a:t>
            </a:r>
            <a:endParaRPr sz="1800">
              <a:latin typeface="Open Sans Light"/>
              <a:ea typeface="Open Sans Light"/>
              <a:cs typeface="Open Sans Light"/>
              <a:sym typeface="Open Sans Light"/>
            </a:endParaRPr>
          </a:p>
          <a:p>
            <a:pPr indent="0" lvl="0" marL="457200" rtl="0" algn="l">
              <a:spcBef>
                <a:spcPts val="0"/>
              </a:spcBef>
              <a:spcAft>
                <a:spcPts val="0"/>
              </a:spcAft>
              <a:buNone/>
            </a:pPr>
            <a:r>
              <a:t/>
            </a:r>
            <a:endParaRPr sz="1800">
              <a:latin typeface="Open Sans Light"/>
              <a:ea typeface="Open Sans Light"/>
              <a:cs typeface="Open Sans Light"/>
              <a:sym typeface="Open Sans Light"/>
            </a:endParaRPr>
          </a:p>
          <a:p>
            <a:pPr indent="0" lvl="0" marL="457200" rtl="0" algn="l">
              <a:spcBef>
                <a:spcPts val="0"/>
              </a:spcBef>
              <a:spcAft>
                <a:spcPts val="0"/>
              </a:spcAft>
              <a:buNone/>
            </a:pPr>
            <a:r>
              <a:rPr lang="en" sz="1800">
                <a:latin typeface="Open Sans Light"/>
                <a:ea typeface="Open Sans Light"/>
                <a:cs typeface="Open Sans Light"/>
                <a:sym typeface="Open Sans Light"/>
              </a:rPr>
              <a:t>Tests: </a:t>
            </a:r>
            <a:endParaRPr sz="1800">
              <a:latin typeface="Open Sans Light"/>
              <a:ea typeface="Open Sans Light"/>
              <a:cs typeface="Open Sans Light"/>
              <a:sym typeface="Open Sans Light"/>
            </a:endParaRPr>
          </a:p>
          <a:p>
            <a:pPr indent="-342900" lvl="0" marL="914400" rtl="0" algn="l">
              <a:spcBef>
                <a:spcPts val="0"/>
              </a:spcBef>
              <a:spcAft>
                <a:spcPts val="0"/>
              </a:spcAft>
              <a:buSzPts val="1800"/>
              <a:buFont typeface="Open Sans Light"/>
              <a:buChar char="●"/>
            </a:pPr>
            <a:r>
              <a:rPr lang="en" sz="1800">
                <a:latin typeface="Open Sans Light"/>
                <a:ea typeface="Open Sans Light"/>
                <a:cs typeface="Open Sans Light"/>
                <a:sym typeface="Open Sans Light"/>
              </a:rPr>
              <a:t>Aligned</a:t>
            </a:r>
            <a:endParaRPr sz="1800">
              <a:latin typeface="Open Sans Light"/>
              <a:ea typeface="Open Sans Light"/>
              <a:cs typeface="Open Sans Light"/>
              <a:sym typeface="Open Sans Light"/>
            </a:endParaRPr>
          </a:p>
          <a:p>
            <a:pPr indent="-342900" lvl="0" marL="914400" rtl="0" algn="l">
              <a:spcBef>
                <a:spcPts val="0"/>
              </a:spcBef>
              <a:spcAft>
                <a:spcPts val="0"/>
              </a:spcAft>
              <a:buSzPts val="1800"/>
              <a:buFont typeface="Open Sans Light"/>
              <a:buChar char="●"/>
            </a:pPr>
            <a:r>
              <a:rPr lang="en" sz="1800">
                <a:latin typeface="Open Sans Light"/>
                <a:ea typeface="Open Sans Light"/>
                <a:cs typeface="Open Sans Light"/>
                <a:sym typeface="Open Sans Light"/>
              </a:rPr>
              <a:t>Measureable now </a:t>
            </a:r>
            <a:endParaRPr sz="1800">
              <a:latin typeface="Open Sans Light"/>
              <a:ea typeface="Open Sans Light"/>
              <a:cs typeface="Open Sans Light"/>
              <a:sym typeface="Open Sans Light"/>
            </a:endParaRPr>
          </a:p>
          <a:p>
            <a:pPr indent="-342900" lvl="0" marL="914400" rtl="0" algn="l">
              <a:spcBef>
                <a:spcPts val="0"/>
              </a:spcBef>
              <a:spcAft>
                <a:spcPts val="0"/>
              </a:spcAft>
              <a:buSzPts val="1800"/>
              <a:buFont typeface="Open Sans Light"/>
              <a:buChar char="●"/>
            </a:pPr>
            <a:r>
              <a:rPr lang="en" sz="1800">
                <a:latin typeface="Open Sans Light"/>
                <a:ea typeface="Open Sans Light"/>
                <a:cs typeface="Open Sans Light"/>
                <a:sym typeface="Open Sans Light"/>
              </a:rPr>
              <a:t>Ownership </a:t>
            </a:r>
            <a:endParaRPr sz="1800">
              <a:latin typeface="Open Sans Light"/>
              <a:ea typeface="Open Sans Light"/>
              <a:cs typeface="Open Sans Light"/>
              <a:sym typeface="Open Sans Light"/>
            </a:endParaRPr>
          </a:p>
          <a:p>
            <a:pPr indent="-342900" lvl="0" marL="914400" rtl="0" algn="l">
              <a:spcBef>
                <a:spcPts val="0"/>
              </a:spcBef>
              <a:spcAft>
                <a:spcPts val="0"/>
              </a:spcAft>
              <a:buSzPts val="1800"/>
              <a:buFont typeface="Open Sans Light"/>
              <a:buChar char="●"/>
            </a:pPr>
            <a:r>
              <a:rPr lang="en" sz="1800">
                <a:latin typeface="Open Sans Light"/>
                <a:ea typeface="Open Sans Light"/>
                <a:cs typeface="Open Sans Light"/>
                <a:sym typeface="Open Sans Light"/>
              </a:rPr>
              <a:t>Performance based </a:t>
            </a:r>
            <a:endParaRPr sz="1800">
              <a:latin typeface="Open Sans Light"/>
              <a:ea typeface="Open Sans Light"/>
              <a:cs typeface="Open Sans Light"/>
              <a:sym typeface="Open Sans Light"/>
            </a:endParaRPr>
          </a:p>
        </p:txBody>
      </p:sp>
      <p:pic>
        <p:nvPicPr>
          <p:cNvPr id="1186" name="Google Shape;1186;p164"/>
          <p:cNvPicPr preferRelativeResize="0"/>
          <p:nvPr/>
        </p:nvPicPr>
        <p:blipFill>
          <a:blip r:embed="rId3">
            <a:alphaModFix/>
          </a:blip>
          <a:stretch>
            <a:fillRect/>
          </a:stretch>
        </p:blipFill>
        <p:spPr>
          <a:xfrm>
            <a:off x="218025" y="2564801"/>
            <a:ext cx="2037901" cy="20378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129"/>
          <p:cNvSpPr txBox="1"/>
          <p:nvPr>
            <p:ph idx="4294967295" type="title"/>
          </p:nvPr>
        </p:nvSpPr>
        <p:spPr>
          <a:xfrm>
            <a:off x="561975" y="333932"/>
            <a:ext cx="8020200" cy="584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sz="4800">
                <a:solidFill>
                  <a:srgbClr val="15284B"/>
                </a:solidFill>
              </a:rPr>
              <a:t>Kansas Vision for Redesign</a:t>
            </a:r>
            <a:endParaRPr sz="4800">
              <a:solidFill>
                <a:srgbClr val="15284B"/>
              </a:solidFill>
            </a:endParaRPr>
          </a:p>
        </p:txBody>
      </p:sp>
      <p:sp>
        <p:nvSpPr>
          <p:cNvPr id="739" name="Google Shape;739;p129"/>
          <p:cNvSpPr txBox="1"/>
          <p:nvPr/>
        </p:nvSpPr>
        <p:spPr>
          <a:xfrm>
            <a:off x="304800" y="1154850"/>
            <a:ext cx="4262400" cy="3443400"/>
          </a:xfrm>
          <a:prstGeom prst="rect">
            <a:avLst/>
          </a:prstGeom>
          <a:solidFill>
            <a:srgbClr val="96C9E6"/>
          </a:solidFill>
          <a:ln cap="flat" cmpd="sng" w="762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Roboto"/>
                <a:ea typeface="Roboto"/>
                <a:cs typeface="Roboto"/>
                <a:sym typeface="Roboto"/>
              </a:rPr>
              <a:t>Kansas leads the world in the success of each student</a:t>
            </a:r>
            <a:endParaRPr b="1" sz="3600">
              <a:solidFill>
                <a:srgbClr val="FFFFFF"/>
              </a:solidFill>
              <a:latin typeface="Roboto"/>
              <a:ea typeface="Roboto"/>
              <a:cs typeface="Roboto"/>
              <a:sym typeface="Roboto"/>
            </a:endParaRPr>
          </a:p>
          <a:p>
            <a:pPr indent="0" lvl="0" marL="0" rtl="0" algn="ctr">
              <a:spcBef>
                <a:spcPts val="0"/>
              </a:spcBef>
              <a:spcAft>
                <a:spcPts val="0"/>
              </a:spcAft>
              <a:buNone/>
            </a:pPr>
            <a:r>
              <a:t/>
            </a:r>
            <a:endParaRPr b="1" sz="3600">
              <a:solidFill>
                <a:srgbClr val="FFFFFF"/>
              </a:solidFill>
              <a:latin typeface="Roboto"/>
              <a:ea typeface="Roboto"/>
              <a:cs typeface="Roboto"/>
              <a:sym typeface="Roboto"/>
            </a:endParaRPr>
          </a:p>
          <a:p>
            <a:pPr indent="0" lvl="0" marL="0" rtl="0" algn="ctr">
              <a:spcBef>
                <a:spcPts val="0"/>
              </a:spcBef>
              <a:spcAft>
                <a:spcPts val="0"/>
              </a:spcAft>
              <a:buNone/>
            </a:pPr>
            <a:r>
              <a:t/>
            </a:r>
            <a:endParaRPr b="1" sz="3600">
              <a:solidFill>
                <a:srgbClr val="FFFFFF"/>
              </a:solidFill>
              <a:latin typeface="Roboto"/>
              <a:ea typeface="Roboto"/>
              <a:cs typeface="Roboto"/>
              <a:sym typeface="Roboto"/>
            </a:endParaRPr>
          </a:p>
        </p:txBody>
      </p:sp>
      <p:pic>
        <p:nvPicPr>
          <p:cNvPr id="740" name="Google Shape;740;p129"/>
          <p:cNvPicPr preferRelativeResize="0"/>
          <p:nvPr/>
        </p:nvPicPr>
        <p:blipFill>
          <a:blip r:embed="rId3">
            <a:alphaModFix amt="20000"/>
          </a:blip>
          <a:stretch>
            <a:fillRect/>
          </a:stretch>
        </p:blipFill>
        <p:spPr>
          <a:xfrm>
            <a:off x="4669100" y="1138150"/>
            <a:ext cx="4170099" cy="3476801"/>
          </a:xfrm>
          <a:prstGeom prst="rect">
            <a:avLst/>
          </a:prstGeom>
          <a:noFill/>
          <a:ln>
            <a:noFill/>
          </a:ln>
        </p:spPr>
      </p:pic>
      <p:pic>
        <p:nvPicPr>
          <p:cNvPr id="741" name="Google Shape;741;p129"/>
          <p:cNvPicPr preferRelativeResize="0"/>
          <p:nvPr/>
        </p:nvPicPr>
        <p:blipFill>
          <a:blip r:embed="rId4">
            <a:alphaModFix/>
          </a:blip>
          <a:stretch>
            <a:fillRect/>
          </a:stretch>
        </p:blipFill>
        <p:spPr>
          <a:xfrm>
            <a:off x="1736613" y="3332322"/>
            <a:ext cx="1525775" cy="1525775"/>
          </a:xfrm>
          <a:prstGeom prst="rect">
            <a:avLst/>
          </a:prstGeom>
          <a:noFill/>
          <a:ln>
            <a:noFill/>
          </a:ln>
        </p:spPr>
      </p:pic>
      <p:sp>
        <p:nvSpPr>
          <p:cNvPr id="742" name="Google Shape;742;p129"/>
          <p:cNvSpPr txBox="1"/>
          <p:nvPr/>
        </p:nvSpPr>
        <p:spPr>
          <a:xfrm>
            <a:off x="4870875" y="1247850"/>
            <a:ext cx="3816000" cy="168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15284B"/>
                </a:solidFill>
                <a:latin typeface="Roboto"/>
                <a:ea typeface="Roboto"/>
                <a:cs typeface="Roboto"/>
                <a:sym typeface="Roboto"/>
              </a:rPr>
              <a:t>It’s what Kansans said they wanted. It’s what the job trends and our current K-12 outcomes are telling us.</a:t>
            </a:r>
            <a:endParaRPr b="1" sz="3000">
              <a:solidFill>
                <a:srgbClr val="15284B"/>
              </a:solidFill>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sp>
        <p:nvSpPr>
          <p:cNvPr id="1191" name="Google Shape;1191;p165"/>
          <p:cNvSpPr/>
          <p:nvPr/>
        </p:nvSpPr>
        <p:spPr>
          <a:xfrm>
            <a:off x="222985" y="1146873"/>
            <a:ext cx="2037900" cy="1318500"/>
          </a:xfrm>
          <a:prstGeom prst="ellipse">
            <a:avLst/>
          </a:prstGeom>
          <a:solidFill>
            <a:srgbClr val="D50032"/>
          </a:solidFill>
          <a:ln cap="flat" cmpd="sng" w="9525">
            <a:solidFill>
              <a:srgbClr val="A61C00"/>
            </a:solidFill>
            <a:prstDash val="solid"/>
            <a:round/>
            <a:headEnd len="sm" w="sm" type="none"/>
            <a:tailEnd len="sm" w="sm" type="none"/>
          </a:ln>
          <a:effectLst>
            <a:outerShdw blurRad="242888" rotWithShape="0" algn="bl" dir="7380000" dist="76200">
              <a:srgbClr val="A61C00">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3F3F3"/>
                </a:solidFill>
                <a:latin typeface="Open Sans Light"/>
                <a:ea typeface="Open Sans Light"/>
                <a:cs typeface="Open Sans Light"/>
                <a:sym typeface="Open Sans Light"/>
              </a:rPr>
              <a:t>LEVERAGE</a:t>
            </a:r>
            <a:endParaRPr sz="1000">
              <a:solidFill>
                <a:srgbClr val="F3F3F3"/>
              </a:solidFill>
              <a:latin typeface="Open Sans Light"/>
              <a:ea typeface="Open Sans Light"/>
              <a:cs typeface="Open Sans Light"/>
              <a:sym typeface="Open Sans Light"/>
            </a:endParaRPr>
          </a:p>
        </p:txBody>
      </p:sp>
      <p:sp>
        <p:nvSpPr>
          <p:cNvPr id="1192" name="Google Shape;1192;p165"/>
          <p:cNvSpPr txBox="1"/>
          <p:nvPr/>
        </p:nvSpPr>
        <p:spPr>
          <a:xfrm>
            <a:off x="2423300" y="1285175"/>
            <a:ext cx="6455700" cy="269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D50032"/>
                </a:solidFill>
                <a:latin typeface="Open Sans"/>
                <a:ea typeface="Open Sans"/>
                <a:cs typeface="Open Sans"/>
                <a:sym typeface="Open Sans"/>
              </a:rPr>
              <a:t>Act on the Lead Measures (Strategies) </a:t>
            </a:r>
            <a:r>
              <a:rPr b="1" lang="en" sz="2700">
                <a:solidFill>
                  <a:srgbClr val="990000"/>
                </a:solidFill>
                <a:latin typeface="Open Sans"/>
                <a:ea typeface="Open Sans"/>
                <a:cs typeface="Open Sans"/>
                <a:sym typeface="Open Sans"/>
              </a:rPr>
              <a:t> </a:t>
            </a:r>
            <a:endParaRPr b="1" sz="2700">
              <a:solidFill>
                <a:srgbClr val="990000"/>
              </a:solidFill>
              <a:latin typeface="Open Sans"/>
              <a:ea typeface="Open Sans"/>
              <a:cs typeface="Open Sans"/>
              <a:sym typeface="Open Sans"/>
            </a:endParaRPr>
          </a:p>
          <a:p>
            <a:pPr indent="-342900" lvl="0" marL="457200" rtl="0" algn="l">
              <a:spcBef>
                <a:spcPts val="1000"/>
              </a:spcBef>
              <a:spcAft>
                <a:spcPts val="0"/>
              </a:spcAft>
              <a:buSzPts val="1800"/>
              <a:buFont typeface="Open Sans Light"/>
              <a:buChar char="●"/>
            </a:pPr>
            <a:r>
              <a:rPr lang="en" sz="1800">
                <a:solidFill>
                  <a:schemeClr val="dk1"/>
                </a:solidFill>
                <a:latin typeface="Open Sans Light"/>
                <a:ea typeface="Open Sans Light"/>
                <a:cs typeface="Open Sans Light"/>
                <a:sym typeface="Open Sans Light"/>
              </a:rPr>
              <a:t>Moves the needle toward the wildly important goal </a:t>
            </a:r>
            <a:endParaRPr sz="1800">
              <a:latin typeface="Open Sans Light"/>
              <a:ea typeface="Open Sans Light"/>
              <a:cs typeface="Open Sans Light"/>
              <a:sym typeface="Open Sans Light"/>
            </a:endParaRPr>
          </a:p>
          <a:p>
            <a:pPr indent="-342900" lvl="0" marL="457200" rtl="0" algn="l">
              <a:spcBef>
                <a:spcPts val="0"/>
              </a:spcBef>
              <a:spcAft>
                <a:spcPts val="0"/>
              </a:spcAft>
              <a:buSzPts val="1800"/>
              <a:buFont typeface="Open Sans Light"/>
              <a:buChar char="●"/>
            </a:pPr>
            <a:r>
              <a:rPr lang="en" sz="1800">
                <a:latin typeface="Open Sans Light"/>
                <a:ea typeface="Open Sans Light"/>
                <a:cs typeface="Open Sans Light"/>
                <a:sym typeface="Open Sans Light"/>
              </a:rPr>
              <a:t>High impact ideas</a:t>
            </a:r>
            <a:endParaRPr sz="1800">
              <a:latin typeface="Open Sans Light"/>
              <a:ea typeface="Open Sans Light"/>
              <a:cs typeface="Open Sans Light"/>
              <a:sym typeface="Open Sans Light"/>
            </a:endParaRPr>
          </a:p>
          <a:p>
            <a:pPr indent="-342900" lvl="0" marL="457200" rtl="0" algn="l">
              <a:spcBef>
                <a:spcPts val="0"/>
              </a:spcBef>
              <a:spcAft>
                <a:spcPts val="0"/>
              </a:spcAft>
              <a:buSzPts val="1800"/>
              <a:buFont typeface="Open Sans Light"/>
              <a:buChar char="●"/>
            </a:pPr>
            <a:r>
              <a:rPr lang="en" sz="1800">
                <a:latin typeface="Open Sans Light"/>
                <a:ea typeface="Open Sans Light"/>
                <a:cs typeface="Open Sans Light"/>
                <a:sym typeface="Open Sans Light"/>
              </a:rPr>
              <a:t>Influenceable by the team </a:t>
            </a:r>
            <a:endParaRPr sz="1800">
              <a:latin typeface="Open Sans Light"/>
              <a:ea typeface="Open Sans Light"/>
              <a:cs typeface="Open Sans Light"/>
              <a:sym typeface="Open Sans Light"/>
            </a:endParaRPr>
          </a:p>
          <a:p>
            <a:pPr indent="0" lvl="0" marL="457200" rtl="0" algn="l">
              <a:spcBef>
                <a:spcPts val="0"/>
              </a:spcBef>
              <a:spcAft>
                <a:spcPts val="0"/>
              </a:spcAft>
              <a:buNone/>
            </a:pPr>
            <a:r>
              <a:t/>
            </a:r>
            <a:endParaRPr sz="1800">
              <a:latin typeface="Open Sans Light"/>
              <a:ea typeface="Open Sans Light"/>
              <a:cs typeface="Open Sans Light"/>
              <a:sym typeface="Open Sans Light"/>
            </a:endParaRPr>
          </a:p>
          <a:p>
            <a:pPr indent="0" lvl="0" marL="457200" rtl="0" algn="l">
              <a:spcBef>
                <a:spcPts val="0"/>
              </a:spcBef>
              <a:spcAft>
                <a:spcPts val="0"/>
              </a:spcAft>
              <a:buNone/>
            </a:pPr>
            <a:r>
              <a:rPr lang="en" sz="1800">
                <a:latin typeface="Open Sans Light"/>
                <a:ea typeface="Open Sans Light"/>
                <a:cs typeface="Open Sans Light"/>
                <a:sym typeface="Open Sans Light"/>
              </a:rPr>
              <a:t>Tests: </a:t>
            </a:r>
            <a:endParaRPr sz="1800">
              <a:latin typeface="Open Sans Light"/>
              <a:ea typeface="Open Sans Light"/>
              <a:cs typeface="Open Sans Light"/>
              <a:sym typeface="Open Sans Light"/>
            </a:endParaRPr>
          </a:p>
          <a:p>
            <a:pPr indent="-342900" lvl="0" marL="914400" rtl="0" algn="l">
              <a:spcBef>
                <a:spcPts val="0"/>
              </a:spcBef>
              <a:spcAft>
                <a:spcPts val="0"/>
              </a:spcAft>
              <a:buSzPts val="1800"/>
              <a:buFont typeface="Open Sans Light"/>
              <a:buChar char="●"/>
            </a:pPr>
            <a:r>
              <a:rPr lang="en" sz="1800">
                <a:latin typeface="Open Sans Light"/>
                <a:ea typeface="Open Sans Light"/>
                <a:cs typeface="Open Sans Light"/>
                <a:sym typeface="Open Sans Light"/>
              </a:rPr>
              <a:t>Predictive</a:t>
            </a:r>
            <a:endParaRPr sz="1800">
              <a:latin typeface="Open Sans Light"/>
              <a:ea typeface="Open Sans Light"/>
              <a:cs typeface="Open Sans Light"/>
              <a:sym typeface="Open Sans Light"/>
            </a:endParaRPr>
          </a:p>
          <a:p>
            <a:pPr indent="-342900" lvl="0" marL="914400" rtl="0" algn="l">
              <a:spcBef>
                <a:spcPts val="0"/>
              </a:spcBef>
              <a:spcAft>
                <a:spcPts val="0"/>
              </a:spcAft>
              <a:buSzPts val="1800"/>
              <a:buFont typeface="Open Sans Light"/>
              <a:buChar char="●"/>
            </a:pPr>
            <a:r>
              <a:rPr lang="en" sz="1800">
                <a:latin typeface="Open Sans Light"/>
                <a:ea typeface="Open Sans Light"/>
                <a:cs typeface="Open Sans Light"/>
                <a:sym typeface="Open Sans Light"/>
              </a:rPr>
              <a:t>Measurable </a:t>
            </a:r>
            <a:endParaRPr sz="1800">
              <a:latin typeface="Open Sans Light"/>
              <a:ea typeface="Open Sans Light"/>
              <a:cs typeface="Open Sans Light"/>
              <a:sym typeface="Open Sans Light"/>
            </a:endParaRPr>
          </a:p>
          <a:p>
            <a:pPr indent="-342900" lvl="0" marL="914400" rtl="0" algn="l">
              <a:spcBef>
                <a:spcPts val="0"/>
              </a:spcBef>
              <a:spcAft>
                <a:spcPts val="0"/>
              </a:spcAft>
              <a:buSzPts val="1800"/>
              <a:buFont typeface="Open Sans Light"/>
              <a:buChar char="●"/>
            </a:pPr>
            <a:r>
              <a:rPr lang="en" sz="1800">
                <a:latin typeface="Open Sans Light"/>
                <a:ea typeface="Open Sans Light"/>
                <a:cs typeface="Open Sans Light"/>
                <a:sym typeface="Open Sans Light"/>
              </a:rPr>
              <a:t>Ownership </a:t>
            </a:r>
            <a:endParaRPr sz="1800">
              <a:latin typeface="Open Sans Light"/>
              <a:ea typeface="Open Sans Light"/>
              <a:cs typeface="Open Sans Light"/>
              <a:sym typeface="Open Sans Light"/>
            </a:endParaRPr>
          </a:p>
          <a:p>
            <a:pPr indent="-342900" lvl="0" marL="914400" rtl="0" algn="l">
              <a:spcBef>
                <a:spcPts val="0"/>
              </a:spcBef>
              <a:spcAft>
                <a:spcPts val="0"/>
              </a:spcAft>
              <a:buSzPts val="1800"/>
              <a:buFont typeface="Open Sans Light"/>
              <a:buChar char="●"/>
            </a:pPr>
            <a:r>
              <a:rPr lang="en" sz="1800">
                <a:latin typeface="Open Sans Light"/>
                <a:ea typeface="Open Sans Light"/>
                <a:cs typeface="Open Sans Light"/>
                <a:sym typeface="Open Sans Light"/>
              </a:rPr>
              <a:t>Ongoing </a:t>
            </a:r>
            <a:endParaRPr sz="1800">
              <a:latin typeface="Open Sans Light"/>
              <a:ea typeface="Open Sans Light"/>
              <a:cs typeface="Open Sans Light"/>
              <a:sym typeface="Open Sans Light"/>
            </a:endParaRPr>
          </a:p>
          <a:p>
            <a:pPr indent="-323850" lvl="0" marL="914400" rtl="0" algn="l">
              <a:spcBef>
                <a:spcPts val="0"/>
              </a:spcBef>
              <a:spcAft>
                <a:spcPts val="0"/>
              </a:spcAft>
              <a:buSzPts val="1500"/>
              <a:buFont typeface="Open Sans Light"/>
              <a:buChar char="●"/>
            </a:pPr>
            <a:r>
              <a:rPr lang="en" sz="1800">
                <a:latin typeface="Open Sans Light"/>
                <a:ea typeface="Open Sans Light"/>
                <a:cs typeface="Open Sans Light"/>
                <a:sym typeface="Open Sans Light"/>
              </a:rPr>
              <a:t>Team Game </a:t>
            </a:r>
            <a:r>
              <a:rPr lang="en" sz="1500">
                <a:latin typeface="Open Sans Light"/>
                <a:ea typeface="Open Sans Light"/>
                <a:cs typeface="Open Sans Light"/>
                <a:sym typeface="Open Sans Light"/>
              </a:rPr>
              <a:t> </a:t>
            </a:r>
            <a:endParaRPr sz="1500">
              <a:latin typeface="Open Sans Light"/>
              <a:ea typeface="Open Sans Light"/>
              <a:cs typeface="Open Sans Light"/>
              <a:sym typeface="Open Sans Light"/>
            </a:endParaRPr>
          </a:p>
        </p:txBody>
      </p:sp>
      <p:pic>
        <p:nvPicPr>
          <p:cNvPr id="1193" name="Google Shape;1193;p165"/>
          <p:cNvPicPr preferRelativeResize="0"/>
          <p:nvPr/>
        </p:nvPicPr>
        <p:blipFill>
          <a:blip r:embed="rId3">
            <a:alphaModFix/>
          </a:blip>
          <a:stretch>
            <a:fillRect/>
          </a:stretch>
        </p:blipFill>
        <p:spPr>
          <a:xfrm>
            <a:off x="294225" y="2572500"/>
            <a:ext cx="2037901" cy="2037901"/>
          </a:xfrm>
          <a:prstGeom prst="rect">
            <a:avLst/>
          </a:prstGeom>
          <a:noFill/>
          <a:ln>
            <a:noFill/>
          </a:ln>
        </p:spPr>
      </p:pic>
      <p:grpSp>
        <p:nvGrpSpPr>
          <p:cNvPr id="1194" name="Google Shape;1194;p165"/>
          <p:cNvGrpSpPr/>
          <p:nvPr/>
        </p:nvGrpSpPr>
        <p:grpSpPr>
          <a:xfrm>
            <a:off x="1061725" y="118800"/>
            <a:ext cx="7020557" cy="547129"/>
            <a:chOff x="1061725" y="118800"/>
            <a:chExt cx="7020557" cy="547129"/>
          </a:xfrm>
        </p:grpSpPr>
        <p:sp>
          <p:nvSpPr>
            <p:cNvPr id="1195" name="Google Shape;1195;p165"/>
            <p:cNvSpPr/>
            <p:nvPr/>
          </p:nvSpPr>
          <p:spPr>
            <a:xfrm>
              <a:off x="1061725" y="134329"/>
              <a:ext cx="1617900" cy="531600"/>
            </a:xfrm>
            <a:prstGeom prst="ellipse">
              <a:avLst/>
            </a:prstGeom>
            <a:solidFill>
              <a:schemeClr val="accent2"/>
            </a:solidFill>
            <a:ln cap="flat" cmpd="sng" w="9525">
              <a:solidFill>
                <a:srgbClr val="0B5394"/>
              </a:solidFill>
              <a:prstDash val="solid"/>
              <a:round/>
              <a:headEnd len="sm" w="sm" type="none"/>
              <a:tailEnd len="sm" w="sm" type="none"/>
            </a:ln>
            <a:effectLst>
              <a:outerShdw blurRad="242888" rotWithShape="0" algn="bl" dir="7380000" dist="76200">
                <a:srgbClr val="073763">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3F3F3"/>
                  </a:solidFill>
                  <a:latin typeface="Open Sans Light"/>
                  <a:ea typeface="Open Sans Light"/>
                  <a:cs typeface="Open Sans Light"/>
                  <a:sym typeface="Open Sans Light"/>
                </a:rPr>
                <a:t>FOCUS</a:t>
              </a:r>
              <a:endParaRPr sz="1100">
                <a:solidFill>
                  <a:srgbClr val="F3F3F3"/>
                </a:solidFill>
                <a:latin typeface="Open Sans Light"/>
                <a:ea typeface="Open Sans Light"/>
                <a:cs typeface="Open Sans Light"/>
                <a:sym typeface="Open Sans Light"/>
              </a:endParaRPr>
            </a:p>
          </p:txBody>
        </p:sp>
        <p:sp>
          <p:nvSpPr>
            <p:cNvPr id="1196" name="Google Shape;1196;p165"/>
            <p:cNvSpPr/>
            <p:nvPr/>
          </p:nvSpPr>
          <p:spPr>
            <a:xfrm>
              <a:off x="2862611" y="134329"/>
              <a:ext cx="1617900" cy="531600"/>
            </a:xfrm>
            <a:prstGeom prst="ellipse">
              <a:avLst/>
            </a:prstGeom>
            <a:solidFill>
              <a:srgbClr val="D50032"/>
            </a:solidFill>
            <a:ln cap="flat" cmpd="sng" w="9525">
              <a:solidFill>
                <a:srgbClr val="A61C00"/>
              </a:solidFill>
              <a:prstDash val="solid"/>
              <a:round/>
              <a:headEnd len="sm" w="sm" type="none"/>
              <a:tailEnd len="sm" w="sm" type="none"/>
            </a:ln>
            <a:effectLst>
              <a:outerShdw blurRad="242888" rotWithShape="0" algn="bl" dir="7380000" dist="76200">
                <a:srgbClr val="A61C00">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3F3F3"/>
                  </a:solidFill>
                  <a:latin typeface="Open Sans Light"/>
                  <a:ea typeface="Open Sans Light"/>
                  <a:cs typeface="Open Sans Light"/>
                  <a:sym typeface="Open Sans Light"/>
                </a:rPr>
                <a:t>LEVERAGE</a:t>
              </a:r>
              <a:endParaRPr sz="1000">
                <a:solidFill>
                  <a:srgbClr val="F3F3F3"/>
                </a:solidFill>
                <a:latin typeface="Open Sans Light"/>
                <a:ea typeface="Open Sans Light"/>
                <a:cs typeface="Open Sans Light"/>
                <a:sym typeface="Open Sans Light"/>
              </a:endParaRPr>
            </a:p>
          </p:txBody>
        </p:sp>
        <p:sp>
          <p:nvSpPr>
            <p:cNvPr id="1197" name="Google Shape;1197;p165"/>
            <p:cNvSpPr/>
            <p:nvPr/>
          </p:nvSpPr>
          <p:spPr>
            <a:xfrm>
              <a:off x="4663497" y="118800"/>
              <a:ext cx="1617900" cy="531600"/>
            </a:xfrm>
            <a:prstGeom prst="ellipse">
              <a:avLst/>
            </a:prstGeom>
            <a:solidFill>
              <a:schemeClr val="accent1"/>
            </a:solidFill>
            <a:ln cap="flat" cmpd="sng" w="9525">
              <a:solidFill>
                <a:srgbClr val="F1C232"/>
              </a:solidFill>
              <a:prstDash val="solid"/>
              <a:round/>
              <a:headEnd len="sm" w="sm" type="none"/>
              <a:tailEnd len="sm" w="sm" type="none"/>
            </a:ln>
            <a:effectLst>
              <a:outerShdw blurRad="242888" rotWithShape="0" algn="bl" dir="7380000" dist="76200">
                <a:srgbClr val="F1C232">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3F3F3"/>
                  </a:solidFill>
                  <a:latin typeface="Open Sans Light"/>
                  <a:ea typeface="Open Sans Light"/>
                  <a:cs typeface="Open Sans Light"/>
                  <a:sym typeface="Open Sans Light"/>
                </a:rPr>
                <a:t>ENGAGEMENT</a:t>
              </a:r>
              <a:endParaRPr sz="1100">
                <a:solidFill>
                  <a:srgbClr val="F3F3F3"/>
                </a:solidFill>
                <a:latin typeface="Open Sans Light"/>
                <a:ea typeface="Open Sans Light"/>
                <a:cs typeface="Open Sans Light"/>
                <a:sym typeface="Open Sans Light"/>
              </a:endParaRPr>
            </a:p>
          </p:txBody>
        </p:sp>
        <p:sp>
          <p:nvSpPr>
            <p:cNvPr id="1198" name="Google Shape;1198;p165"/>
            <p:cNvSpPr/>
            <p:nvPr/>
          </p:nvSpPr>
          <p:spPr>
            <a:xfrm>
              <a:off x="6464382" y="118800"/>
              <a:ext cx="1617900" cy="531600"/>
            </a:xfrm>
            <a:prstGeom prst="ellipse">
              <a:avLst/>
            </a:prstGeom>
            <a:solidFill>
              <a:srgbClr val="00B796"/>
            </a:solidFill>
            <a:ln cap="flat" cmpd="sng" w="9525">
              <a:solidFill>
                <a:srgbClr val="00B796"/>
              </a:solidFill>
              <a:prstDash val="solid"/>
              <a:round/>
              <a:headEnd len="sm" w="sm" type="none"/>
              <a:tailEnd len="sm" w="sm" type="none"/>
            </a:ln>
            <a:effectLst>
              <a:outerShdw blurRad="242888" rotWithShape="0" algn="bl" dir="7380000" dist="76200">
                <a:srgbClr val="38761D">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3F3F3"/>
                  </a:solidFill>
                  <a:latin typeface="Open Sans Light"/>
                  <a:ea typeface="Open Sans Light"/>
                  <a:cs typeface="Open Sans Light"/>
                  <a:sym typeface="Open Sans Light"/>
                </a:rPr>
                <a:t>ACCOUNTABILITY</a:t>
              </a:r>
              <a:endParaRPr sz="900">
                <a:solidFill>
                  <a:srgbClr val="F3F3F3"/>
                </a:solidFill>
                <a:latin typeface="Open Sans Light"/>
                <a:ea typeface="Open Sans Light"/>
                <a:cs typeface="Open Sans Light"/>
                <a:sym typeface="Open Sans Light"/>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166"/>
          <p:cNvSpPr/>
          <p:nvPr/>
        </p:nvSpPr>
        <p:spPr>
          <a:xfrm>
            <a:off x="222981" y="1146880"/>
            <a:ext cx="2037900" cy="1318500"/>
          </a:xfrm>
          <a:prstGeom prst="ellipse">
            <a:avLst/>
          </a:prstGeom>
          <a:solidFill>
            <a:schemeClr val="accent1"/>
          </a:solidFill>
          <a:ln cap="flat" cmpd="sng" w="9525">
            <a:solidFill>
              <a:srgbClr val="F1C232"/>
            </a:solidFill>
            <a:prstDash val="solid"/>
            <a:round/>
            <a:headEnd len="sm" w="sm" type="none"/>
            <a:tailEnd len="sm" w="sm" type="none"/>
          </a:ln>
          <a:effectLst>
            <a:outerShdw blurRad="242888" rotWithShape="0" algn="bl" dir="7380000" dist="76200">
              <a:srgbClr val="F1C232">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3F3F3"/>
                </a:solidFill>
                <a:latin typeface="Open Sans Light"/>
                <a:ea typeface="Open Sans Light"/>
                <a:cs typeface="Open Sans Light"/>
                <a:sym typeface="Open Sans Light"/>
              </a:rPr>
              <a:t>ENGAGEMENT</a:t>
            </a:r>
            <a:endParaRPr sz="1100">
              <a:solidFill>
                <a:srgbClr val="F3F3F3"/>
              </a:solidFill>
              <a:latin typeface="Open Sans Light"/>
              <a:ea typeface="Open Sans Light"/>
              <a:cs typeface="Open Sans Light"/>
              <a:sym typeface="Open Sans Light"/>
            </a:endParaRPr>
          </a:p>
        </p:txBody>
      </p:sp>
      <p:grpSp>
        <p:nvGrpSpPr>
          <p:cNvPr id="1204" name="Google Shape;1204;p166"/>
          <p:cNvGrpSpPr/>
          <p:nvPr/>
        </p:nvGrpSpPr>
        <p:grpSpPr>
          <a:xfrm>
            <a:off x="1061725" y="118800"/>
            <a:ext cx="7020557" cy="547129"/>
            <a:chOff x="1061725" y="118800"/>
            <a:chExt cx="7020557" cy="547129"/>
          </a:xfrm>
        </p:grpSpPr>
        <p:sp>
          <p:nvSpPr>
            <p:cNvPr id="1205" name="Google Shape;1205;p166"/>
            <p:cNvSpPr/>
            <p:nvPr/>
          </p:nvSpPr>
          <p:spPr>
            <a:xfrm>
              <a:off x="1061725" y="134329"/>
              <a:ext cx="1617900" cy="531600"/>
            </a:xfrm>
            <a:prstGeom prst="ellipse">
              <a:avLst/>
            </a:prstGeom>
            <a:solidFill>
              <a:schemeClr val="accent2"/>
            </a:solidFill>
            <a:ln cap="flat" cmpd="sng" w="9525">
              <a:solidFill>
                <a:srgbClr val="0B5394"/>
              </a:solidFill>
              <a:prstDash val="solid"/>
              <a:round/>
              <a:headEnd len="sm" w="sm" type="none"/>
              <a:tailEnd len="sm" w="sm" type="none"/>
            </a:ln>
            <a:effectLst>
              <a:outerShdw blurRad="242888" rotWithShape="0" algn="bl" dir="7380000" dist="76200">
                <a:srgbClr val="073763">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3F3F3"/>
                  </a:solidFill>
                  <a:latin typeface="Open Sans Light"/>
                  <a:ea typeface="Open Sans Light"/>
                  <a:cs typeface="Open Sans Light"/>
                  <a:sym typeface="Open Sans Light"/>
                </a:rPr>
                <a:t>FOCUS</a:t>
              </a:r>
              <a:endParaRPr sz="1100">
                <a:solidFill>
                  <a:srgbClr val="F3F3F3"/>
                </a:solidFill>
                <a:latin typeface="Open Sans Light"/>
                <a:ea typeface="Open Sans Light"/>
                <a:cs typeface="Open Sans Light"/>
                <a:sym typeface="Open Sans Light"/>
              </a:endParaRPr>
            </a:p>
          </p:txBody>
        </p:sp>
        <p:sp>
          <p:nvSpPr>
            <p:cNvPr id="1206" name="Google Shape;1206;p166"/>
            <p:cNvSpPr/>
            <p:nvPr/>
          </p:nvSpPr>
          <p:spPr>
            <a:xfrm>
              <a:off x="2862611" y="134329"/>
              <a:ext cx="1617900" cy="531600"/>
            </a:xfrm>
            <a:prstGeom prst="ellipse">
              <a:avLst/>
            </a:prstGeom>
            <a:solidFill>
              <a:srgbClr val="D50032"/>
            </a:solidFill>
            <a:ln cap="flat" cmpd="sng" w="9525">
              <a:solidFill>
                <a:srgbClr val="A61C00"/>
              </a:solidFill>
              <a:prstDash val="solid"/>
              <a:round/>
              <a:headEnd len="sm" w="sm" type="none"/>
              <a:tailEnd len="sm" w="sm" type="none"/>
            </a:ln>
            <a:effectLst>
              <a:outerShdw blurRad="242888" rotWithShape="0" algn="bl" dir="7380000" dist="76200">
                <a:srgbClr val="A61C00">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3F3F3"/>
                  </a:solidFill>
                  <a:latin typeface="Open Sans Light"/>
                  <a:ea typeface="Open Sans Light"/>
                  <a:cs typeface="Open Sans Light"/>
                  <a:sym typeface="Open Sans Light"/>
                </a:rPr>
                <a:t>LEVERAGE</a:t>
              </a:r>
              <a:endParaRPr sz="1000">
                <a:solidFill>
                  <a:srgbClr val="F3F3F3"/>
                </a:solidFill>
                <a:latin typeface="Open Sans Light"/>
                <a:ea typeface="Open Sans Light"/>
                <a:cs typeface="Open Sans Light"/>
                <a:sym typeface="Open Sans Light"/>
              </a:endParaRPr>
            </a:p>
          </p:txBody>
        </p:sp>
        <p:sp>
          <p:nvSpPr>
            <p:cNvPr id="1207" name="Google Shape;1207;p166"/>
            <p:cNvSpPr/>
            <p:nvPr/>
          </p:nvSpPr>
          <p:spPr>
            <a:xfrm>
              <a:off x="4663497" y="118800"/>
              <a:ext cx="1617900" cy="531600"/>
            </a:xfrm>
            <a:prstGeom prst="ellipse">
              <a:avLst/>
            </a:prstGeom>
            <a:solidFill>
              <a:schemeClr val="accent1"/>
            </a:solidFill>
            <a:ln cap="flat" cmpd="sng" w="9525">
              <a:solidFill>
                <a:srgbClr val="F1C232"/>
              </a:solidFill>
              <a:prstDash val="solid"/>
              <a:round/>
              <a:headEnd len="sm" w="sm" type="none"/>
              <a:tailEnd len="sm" w="sm" type="none"/>
            </a:ln>
            <a:effectLst>
              <a:outerShdw blurRad="242888" rotWithShape="0" algn="bl" dir="7380000" dist="76200">
                <a:srgbClr val="F1C232">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3F3F3"/>
                  </a:solidFill>
                  <a:latin typeface="Open Sans Light"/>
                  <a:ea typeface="Open Sans Light"/>
                  <a:cs typeface="Open Sans Light"/>
                  <a:sym typeface="Open Sans Light"/>
                </a:rPr>
                <a:t>ENGAGEMENT</a:t>
              </a:r>
              <a:endParaRPr sz="1100">
                <a:solidFill>
                  <a:srgbClr val="F3F3F3"/>
                </a:solidFill>
                <a:latin typeface="Open Sans Light"/>
                <a:ea typeface="Open Sans Light"/>
                <a:cs typeface="Open Sans Light"/>
                <a:sym typeface="Open Sans Light"/>
              </a:endParaRPr>
            </a:p>
          </p:txBody>
        </p:sp>
        <p:sp>
          <p:nvSpPr>
            <p:cNvPr id="1208" name="Google Shape;1208;p166"/>
            <p:cNvSpPr/>
            <p:nvPr/>
          </p:nvSpPr>
          <p:spPr>
            <a:xfrm>
              <a:off x="6464382" y="118800"/>
              <a:ext cx="1617900" cy="531600"/>
            </a:xfrm>
            <a:prstGeom prst="ellipse">
              <a:avLst/>
            </a:prstGeom>
            <a:solidFill>
              <a:srgbClr val="00B796"/>
            </a:solidFill>
            <a:ln cap="flat" cmpd="sng" w="9525">
              <a:solidFill>
                <a:srgbClr val="00B796"/>
              </a:solidFill>
              <a:prstDash val="solid"/>
              <a:round/>
              <a:headEnd len="sm" w="sm" type="none"/>
              <a:tailEnd len="sm" w="sm" type="none"/>
            </a:ln>
            <a:effectLst>
              <a:outerShdw blurRad="242888" rotWithShape="0" algn="bl" dir="7380000" dist="76200">
                <a:srgbClr val="38761D">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3F3F3"/>
                  </a:solidFill>
                  <a:latin typeface="Open Sans Light"/>
                  <a:ea typeface="Open Sans Light"/>
                  <a:cs typeface="Open Sans Light"/>
                  <a:sym typeface="Open Sans Light"/>
                </a:rPr>
                <a:t>ACCOUNTABILITY</a:t>
              </a:r>
              <a:endParaRPr sz="900">
                <a:solidFill>
                  <a:srgbClr val="F3F3F3"/>
                </a:solidFill>
                <a:latin typeface="Open Sans Light"/>
                <a:ea typeface="Open Sans Light"/>
                <a:cs typeface="Open Sans Light"/>
                <a:sym typeface="Open Sans Light"/>
              </a:endParaRPr>
            </a:p>
          </p:txBody>
        </p:sp>
      </p:grpSp>
      <p:sp>
        <p:nvSpPr>
          <p:cNvPr id="1209" name="Google Shape;1209;p166"/>
          <p:cNvSpPr txBox="1"/>
          <p:nvPr/>
        </p:nvSpPr>
        <p:spPr>
          <a:xfrm>
            <a:off x="2423300" y="1361375"/>
            <a:ext cx="6455700" cy="269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accent1"/>
                </a:solidFill>
                <a:latin typeface="Open Sans"/>
                <a:ea typeface="Open Sans"/>
                <a:cs typeface="Open Sans"/>
                <a:sym typeface="Open Sans"/>
              </a:rPr>
              <a:t>Keep a Compelling Scoreboard</a:t>
            </a:r>
            <a:endParaRPr b="1" sz="3000">
              <a:solidFill>
                <a:schemeClr val="accent1"/>
              </a:solidFill>
              <a:latin typeface="Open Sans"/>
              <a:ea typeface="Open Sans"/>
              <a:cs typeface="Open Sans"/>
              <a:sym typeface="Open Sans"/>
            </a:endParaRPr>
          </a:p>
          <a:p>
            <a:pPr indent="-342900" lvl="0" marL="457200" rtl="0" algn="l">
              <a:spcBef>
                <a:spcPts val="1000"/>
              </a:spcBef>
              <a:spcAft>
                <a:spcPts val="0"/>
              </a:spcAft>
              <a:buSzPts val="1800"/>
              <a:buFont typeface="Open Sans Light"/>
              <a:buChar char="●"/>
            </a:pPr>
            <a:r>
              <a:rPr lang="en" sz="1800">
                <a:latin typeface="Open Sans Light"/>
                <a:ea typeface="Open Sans Light"/>
                <a:cs typeface="Open Sans Light"/>
                <a:sym typeface="Open Sans Light"/>
              </a:rPr>
              <a:t>Stakeholders remain emotionally engaged by knowing the score</a:t>
            </a:r>
            <a:endParaRPr sz="1800">
              <a:latin typeface="Open Sans Light"/>
              <a:ea typeface="Open Sans Light"/>
              <a:cs typeface="Open Sans Light"/>
              <a:sym typeface="Open Sans Light"/>
            </a:endParaRPr>
          </a:p>
          <a:p>
            <a:pPr indent="-342900" lvl="0" marL="457200" rtl="0" algn="l">
              <a:spcBef>
                <a:spcPts val="0"/>
              </a:spcBef>
              <a:spcAft>
                <a:spcPts val="0"/>
              </a:spcAft>
              <a:buSzPts val="1800"/>
              <a:buFont typeface="Open Sans Light"/>
              <a:buChar char="●"/>
            </a:pPr>
            <a:r>
              <a:rPr lang="en" sz="1800">
                <a:latin typeface="Open Sans Light"/>
                <a:ea typeface="Open Sans Light"/>
                <a:cs typeface="Open Sans Light"/>
                <a:sym typeface="Open Sans Light"/>
              </a:rPr>
              <a:t>Designed by and for the players</a:t>
            </a:r>
            <a:endParaRPr sz="1800">
              <a:latin typeface="Open Sans Light"/>
              <a:ea typeface="Open Sans Light"/>
              <a:cs typeface="Open Sans Light"/>
              <a:sym typeface="Open Sans Light"/>
            </a:endParaRPr>
          </a:p>
          <a:p>
            <a:pPr indent="0" lvl="0" marL="457200" rtl="0" algn="l">
              <a:spcBef>
                <a:spcPts val="0"/>
              </a:spcBef>
              <a:spcAft>
                <a:spcPts val="0"/>
              </a:spcAft>
              <a:buNone/>
            </a:pPr>
            <a:r>
              <a:t/>
            </a:r>
            <a:endParaRPr sz="1800">
              <a:latin typeface="Open Sans Light"/>
              <a:ea typeface="Open Sans Light"/>
              <a:cs typeface="Open Sans Light"/>
              <a:sym typeface="Open Sans Light"/>
            </a:endParaRPr>
          </a:p>
          <a:p>
            <a:pPr indent="0" lvl="0" marL="457200" rtl="0" algn="l">
              <a:spcBef>
                <a:spcPts val="0"/>
              </a:spcBef>
              <a:spcAft>
                <a:spcPts val="0"/>
              </a:spcAft>
              <a:buNone/>
            </a:pPr>
            <a:r>
              <a:rPr lang="en" sz="1800">
                <a:latin typeface="Open Sans Light"/>
                <a:ea typeface="Open Sans Light"/>
                <a:cs typeface="Open Sans Light"/>
                <a:sym typeface="Open Sans Light"/>
              </a:rPr>
              <a:t>Tests: </a:t>
            </a:r>
            <a:endParaRPr sz="1800">
              <a:latin typeface="Open Sans Light"/>
              <a:ea typeface="Open Sans Light"/>
              <a:cs typeface="Open Sans Light"/>
              <a:sym typeface="Open Sans Light"/>
            </a:endParaRPr>
          </a:p>
          <a:p>
            <a:pPr indent="-342900" lvl="0" marL="914400" rtl="0" algn="l">
              <a:spcBef>
                <a:spcPts val="0"/>
              </a:spcBef>
              <a:spcAft>
                <a:spcPts val="0"/>
              </a:spcAft>
              <a:buSzPts val="1800"/>
              <a:buFont typeface="Open Sans Light"/>
              <a:buChar char="●"/>
            </a:pPr>
            <a:r>
              <a:rPr lang="en" sz="1800">
                <a:latin typeface="Open Sans Light"/>
                <a:ea typeface="Open Sans Light"/>
                <a:cs typeface="Open Sans Light"/>
                <a:sym typeface="Open Sans Light"/>
              </a:rPr>
              <a:t>Visible </a:t>
            </a:r>
            <a:endParaRPr sz="1800">
              <a:latin typeface="Open Sans Light"/>
              <a:ea typeface="Open Sans Light"/>
              <a:cs typeface="Open Sans Light"/>
              <a:sym typeface="Open Sans Light"/>
            </a:endParaRPr>
          </a:p>
          <a:p>
            <a:pPr indent="-342900" lvl="0" marL="914400" rtl="0" algn="l">
              <a:spcBef>
                <a:spcPts val="0"/>
              </a:spcBef>
              <a:spcAft>
                <a:spcPts val="0"/>
              </a:spcAft>
              <a:buSzPts val="1800"/>
              <a:buFont typeface="Open Sans Light"/>
              <a:buChar char="●"/>
            </a:pPr>
            <a:r>
              <a:rPr lang="en" sz="1800">
                <a:latin typeface="Open Sans Light"/>
                <a:ea typeface="Open Sans Light"/>
                <a:cs typeface="Open Sans Light"/>
                <a:sym typeface="Open Sans Light"/>
              </a:rPr>
              <a:t>Simple </a:t>
            </a:r>
            <a:endParaRPr sz="1800">
              <a:latin typeface="Open Sans Light"/>
              <a:ea typeface="Open Sans Light"/>
              <a:cs typeface="Open Sans Light"/>
              <a:sym typeface="Open Sans Light"/>
            </a:endParaRPr>
          </a:p>
          <a:p>
            <a:pPr indent="-342900" lvl="0" marL="914400" rtl="0" algn="l">
              <a:spcBef>
                <a:spcPts val="0"/>
              </a:spcBef>
              <a:spcAft>
                <a:spcPts val="0"/>
              </a:spcAft>
              <a:buSzPts val="1800"/>
              <a:buFont typeface="Open Sans Light"/>
              <a:buChar char="●"/>
            </a:pPr>
            <a:r>
              <a:rPr lang="en" sz="1800">
                <a:latin typeface="Open Sans Light"/>
                <a:ea typeface="Open Sans Light"/>
                <a:cs typeface="Open Sans Light"/>
                <a:sym typeface="Open Sans Light"/>
              </a:rPr>
              <a:t>Shows lead and lag measures</a:t>
            </a:r>
            <a:endParaRPr sz="1800">
              <a:latin typeface="Open Sans Light"/>
              <a:ea typeface="Open Sans Light"/>
              <a:cs typeface="Open Sans Light"/>
              <a:sym typeface="Open Sans Light"/>
            </a:endParaRPr>
          </a:p>
          <a:p>
            <a:pPr indent="-342900" lvl="0" marL="914400" rtl="0" algn="l">
              <a:spcBef>
                <a:spcPts val="0"/>
              </a:spcBef>
              <a:spcAft>
                <a:spcPts val="0"/>
              </a:spcAft>
              <a:buSzPts val="1800"/>
              <a:buFont typeface="Open Sans Light"/>
              <a:buChar char="●"/>
            </a:pPr>
            <a:r>
              <a:rPr lang="en" sz="1800">
                <a:latin typeface="Open Sans Light"/>
                <a:ea typeface="Open Sans Light"/>
                <a:cs typeface="Open Sans Light"/>
                <a:sym typeface="Open Sans Light"/>
              </a:rPr>
              <a:t>Shows if we are winning or losing </a:t>
            </a:r>
            <a:endParaRPr sz="1800">
              <a:latin typeface="Open Sans Light"/>
              <a:ea typeface="Open Sans Light"/>
              <a:cs typeface="Open Sans Light"/>
              <a:sym typeface="Open Sans Light"/>
            </a:endParaRPr>
          </a:p>
        </p:txBody>
      </p:sp>
      <p:pic>
        <p:nvPicPr>
          <p:cNvPr id="1210" name="Google Shape;1210;p166"/>
          <p:cNvPicPr preferRelativeResize="0"/>
          <p:nvPr/>
        </p:nvPicPr>
        <p:blipFill>
          <a:blip r:embed="rId3">
            <a:alphaModFix/>
          </a:blip>
          <a:stretch>
            <a:fillRect/>
          </a:stretch>
        </p:blipFill>
        <p:spPr>
          <a:xfrm>
            <a:off x="294225" y="2572500"/>
            <a:ext cx="2037901" cy="20379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sp>
        <p:nvSpPr>
          <p:cNvPr id="1215" name="Google Shape;1215;p167"/>
          <p:cNvSpPr/>
          <p:nvPr/>
        </p:nvSpPr>
        <p:spPr>
          <a:xfrm>
            <a:off x="222976" y="1146880"/>
            <a:ext cx="2037900" cy="1318500"/>
          </a:xfrm>
          <a:prstGeom prst="ellipse">
            <a:avLst/>
          </a:prstGeom>
          <a:solidFill>
            <a:srgbClr val="00B796"/>
          </a:solidFill>
          <a:ln cap="flat" cmpd="sng" w="9525">
            <a:solidFill>
              <a:srgbClr val="00B796"/>
            </a:solidFill>
            <a:prstDash val="solid"/>
            <a:round/>
            <a:headEnd len="sm" w="sm" type="none"/>
            <a:tailEnd len="sm" w="sm" type="none"/>
          </a:ln>
          <a:effectLst>
            <a:outerShdw blurRad="242888" rotWithShape="0" algn="bl" dir="7380000" dist="76200">
              <a:srgbClr val="38761D">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3F3F3"/>
                </a:solidFill>
                <a:latin typeface="Open Sans Light"/>
                <a:ea typeface="Open Sans Light"/>
                <a:cs typeface="Open Sans Light"/>
                <a:sym typeface="Open Sans Light"/>
              </a:rPr>
              <a:t>ACCOUNTABILITY</a:t>
            </a:r>
            <a:endParaRPr sz="900">
              <a:solidFill>
                <a:srgbClr val="F3F3F3"/>
              </a:solidFill>
              <a:latin typeface="Open Sans Light"/>
              <a:ea typeface="Open Sans Light"/>
              <a:cs typeface="Open Sans Light"/>
              <a:sym typeface="Open Sans Light"/>
            </a:endParaRPr>
          </a:p>
        </p:txBody>
      </p:sp>
      <p:grpSp>
        <p:nvGrpSpPr>
          <p:cNvPr id="1216" name="Google Shape;1216;p167"/>
          <p:cNvGrpSpPr/>
          <p:nvPr/>
        </p:nvGrpSpPr>
        <p:grpSpPr>
          <a:xfrm>
            <a:off x="1061725" y="118800"/>
            <a:ext cx="7020557" cy="547129"/>
            <a:chOff x="1061725" y="118800"/>
            <a:chExt cx="7020557" cy="547129"/>
          </a:xfrm>
        </p:grpSpPr>
        <p:sp>
          <p:nvSpPr>
            <p:cNvPr id="1217" name="Google Shape;1217;p167"/>
            <p:cNvSpPr/>
            <p:nvPr/>
          </p:nvSpPr>
          <p:spPr>
            <a:xfrm>
              <a:off x="1061725" y="134329"/>
              <a:ext cx="1617900" cy="531600"/>
            </a:xfrm>
            <a:prstGeom prst="ellipse">
              <a:avLst/>
            </a:prstGeom>
            <a:solidFill>
              <a:schemeClr val="accent2"/>
            </a:solidFill>
            <a:ln cap="flat" cmpd="sng" w="9525">
              <a:solidFill>
                <a:srgbClr val="0B5394"/>
              </a:solidFill>
              <a:prstDash val="solid"/>
              <a:round/>
              <a:headEnd len="sm" w="sm" type="none"/>
              <a:tailEnd len="sm" w="sm" type="none"/>
            </a:ln>
            <a:effectLst>
              <a:outerShdw blurRad="242888" rotWithShape="0" algn="bl" dir="7380000" dist="76200">
                <a:srgbClr val="073763">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3F3F3"/>
                  </a:solidFill>
                  <a:latin typeface="Open Sans Light"/>
                  <a:ea typeface="Open Sans Light"/>
                  <a:cs typeface="Open Sans Light"/>
                  <a:sym typeface="Open Sans Light"/>
                </a:rPr>
                <a:t>FOCUS</a:t>
              </a:r>
              <a:endParaRPr sz="1100">
                <a:solidFill>
                  <a:srgbClr val="F3F3F3"/>
                </a:solidFill>
                <a:latin typeface="Open Sans Light"/>
                <a:ea typeface="Open Sans Light"/>
                <a:cs typeface="Open Sans Light"/>
                <a:sym typeface="Open Sans Light"/>
              </a:endParaRPr>
            </a:p>
          </p:txBody>
        </p:sp>
        <p:sp>
          <p:nvSpPr>
            <p:cNvPr id="1218" name="Google Shape;1218;p167"/>
            <p:cNvSpPr/>
            <p:nvPr/>
          </p:nvSpPr>
          <p:spPr>
            <a:xfrm>
              <a:off x="2862611" y="134329"/>
              <a:ext cx="1617900" cy="531600"/>
            </a:xfrm>
            <a:prstGeom prst="ellipse">
              <a:avLst/>
            </a:prstGeom>
            <a:solidFill>
              <a:srgbClr val="D50032"/>
            </a:solidFill>
            <a:ln cap="flat" cmpd="sng" w="9525">
              <a:solidFill>
                <a:srgbClr val="A61C00"/>
              </a:solidFill>
              <a:prstDash val="solid"/>
              <a:round/>
              <a:headEnd len="sm" w="sm" type="none"/>
              <a:tailEnd len="sm" w="sm" type="none"/>
            </a:ln>
            <a:effectLst>
              <a:outerShdw blurRad="242888" rotWithShape="0" algn="bl" dir="7380000" dist="76200">
                <a:srgbClr val="A61C00">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3F3F3"/>
                  </a:solidFill>
                  <a:latin typeface="Open Sans Light"/>
                  <a:ea typeface="Open Sans Light"/>
                  <a:cs typeface="Open Sans Light"/>
                  <a:sym typeface="Open Sans Light"/>
                </a:rPr>
                <a:t>LEVERAGE</a:t>
              </a:r>
              <a:endParaRPr sz="1000">
                <a:solidFill>
                  <a:srgbClr val="F3F3F3"/>
                </a:solidFill>
                <a:latin typeface="Open Sans Light"/>
                <a:ea typeface="Open Sans Light"/>
                <a:cs typeface="Open Sans Light"/>
                <a:sym typeface="Open Sans Light"/>
              </a:endParaRPr>
            </a:p>
          </p:txBody>
        </p:sp>
        <p:sp>
          <p:nvSpPr>
            <p:cNvPr id="1219" name="Google Shape;1219;p167"/>
            <p:cNvSpPr/>
            <p:nvPr/>
          </p:nvSpPr>
          <p:spPr>
            <a:xfrm>
              <a:off x="4663497" y="118800"/>
              <a:ext cx="1617900" cy="531600"/>
            </a:xfrm>
            <a:prstGeom prst="ellipse">
              <a:avLst/>
            </a:prstGeom>
            <a:solidFill>
              <a:schemeClr val="accent1"/>
            </a:solidFill>
            <a:ln cap="flat" cmpd="sng" w="9525">
              <a:solidFill>
                <a:srgbClr val="F1C232"/>
              </a:solidFill>
              <a:prstDash val="solid"/>
              <a:round/>
              <a:headEnd len="sm" w="sm" type="none"/>
              <a:tailEnd len="sm" w="sm" type="none"/>
            </a:ln>
            <a:effectLst>
              <a:outerShdw blurRad="242888" rotWithShape="0" algn="bl" dir="7380000" dist="76200">
                <a:srgbClr val="F1C232">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3F3F3"/>
                  </a:solidFill>
                  <a:latin typeface="Open Sans Light"/>
                  <a:ea typeface="Open Sans Light"/>
                  <a:cs typeface="Open Sans Light"/>
                  <a:sym typeface="Open Sans Light"/>
                </a:rPr>
                <a:t>ENGAGEMENT</a:t>
              </a:r>
              <a:endParaRPr sz="1100">
                <a:solidFill>
                  <a:srgbClr val="F3F3F3"/>
                </a:solidFill>
                <a:latin typeface="Open Sans Light"/>
                <a:ea typeface="Open Sans Light"/>
                <a:cs typeface="Open Sans Light"/>
                <a:sym typeface="Open Sans Light"/>
              </a:endParaRPr>
            </a:p>
          </p:txBody>
        </p:sp>
        <p:sp>
          <p:nvSpPr>
            <p:cNvPr id="1220" name="Google Shape;1220;p167"/>
            <p:cNvSpPr/>
            <p:nvPr/>
          </p:nvSpPr>
          <p:spPr>
            <a:xfrm>
              <a:off x="6464382" y="118800"/>
              <a:ext cx="1617900" cy="531600"/>
            </a:xfrm>
            <a:prstGeom prst="ellipse">
              <a:avLst/>
            </a:prstGeom>
            <a:solidFill>
              <a:srgbClr val="00B796"/>
            </a:solidFill>
            <a:ln cap="flat" cmpd="sng" w="9525">
              <a:solidFill>
                <a:srgbClr val="00B796"/>
              </a:solidFill>
              <a:prstDash val="solid"/>
              <a:round/>
              <a:headEnd len="sm" w="sm" type="none"/>
              <a:tailEnd len="sm" w="sm" type="none"/>
            </a:ln>
            <a:effectLst>
              <a:outerShdw blurRad="242888" rotWithShape="0" algn="bl" dir="7380000" dist="76200">
                <a:srgbClr val="38761D">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3F3F3"/>
                  </a:solidFill>
                  <a:latin typeface="Open Sans Light"/>
                  <a:ea typeface="Open Sans Light"/>
                  <a:cs typeface="Open Sans Light"/>
                  <a:sym typeface="Open Sans Light"/>
                </a:rPr>
                <a:t>ACCOUNTABILITY</a:t>
              </a:r>
              <a:endParaRPr sz="900">
                <a:solidFill>
                  <a:srgbClr val="F3F3F3"/>
                </a:solidFill>
                <a:latin typeface="Open Sans Light"/>
                <a:ea typeface="Open Sans Light"/>
                <a:cs typeface="Open Sans Light"/>
                <a:sym typeface="Open Sans Light"/>
              </a:endParaRPr>
            </a:p>
          </p:txBody>
        </p:sp>
      </p:grpSp>
      <p:sp>
        <p:nvSpPr>
          <p:cNvPr id="1221" name="Google Shape;1221;p167"/>
          <p:cNvSpPr txBox="1"/>
          <p:nvPr/>
        </p:nvSpPr>
        <p:spPr>
          <a:xfrm>
            <a:off x="2423300" y="1361375"/>
            <a:ext cx="6455700" cy="269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00B796"/>
                </a:solidFill>
                <a:latin typeface="Open Sans"/>
                <a:ea typeface="Open Sans"/>
                <a:cs typeface="Open Sans"/>
                <a:sym typeface="Open Sans"/>
              </a:rPr>
              <a:t>Create a Cadence of Accountability</a:t>
            </a:r>
            <a:endParaRPr b="1" sz="2800">
              <a:solidFill>
                <a:srgbClr val="00B796"/>
              </a:solidFill>
              <a:latin typeface="Open Sans"/>
              <a:ea typeface="Open Sans"/>
              <a:cs typeface="Open Sans"/>
              <a:sym typeface="Open Sans"/>
            </a:endParaRPr>
          </a:p>
          <a:p>
            <a:pPr indent="-342900" lvl="0" marL="457200" rtl="0" algn="l">
              <a:spcBef>
                <a:spcPts val="1000"/>
              </a:spcBef>
              <a:spcAft>
                <a:spcPts val="0"/>
              </a:spcAft>
              <a:buSzPts val="1800"/>
              <a:buFont typeface="Open Sans Light"/>
              <a:buChar char="●"/>
            </a:pPr>
            <a:r>
              <a:rPr lang="en" sz="1800">
                <a:latin typeface="Open Sans Light"/>
                <a:ea typeface="Open Sans Light"/>
                <a:cs typeface="Open Sans Light"/>
                <a:sym typeface="Open Sans Light"/>
              </a:rPr>
              <a:t>Weekly commitments made by team</a:t>
            </a:r>
            <a:endParaRPr sz="1800">
              <a:latin typeface="Open Sans Light"/>
              <a:ea typeface="Open Sans Light"/>
              <a:cs typeface="Open Sans Light"/>
              <a:sym typeface="Open Sans Light"/>
            </a:endParaRPr>
          </a:p>
          <a:p>
            <a:pPr indent="-342900" lvl="0" marL="457200" rtl="0" algn="l">
              <a:spcBef>
                <a:spcPts val="0"/>
              </a:spcBef>
              <a:spcAft>
                <a:spcPts val="0"/>
              </a:spcAft>
              <a:buSzPts val="1800"/>
              <a:buFont typeface="Open Sans Light"/>
              <a:buChar char="●"/>
            </a:pPr>
            <a:r>
              <a:rPr lang="en" sz="1800">
                <a:latin typeface="Open Sans Light"/>
                <a:ea typeface="Open Sans Light"/>
                <a:cs typeface="Open Sans Light"/>
                <a:sym typeface="Open Sans Light"/>
              </a:rPr>
              <a:t>WIG meetings held weekly to report and commit </a:t>
            </a:r>
            <a:endParaRPr sz="1800">
              <a:latin typeface="Open Sans Light"/>
              <a:ea typeface="Open Sans Light"/>
              <a:cs typeface="Open Sans Light"/>
              <a:sym typeface="Open Sans Light"/>
            </a:endParaRPr>
          </a:p>
          <a:p>
            <a:pPr indent="0" lvl="0" marL="457200" rtl="0" algn="l">
              <a:spcBef>
                <a:spcPts val="0"/>
              </a:spcBef>
              <a:spcAft>
                <a:spcPts val="0"/>
              </a:spcAft>
              <a:buNone/>
            </a:pPr>
            <a:r>
              <a:t/>
            </a:r>
            <a:endParaRPr sz="1800">
              <a:latin typeface="Open Sans Light"/>
              <a:ea typeface="Open Sans Light"/>
              <a:cs typeface="Open Sans Light"/>
              <a:sym typeface="Open Sans Light"/>
            </a:endParaRPr>
          </a:p>
          <a:p>
            <a:pPr indent="0" lvl="0" marL="457200" rtl="0" algn="l">
              <a:spcBef>
                <a:spcPts val="0"/>
              </a:spcBef>
              <a:spcAft>
                <a:spcPts val="0"/>
              </a:spcAft>
              <a:buNone/>
            </a:pPr>
            <a:r>
              <a:rPr lang="en" sz="1800">
                <a:latin typeface="Open Sans Light"/>
                <a:ea typeface="Open Sans Light"/>
                <a:cs typeface="Open Sans Light"/>
                <a:sym typeface="Open Sans Light"/>
              </a:rPr>
              <a:t>Tests: </a:t>
            </a:r>
            <a:endParaRPr sz="1800">
              <a:latin typeface="Open Sans Light"/>
              <a:ea typeface="Open Sans Light"/>
              <a:cs typeface="Open Sans Light"/>
              <a:sym typeface="Open Sans Light"/>
            </a:endParaRPr>
          </a:p>
          <a:p>
            <a:pPr indent="-342900" lvl="0" marL="914400" rtl="0" algn="l">
              <a:spcBef>
                <a:spcPts val="0"/>
              </a:spcBef>
              <a:spcAft>
                <a:spcPts val="0"/>
              </a:spcAft>
              <a:buSzPts val="1800"/>
              <a:buFont typeface="Open Sans Light"/>
              <a:buChar char="●"/>
            </a:pPr>
            <a:r>
              <a:rPr lang="en" sz="1800">
                <a:latin typeface="Open Sans Light"/>
                <a:ea typeface="Open Sans Light"/>
                <a:cs typeface="Open Sans Light"/>
                <a:sym typeface="Open Sans Light"/>
              </a:rPr>
              <a:t>Specific </a:t>
            </a:r>
            <a:endParaRPr sz="1800">
              <a:latin typeface="Open Sans Light"/>
              <a:ea typeface="Open Sans Light"/>
              <a:cs typeface="Open Sans Light"/>
              <a:sym typeface="Open Sans Light"/>
            </a:endParaRPr>
          </a:p>
          <a:p>
            <a:pPr indent="-342900" lvl="0" marL="914400" rtl="0" algn="l">
              <a:spcBef>
                <a:spcPts val="0"/>
              </a:spcBef>
              <a:spcAft>
                <a:spcPts val="0"/>
              </a:spcAft>
              <a:buSzPts val="1800"/>
              <a:buFont typeface="Open Sans Light"/>
              <a:buChar char="●"/>
            </a:pPr>
            <a:r>
              <a:rPr lang="en" sz="1800">
                <a:latin typeface="Open Sans Light"/>
                <a:ea typeface="Open Sans Light"/>
                <a:cs typeface="Open Sans Light"/>
                <a:sym typeface="Open Sans Light"/>
              </a:rPr>
              <a:t>Aligned</a:t>
            </a:r>
            <a:endParaRPr sz="1800">
              <a:latin typeface="Open Sans Light"/>
              <a:ea typeface="Open Sans Light"/>
              <a:cs typeface="Open Sans Light"/>
              <a:sym typeface="Open Sans Light"/>
            </a:endParaRPr>
          </a:p>
          <a:p>
            <a:pPr indent="-342900" lvl="0" marL="914400" rtl="0" algn="l">
              <a:spcBef>
                <a:spcPts val="0"/>
              </a:spcBef>
              <a:spcAft>
                <a:spcPts val="0"/>
              </a:spcAft>
              <a:buSzPts val="1800"/>
              <a:buFont typeface="Open Sans Light"/>
              <a:buChar char="●"/>
            </a:pPr>
            <a:r>
              <a:rPr lang="en" sz="1800">
                <a:latin typeface="Open Sans Light"/>
                <a:ea typeface="Open Sans Light"/>
                <a:cs typeface="Open Sans Light"/>
                <a:sym typeface="Open Sans Light"/>
              </a:rPr>
              <a:t>Timely </a:t>
            </a:r>
            <a:endParaRPr sz="1800">
              <a:latin typeface="Open Sans Light"/>
              <a:ea typeface="Open Sans Light"/>
              <a:cs typeface="Open Sans Light"/>
              <a:sym typeface="Open Sans Light"/>
            </a:endParaRPr>
          </a:p>
        </p:txBody>
      </p:sp>
      <p:pic>
        <p:nvPicPr>
          <p:cNvPr id="1222" name="Google Shape;1222;p167"/>
          <p:cNvPicPr preferRelativeResize="0"/>
          <p:nvPr/>
        </p:nvPicPr>
        <p:blipFill>
          <a:blip r:embed="rId3">
            <a:alphaModFix/>
          </a:blip>
          <a:stretch>
            <a:fillRect/>
          </a:stretch>
        </p:blipFill>
        <p:spPr>
          <a:xfrm>
            <a:off x="218025" y="2572500"/>
            <a:ext cx="2037901" cy="20379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sp>
        <p:nvSpPr>
          <p:cNvPr id="1227" name="Google Shape;1227;p168"/>
          <p:cNvSpPr txBox="1"/>
          <p:nvPr>
            <p:ph type="title"/>
          </p:nvPr>
        </p:nvSpPr>
        <p:spPr>
          <a:xfrm>
            <a:off x="628650" y="207466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Define Lead &amp; Lag</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169"/>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Definitions</a:t>
            </a:r>
            <a:endParaRPr/>
          </a:p>
        </p:txBody>
      </p:sp>
      <p:sp>
        <p:nvSpPr>
          <p:cNvPr id="1233" name="Google Shape;1233;p169"/>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b="1" lang="en">
                <a:latin typeface="Open Sans"/>
                <a:ea typeface="Open Sans"/>
                <a:cs typeface="Open Sans"/>
                <a:sym typeface="Open Sans"/>
              </a:rPr>
              <a:t>Lead Strategy</a:t>
            </a:r>
            <a:r>
              <a:rPr lang="en"/>
              <a:t> = leads you to the result, outcome; leading measure/indicator of success; ‘formative’ </a:t>
            </a:r>
            <a:endParaRPr/>
          </a:p>
          <a:p>
            <a:pPr indent="-317500" lvl="0" marL="457200" rtl="0" algn="l">
              <a:spcBef>
                <a:spcPts val="800"/>
              </a:spcBef>
              <a:spcAft>
                <a:spcPts val="0"/>
              </a:spcAft>
              <a:buSzPts val="1400"/>
              <a:buChar char="●"/>
            </a:pPr>
            <a:r>
              <a:rPr lang="en"/>
              <a:t>Tied to </a:t>
            </a:r>
            <a:r>
              <a:rPr b="1" lang="en">
                <a:latin typeface="Open Sans"/>
                <a:ea typeface="Open Sans"/>
                <a:cs typeface="Open Sans"/>
                <a:sym typeface="Open Sans"/>
              </a:rPr>
              <a:t>implementation </a:t>
            </a:r>
            <a:r>
              <a:rPr lang="en"/>
              <a:t>data or </a:t>
            </a:r>
            <a:r>
              <a:rPr b="1" lang="en">
                <a:latin typeface="Open Sans"/>
                <a:ea typeface="Open Sans"/>
                <a:cs typeface="Open Sans"/>
                <a:sym typeface="Open Sans"/>
              </a:rPr>
              <a:t>impact </a:t>
            </a:r>
            <a:r>
              <a:rPr lang="en"/>
              <a:t>data </a:t>
            </a:r>
            <a:endParaRPr/>
          </a:p>
          <a:p>
            <a:pPr indent="0" lvl="0" marL="457200" rtl="0" algn="l">
              <a:spcBef>
                <a:spcPts val="800"/>
              </a:spcBef>
              <a:spcAft>
                <a:spcPts val="0"/>
              </a:spcAft>
              <a:buNone/>
            </a:pPr>
            <a:r>
              <a:t/>
            </a:r>
            <a:endParaRPr/>
          </a:p>
          <a:p>
            <a:pPr indent="0" lvl="0" marL="0" rtl="0" algn="l">
              <a:spcBef>
                <a:spcPts val="800"/>
              </a:spcBef>
              <a:spcAft>
                <a:spcPts val="0"/>
              </a:spcAft>
              <a:buNone/>
            </a:pPr>
            <a:r>
              <a:rPr b="1" lang="en">
                <a:latin typeface="Open Sans"/>
                <a:ea typeface="Open Sans"/>
                <a:cs typeface="Open Sans"/>
                <a:sym typeface="Open Sans"/>
              </a:rPr>
              <a:t>Lag Measure</a:t>
            </a:r>
            <a:r>
              <a:rPr lang="en"/>
              <a:t> = end result, outcome; they lag behind the work; ‘summative’</a:t>
            </a:r>
            <a:endParaRPr/>
          </a:p>
          <a:p>
            <a:pPr indent="-317500" lvl="0" marL="457200" rtl="0" algn="l">
              <a:spcBef>
                <a:spcPts val="800"/>
              </a:spcBef>
              <a:spcAft>
                <a:spcPts val="0"/>
              </a:spcAft>
              <a:buSzPts val="1400"/>
              <a:buChar char="●"/>
            </a:pPr>
            <a:r>
              <a:rPr lang="en"/>
              <a:t>Tied to outcome data (</a:t>
            </a:r>
            <a:r>
              <a:rPr b="1" lang="en">
                <a:latin typeface="Open Sans"/>
                <a:ea typeface="Open Sans"/>
                <a:cs typeface="Open Sans"/>
                <a:sym typeface="Open Sans"/>
              </a:rPr>
              <a:t>impact</a:t>
            </a:r>
            <a:r>
              <a:rPr lang="en"/>
              <a:t>) </a:t>
            </a:r>
            <a:endParaRPr/>
          </a:p>
          <a:p>
            <a:pPr indent="0" lvl="0" marL="0" rtl="0" algn="l">
              <a:spcBef>
                <a:spcPts val="800"/>
              </a:spcBef>
              <a:spcAft>
                <a:spcPts val="0"/>
              </a:spcAft>
              <a:buNone/>
            </a:pPr>
            <a:r>
              <a:t/>
            </a:r>
            <a:endParaRPr/>
          </a:p>
        </p:txBody>
      </p:sp>
      <p:sp>
        <p:nvSpPr>
          <p:cNvPr id="1234" name="Google Shape;1234;p169"/>
          <p:cNvSpPr txBox="1"/>
          <p:nvPr/>
        </p:nvSpPr>
        <p:spPr>
          <a:xfrm>
            <a:off x="7347425" y="1980300"/>
            <a:ext cx="1497600" cy="400200"/>
          </a:xfrm>
          <a:prstGeom prst="rect">
            <a:avLst/>
          </a:prstGeom>
          <a:noFill/>
          <a:ln cap="flat" cmpd="sng" w="9525">
            <a:solidFill>
              <a:schemeClr val="accent5"/>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5"/>
                </a:solidFill>
                <a:latin typeface="Open Sans Light"/>
                <a:ea typeface="Open Sans Light"/>
                <a:cs typeface="Open Sans Light"/>
                <a:sym typeface="Open Sans Light"/>
              </a:rPr>
              <a:t>IF</a:t>
            </a:r>
            <a:endParaRPr>
              <a:solidFill>
                <a:schemeClr val="accent5"/>
              </a:solidFill>
              <a:latin typeface="Open Sans Light"/>
              <a:ea typeface="Open Sans Light"/>
              <a:cs typeface="Open Sans Light"/>
              <a:sym typeface="Open Sans Light"/>
            </a:endParaRPr>
          </a:p>
        </p:txBody>
      </p:sp>
      <p:sp>
        <p:nvSpPr>
          <p:cNvPr id="1235" name="Google Shape;1235;p169"/>
          <p:cNvSpPr txBox="1"/>
          <p:nvPr/>
        </p:nvSpPr>
        <p:spPr>
          <a:xfrm>
            <a:off x="7347425" y="3564000"/>
            <a:ext cx="1497600" cy="400200"/>
          </a:xfrm>
          <a:prstGeom prst="rect">
            <a:avLst/>
          </a:prstGeom>
          <a:noFill/>
          <a:ln cap="flat" cmpd="sng" w="9525">
            <a:solidFill>
              <a:schemeClr val="accent5"/>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5"/>
                </a:solidFill>
                <a:latin typeface="Open Sans Light"/>
                <a:ea typeface="Open Sans Light"/>
                <a:cs typeface="Open Sans Light"/>
                <a:sym typeface="Open Sans Light"/>
              </a:rPr>
              <a:t>THEN</a:t>
            </a:r>
            <a:endParaRPr>
              <a:solidFill>
                <a:schemeClr val="accent5"/>
              </a:solidFill>
              <a:latin typeface="Open Sans Light"/>
              <a:ea typeface="Open Sans Light"/>
              <a:cs typeface="Open Sans Light"/>
              <a:sym typeface="Open Sans 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sp>
        <p:nvSpPr>
          <p:cNvPr id="1240" name="Google Shape;1240;p170"/>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Definitions</a:t>
            </a:r>
            <a:endParaRPr/>
          </a:p>
        </p:txBody>
      </p:sp>
      <p:sp>
        <p:nvSpPr>
          <p:cNvPr id="1241" name="Google Shape;1241;p170"/>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b="1" lang="en">
                <a:latin typeface="Open Sans"/>
                <a:ea typeface="Open Sans"/>
                <a:cs typeface="Open Sans"/>
                <a:sym typeface="Open Sans"/>
              </a:rPr>
              <a:t>Implementation </a:t>
            </a:r>
            <a:r>
              <a:rPr lang="en"/>
              <a:t>- </a:t>
            </a:r>
            <a:endParaRPr/>
          </a:p>
          <a:p>
            <a:pPr indent="-317500" lvl="0" marL="457200" rtl="0" algn="l">
              <a:spcBef>
                <a:spcPts val="800"/>
              </a:spcBef>
              <a:spcAft>
                <a:spcPts val="0"/>
              </a:spcAft>
              <a:buSzPts val="1400"/>
              <a:buChar char="●"/>
            </a:pPr>
            <a:r>
              <a:rPr lang="en"/>
              <a:t>Are you doing the thing you said you would do? </a:t>
            </a:r>
            <a:endParaRPr/>
          </a:p>
          <a:p>
            <a:pPr indent="0" lvl="0" marL="0" rtl="0" algn="l">
              <a:spcBef>
                <a:spcPts val="800"/>
              </a:spcBef>
              <a:spcAft>
                <a:spcPts val="0"/>
              </a:spcAft>
              <a:buNone/>
            </a:pPr>
            <a:r>
              <a:t/>
            </a:r>
            <a:endParaRPr/>
          </a:p>
          <a:p>
            <a:pPr indent="0" lvl="0" marL="0" rtl="0" algn="l">
              <a:spcBef>
                <a:spcPts val="800"/>
              </a:spcBef>
              <a:spcAft>
                <a:spcPts val="0"/>
              </a:spcAft>
              <a:buNone/>
            </a:pPr>
            <a:r>
              <a:rPr b="1" lang="en">
                <a:latin typeface="Open Sans"/>
                <a:ea typeface="Open Sans"/>
                <a:cs typeface="Open Sans"/>
                <a:sym typeface="Open Sans"/>
              </a:rPr>
              <a:t>Impact </a:t>
            </a:r>
            <a:r>
              <a:rPr lang="en"/>
              <a:t>- </a:t>
            </a:r>
            <a:endParaRPr/>
          </a:p>
          <a:p>
            <a:pPr indent="-317500" lvl="0" marL="457200" rtl="0" algn="l">
              <a:spcBef>
                <a:spcPts val="800"/>
              </a:spcBef>
              <a:spcAft>
                <a:spcPts val="0"/>
              </a:spcAft>
              <a:buSzPts val="1400"/>
              <a:buChar char="●"/>
            </a:pPr>
            <a:r>
              <a:rPr lang="en"/>
              <a:t>Is your data the same along the way? (i.e. reading scores) </a:t>
            </a:r>
            <a:endParaRPr/>
          </a:p>
          <a:p>
            <a:pPr indent="-317500" lvl="0" marL="457200" rtl="0" algn="l">
              <a:spcBef>
                <a:spcPts val="0"/>
              </a:spcBef>
              <a:spcAft>
                <a:spcPts val="0"/>
              </a:spcAft>
              <a:buSzPts val="1400"/>
              <a:buChar char="●"/>
            </a:pPr>
            <a:r>
              <a:rPr lang="en"/>
              <a:t>Is the data a measure of growth? Performance? Results?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5" name="Shape 1245"/>
        <p:cNvGrpSpPr/>
        <p:nvPr/>
      </p:nvGrpSpPr>
      <p:grpSpPr>
        <a:xfrm>
          <a:off x="0" y="0"/>
          <a:ext cx="0" cy="0"/>
          <a:chOff x="0" y="0"/>
          <a:chExt cx="0" cy="0"/>
        </a:xfrm>
      </p:grpSpPr>
      <p:sp>
        <p:nvSpPr>
          <p:cNvPr id="1246" name="Google Shape;1246;p171"/>
          <p:cNvSpPr txBox="1"/>
          <p:nvPr>
            <p:ph type="title"/>
          </p:nvPr>
        </p:nvSpPr>
        <p:spPr>
          <a:xfrm>
            <a:off x="628650" y="15019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The 2nd Discipline of Execution</a:t>
            </a:r>
            <a:endParaRPr/>
          </a:p>
        </p:txBody>
      </p:sp>
      <p:sp>
        <p:nvSpPr>
          <p:cNvPr id="1247" name="Google Shape;1247;p171"/>
          <p:cNvSpPr txBox="1"/>
          <p:nvPr>
            <p:ph idx="1" type="body"/>
          </p:nvPr>
        </p:nvSpPr>
        <p:spPr>
          <a:xfrm>
            <a:off x="628650" y="1027101"/>
            <a:ext cx="7886700" cy="35292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rPr b="1" lang="en" sz="2600">
                <a:latin typeface="Open Sans"/>
                <a:ea typeface="Open Sans"/>
                <a:cs typeface="Open Sans"/>
                <a:sym typeface="Open Sans"/>
              </a:rPr>
              <a:t>Act on Lead Measures (Strategies) </a:t>
            </a:r>
            <a:endParaRPr b="1" sz="2600">
              <a:latin typeface="Open Sans"/>
              <a:ea typeface="Open Sans"/>
              <a:cs typeface="Open Sans"/>
              <a:sym typeface="Open Sans"/>
            </a:endParaRPr>
          </a:p>
          <a:p>
            <a:pPr indent="0" lvl="0" marL="0" rtl="0" algn="ctr">
              <a:spcBef>
                <a:spcPts val="800"/>
              </a:spcBef>
              <a:spcAft>
                <a:spcPts val="0"/>
              </a:spcAft>
              <a:buNone/>
            </a:pPr>
            <a:r>
              <a:rPr b="1" lang="en" sz="2600">
                <a:solidFill>
                  <a:srgbClr val="FF9900"/>
                </a:solidFill>
                <a:latin typeface="Open Sans"/>
                <a:ea typeface="Open Sans"/>
                <a:cs typeface="Open Sans"/>
                <a:sym typeface="Open Sans"/>
              </a:rPr>
              <a:t>(IDEATE, </a:t>
            </a:r>
            <a:r>
              <a:rPr b="1" lang="en" sz="2600">
                <a:solidFill>
                  <a:srgbClr val="FF6700"/>
                </a:solidFill>
                <a:latin typeface="Open Sans"/>
                <a:ea typeface="Open Sans"/>
                <a:cs typeface="Open Sans"/>
                <a:sym typeface="Open Sans"/>
              </a:rPr>
              <a:t>PROTOTYPE)</a:t>
            </a:r>
            <a:endParaRPr b="1" sz="2600">
              <a:solidFill>
                <a:srgbClr val="FF6700"/>
              </a:solidFill>
              <a:latin typeface="Open Sans"/>
              <a:ea typeface="Open Sans"/>
              <a:cs typeface="Open Sans"/>
              <a:sym typeface="Open Sans"/>
            </a:endParaRPr>
          </a:p>
          <a:p>
            <a:pPr indent="0" lvl="0" marL="0" rtl="0" algn="l">
              <a:spcBef>
                <a:spcPts val="800"/>
              </a:spcBef>
              <a:spcAft>
                <a:spcPts val="0"/>
              </a:spcAft>
              <a:buNone/>
            </a:pPr>
            <a:r>
              <a:t/>
            </a:r>
            <a:endParaRPr b="1" sz="2600">
              <a:latin typeface="Open Sans"/>
              <a:ea typeface="Open Sans"/>
              <a:cs typeface="Open Sans"/>
              <a:sym typeface="Open Sans"/>
            </a:endParaRPr>
          </a:p>
          <a:p>
            <a:pPr indent="0" lvl="0" marL="0" rtl="0" algn="l">
              <a:spcBef>
                <a:spcPts val="800"/>
              </a:spcBef>
              <a:spcAft>
                <a:spcPts val="0"/>
              </a:spcAft>
              <a:buNone/>
            </a:pPr>
            <a:r>
              <a:t/>
            </a:r>
            <a:endParaRPr sz="2600"/>
          </a:p>
          <a:p>
            <a:pPr indent="0" lvl="0" marL="0" rtl="0" algn="l">
              <a:spcBef>
                <a:spcPts val="800"/>
              </a:spcBef>
              <a:spcAft>
                <a:spcPts val="0"/>
              </a:spcAft>
              <a:buNone/>
            </a:pPr>
            <a:r>
              <a:t/>
            </a:r>
            <a:endParaRPr sz="2600"/>
          </a:p>
        </p:txBody>
      </p:sp>
      <p:pic>
        <p:nvPicPr>
          <p:cNvPr id="1248" name="Google Shape;1248;p171"/>
          <p:cNvPicPr preferRelativeResize="0"/>
          <p:nvPr/>
        </p:nvPicPr>
        <p:blipFill>
          <a:blip r:embed="rId3">
            <a:alphaModFix/>
          </a:blip>
          <a:stretch>
            <a:fillRect/>
          </a:stretch>
        </p:blipFill>
        <p:spPr>
          <a:xfrm>
            <a:off x="930750" y="2049800"/>
            <a:ext cx="7282499" cy="2297725"/>
          </a:xfrm>
          <a:prstGeom prst="rect">
            <a:avLst/>
          </a:prstGeom>
          <a:noFill/>
          <a:ln>
            <a:noFill/>
          </a:ln>
        </p:spPr>
      </p:pic>
      <p:sp>
        <p:nvSpPr>
          <p:cNvPr id="1249" name="Google Shape;1249;p171"/>
          <p:cNvSpPr txBox="1"/>
          <p:nvPr/>
        </p:nvSpPr>
        <p:spPr>
          <a:xfrm>
            <a:off x="361375" y="4251450"/>
            <a:ext cx="8028300" cy="455400"/>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800"/>
              </a:spcBef>
              <a:spcAft>
                <a:spcPts val="0"/>
              </a:spcAft>
              <a:buNone/>
            </a:pPr>
            <a:r>
              <a:rPr lang="en">
                <a:solidFill>
                  <a:schemeClr val="dk1"/>
                </a:solidFill>
                <a:latin typeface="Open Sans Light"/>
                <a:ea typeface="Open Sans Light"/>
                <a:cs typeface="Open Sans Light"/>
                <a:sym typeface="Open Sans Light"/>
              </a:rPr>
              <a:t>From The 4 Disciplines of Execution, McChesney, Covey, Huling  2012</a:t>
            </a:r>
            <a:endParaRPr>
              <a:solidFill>
                <a:schemeClr val="dk1"/>
              </a:solidFill>
              <a:latin typeface="Open Sans Light"/>
              <a:ea typeface="Open Sans Light"/>
              <a:cs typeface="Open Sans Light"/>
              <a:sym typeface="Open Sans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sp>
        <p:nvSpPr>
          <p:cNvPr id="1254" name="Google Shape;1254;p172"/>
          <p:cNvSpPr txBox="1"/>
          <p:nvPr>
            <p:ph type="title"/>
          </p:nvPr>
        </p:nvSpPr>
        <p:spPr>
          <a:xfrm>
            <a:off x="628650" y="207466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Selecting the Right Lead Measure</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8" name="Shape 1258"/>
        <p:cNvGrpSpPr/>
        <p:nvPr/>
      </p:nvGrpSpPr>
      <p:grpSpPr>
        <a:xfrm>
          <a:off x="0" y="0"/>
          <a:ext cx="0" cy="0"/>
          <a:chOff x="0" y="0"/>
          <a:chExt cx="0" cy="0"/>
        </a:xfrm>
      </p:grpSpPr>
      <p:sp>
        <p:nvSpPr>
          <p:cNvPr id="1259" name="Google Shape;1259;p173"/>
          <p:cNvSpPr txBox="1"/>
          <p:nvPr>
            <p:ph type="title"/>
          </p:nvPr>
        </p:nvSpPr>
        <p:spPr>
          <a:xfrm>
            <a:off x="629841" y="273844"/>
            <a:ext cx="7886700" cy="861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Selecting the Right Lead Strategy</a:t>
            </a:r>
            <a:endParaRPr/>
          </a:p>
        </p:txBody>
      </p:sp>
      <p:sp>
        <p:nvSpPr>
          <p:cNvPr id="1260" name="Google Shape;1260;p173"/>
          <p:cNvSpPr txBox="1"/>
          <p:nvPr>
            <p:ph idx="1" type="body"/>
          </p:nvPr>
        </p:nvSpPr>
        <p:spPr>
          <a:xfrm>
            <a:off x="629841" y="1260871"/>
            <a:ext cx="3868500" cy="685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a:t>‘Good to do’</a:t>
            </a:r>
            <a:endParaRPr/>
          </a:p>
        </p:txBody>
      </p:sp>
      <p:sp>
        <p:nvSpPr>
          <p:cNvPr id="1261" name="Google Shape;1261;p173"/>
          <p:cNvSpPr txBox="1"/>
          <p:nvPr>
            <p:ph idx="2" type="body"/>
          </p:nvPr>
        </p:nvSpPr>
        <p:spPr>
          <a:xfrm>
            <a:off x="629850" y="2003826"/>
            <a:ext cx="3868500" cy="2672100"/>
          </a:xfrm>
          <a:prstGeom prst="rect">
            <a:avLst/>
          </a:prstGeom>
        </p:spPr>
        <p:txBody>
          <a:bodyPr anchorCtr="0" anchor="t" bIns="34275" lIns="68575" spcFirstLastPara="1" rIns="68575" wrap="square" tIns="34275">
            <a:noAutofit/>
          </a:bodyPr>
          <a:lstStyle/>
          <a:p>
            <a:pPr indent="-355600" lvl="0" marL="457200" rtl="0" algn="l">
              <a:spcBef>
                <a:spcPts val="800"/>
              </a:spcBef>
              <a:spcAft>
                <a:spcPts val="0"/>
              </a:spcAft>
              <a:buSzPts val="2000"/>
              <a:buChar char="●"/>
            </a:pPr>
            <a:r>
              <a:rPr lang="en" sz="2000"/>
              <a:t>Strategies that indirectly lead to growth in your goal area.</a:t>
            </a:r>
            <a:endParaRPr sz="2000"/>
          </a:p>
          <a:p>
            <a:pPr indent="-355600" lvl="0" marL="457200" rtl="0" algn="l">
              <a:spcBef>
                <a:spcPts val="0"/>
              </a:spcBef>
              <a:spcAft>
                <a:spcPts val="0"/>
              </a:spcAft>
              <a:buSzPts val="2000"/>
              <a:buChar char="●"/>
            </a:pPr>
            <a:r>
              <a:rPr lang="en" sz="2000"/>
              <a:t>Positive in nature; will not cause harm. </a:t>
            </a:r>
            <a:endParaRPr sz="2000"/>
          </a:p>
          <a:p>
            <a:pPr indent="-355600" lvl="0" marL="457200" rtl="0" algn="l">
              <a:spcBef>
                <a:spcPts val="0"/>
              </a:spcBef>
              <a:spcAft>
                <a:spcPts val="0"/>
              </a:spcAft>
              <a:buSzPts val="2000"/>
              <a:buChar char="●"/>
            </a:pPr>
            <a:r>
              <a:rPr lang="en" sz="2000"/>
              <a:t>Could be done at any time...not necessarily a result of your data analysis.</a:t>
            </a:r>
            <a:endParaRPr sz="2000"/>
          </a:p>
        </p:txBody>
      </p:sp>
      <p:sp>
        <p:nvSpPr>
          <p:cNvPr id="1262" name="Google Shape;1262;p173"/>
          <p:cNvSpPr txBox="1"/>
          <p:nvPr>
            <p:ph idx="3" type="body"/>
          </p:nvPr>
        </p:nvSpPr>
        <p:spPr>
          <a:xfrm>
            <a:off x="4629150" y="1260871"/>
            <a:ext cx="3887400" cy="685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a:t>High Impact Strategy</a:t>
            </a:r>
            <a:endParaRPr/>
          </a:p>
        </p:txBody>
      </p:sp>
      <p:sp>
        <p:nvSpPr>
          <p:cNvPr id="1263" name="Google Shape;1263;p173"/>
          <p:cNvSpPr txBox="1"/>
          <p:nvPr>
            <p:ph idx="4" type="body"/>
          </p:nvPr>
        </p:nvSpPr>
        <p:spPr>
          <a:xfrm>
            <a:off x="4629150" y="2003821"/>
            <a:ext cx="3887400" cy="2235600"/>
          </a:xfrm>
          <a:prstGeom prst="rect">
            <a:avLst/>
          </a:prstGeom>
        </p:spPr>
        <p:txBody>
          <a:bodyPr anchorCtr="0" anchor="t" bIns="34275" lIns="68575" spcFirstLastPara="1" rIns="68575" wrap="square" tIns="34275">
            <a:noAutofit/>
          </a:bodyPr>
          <a:lstStyle/>
          <a:p>
            <a:pPr indent="-355600" lvl="0" marL="457200" rtl="0" algn="l">
              <a:spcBef>
                <a:spcPts val="800"/>
              </a:spcBef>
              <a:spcAft>
                <a:spcPts val="0"/>
              </a:spcAft>
              <a:buSzPts val="2000"/>
              <a:buChar char="●"/>
            </a:pPr>
            <a:r>
              <a:rPr lang="en" sz="2000"/>
              <a:t>Strategies that can be directly connected to your goal area and its respective data. </a:t>
            </a:r>
            <a:endParaRPr sz="2000"/>
          </a:p>
          <a:p>
            <a:pPr indent="-336550" lvl="1" marL="914400" rtl="0" algn="l">
              <a:spcBef>
                <a:spcPts val="0"/>
              </a:spcBef>
              <a:spcAft>
                <a:spcPts val="0"/>
              </a:spcAft>
              <a:buSzPts val="1700"/>
              <a:buChar char="○"/>
            </a:pPr>
            <a:r>
              <a:rPr lang="en" sz="1700"/>
              <a:t>Measurable connection</a:t>
            </a:r>
            <a:endParaRPr sz="1700"/>
          </a:p>
          <a:p>
            <a:pPr indent="-355600" lvl="0" marL="457200" rtl="0" algn="l">
              <a:spcBef>
                <a:spcPts val="0"/>
              </a:spcBef>
              <a:spcAft>
                <a:spcPts val="0"/>
              </a:spcAft>
              <a:buSzPts val="2000"/>
              <a:buChar char="●"/>
            </a:pPr>
            <a:r>
              <a:rPr lang="en" sz="2000"/>
              <a:t>Require planning, prototyping, testing, and evaluation. </a:t>
            </a:r>
            <a:endParaRPr sz="20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sp>
        <p:nvSpPr>
          <p:cNvPr id="1268" name="Google Shape;1268;p174"/>
          <p:cNvSpPr txBox="1"/>
          <p:nvPr>
            <p:ph type="title"/>
          </p:nvPr>
        </p:nvSpPr>
        <p:spPr>
          <a:xfrm>
            <a:off x="666749" y="133350"/>
            <a:ext cx="7589400" cy="584700"/>
          </a:xfrm>
          <a:prstGeom prst="rect">
            <a:avLst/>
          </a:prstGeom>
        </p:spPr>
        <p:txBody>
          <a:bodyPr anchorCtr="0" anchor="b" bIns="0" lIns="365750" spcFirstLastPara="1" rIns="91425" wrap="square" tIns="91425">
            <a:noAutofit/>
          </a:bodyPr>
          <a:lstStyle/>
          <a:p>
            <a:pPr indent="0" lvl="0" marL="0" rtl="0" algn="ctr">
              <a:spcBef>
                <a:spcPts val="0"/>
              </a:spcBef>
              <a:spcAft>
                <a:spcPts val="0"/>
              </a:spcAft>
              <a:buNone/>
            </a:pPr>
            <a:r>
              <a:rPr lang="en"/>
              <a:t>Quality Strategies</a:t>
            </a:r>
            <a:endParaRPr/>
          </a:p>
        </p:txBody>
      </p:sp>
      <p:sp>
        <p:nvSpPr>
          <p:cNvPr id="1269" name="Google Shape;1269;p174"/>
          <p:cNvSpPr/>
          <p:nvPr>
            <p:ph idx="2" type="dgm"/>
          </p:nvPr>
        </p:nvSpPr>
        <p:spPr>
          <a:xfrm>
            <a:off x="152400" y="1174750"/>
            <a:ext cx="8832900" cy="3302100"/>
          </a:xfrm>
          <a:prstGeom prst="rect">
            <a:avLst/>
          </a:prstGeom>
        </p:spPr>
        <p:txBody>
          <a:bodyPr anchorCtr="0" anchor="ctr" bIns="91425" lIns="365750" spcFirstLastPara="1" rIns="365750" wrap="square" tIns="91425">
            <a:noAutofit/>
          </a:bodyPr>
          <a:lstStyle/>
          <a:p>
            <a:pPr indent="0" lvl="0" marL="0" rtl="0" algn="ctr">
              <a:spcBef>
                <a:spcPts val="0"/>
              </a:spcBef>
              <a:spcAft>
                <a:spcPts val="0"/>
              </a:spcAft>
              <a:buNone/>
            </a:pPr>
            <a:r>
              <a:rPr lang="en" sz="1800">
                <a:latin typeface="Open Sans Light"/>
                <a:ea typeface="Open Sans Light"/>
                <a:cs typeface="Open Sans Light"/>
                <a:sym typeface="Open Sans Light"/>
              </a:rPr>
              <a:t>Safe enough to try (Research Based) vs Evidenced </a:t>
            </a:r>
            <a:r>
              <a:rPr lang="en" sz="1800">
                <a:latin typeface="Open Sans Light"/>
                <a:ea typeface="Open Sans Light"/>
                <a:cs typeface="Open Sans Light"/>
                <a:sym typeface="Open Sans Light"/>
              </a:rPr>
              <a:t>Based</a:t>
            </a:r>
            <a:endParaRPr sz="1800">
              <a:latin typeface="Open Sans Light"/>
              <a:ea typeface="Open Sans Light"/>
              <a:cs typeface="Open Sans Light"/>
              <a:sym typeface="Open Sans Light"/>
            </a:endParaRPr>
          </a:p>
          <a:p>
            <a:pPr indent="-342900" lvl="0" marL="457200" rtl="0" algn="l">
              <a:spcBef>
                <a:spcPts val="600"/>
              </a:spcBef>
              <a:spcAft>
                <a:spcPts val="0"/>
              </a:spcAft>
              <a:buSzPts val="1800"/>
              <a:buFont typeface="Open Sans Light"/>
              <a:buChar char="●"/>
            </a:pPr>
            <a:r>
              <a:rPr lang="en" sz="1800">
                <a:latin typeface="Open Sans Light"/>
                <a:ea typeface="Open Sans Light"/>
                <a:cs typeface="Open Sans Light"/>
                <a:sym typeface="Open Sans Light"/>
              </a:rPr>
              <a:t>In Redesign, we encourage you to test strategies that are ‘Safe enough to try’. That means you have done research, looked closely at your stakeholders, data, and resources, and determined that testing this strategy would be ‘safe’ and possibly highly impactful. </a:t>
            </a:r>
            <a:endParaRPr sz="1800">
              <a:latin typeface="Open Sans Light"/>
              <a:ea typeface="Open Sans Light"/>
              <a:cs typeface="Open Sans Light"/>
              <a:sym typeface="Open Sans Light"/>
            </a:endParaRPr>
          </a:p>
          <a:p>
            <a:pPr indent="-335280" lvl="1" marL="914400" rtl="0" algn="l">
              <a:spcBef>
                <a:spcPts val="0"/>
              </a:spcBef>
              <a:spcAft>
                <a:spcPts val="0"/>
              </a:spcAft>
              <a:buSzPts val="1680"/>
              <a:buFont typeface="Open Sans Light"/>
              <a:buChar char="○"/>
            </a:pPr>
            <a:r>
              <a:rPr lang="en" sz="1800">
                <a:latin typeface="Open Sans Light"/>
                <a:ea typeface="Open Sans Light"/>
                <a:cs typeface="Open Sans Light"/>
                <a:sym typeface="Open Sans Light"/>
              </a:rPr>
              <a:t>That does not mean you can try </a:t>
            </a:r>
            <a:r>
              <a:rPr i="1" lang="en" sz="1800">
                <a:latin typeface="Open Sans Light"/>
                <a:ea typeface="Open Sans Light"/>
                <a:cs typeface="Open Sans Light"/>
                <a:sym typeface="Open Sans Light"/>
              </a:rPr>
              <a:t>anything</a:t>
            </a:r>
            <a:r>
              <a:rPr lang="en" sz="1800">
                <a:latin typeface="Open Sans Light"/>
                <a:ea typeface="Open Sans Light"/>
                <a:cs typeface="Open Sans Light"/>
                <a:sym typeface="Open Sans Light"/>
              </a:rPr>
              <a:t>. It means you try things that have been researched formally, or informally by your Goal Area Investigation Team, and demonstrate a potential for impact in your setting. </a:t>
            </a:r>
            <a:endParaRPr sz="1800">
              <a:latin typeface="Open Sans Light"/>
              <a:ea typeface="Open Sans Light"/>
              <a:cs typeface="Open Sans Light"/>
              <a:sym typeface="Open Sans Light"/>
            </a:endParaRPr>
          </a:p>
          <a:p>
            <a:pPr indent="-342900" lvl="0" marL="457200" rtl="0" algn="l">
              <a:spcBef>
                <a:spcPts val="0"/>
              </a:spcBef>
              <a:spcAft>
                <a:spcPts val="0"/>
              </a:spcAft>
              <a:buSzPts val="1800"/>
              <a:buFont typeface="Open Sans Light"/>
              <a:buChar char="●"/>
            </a:pPr>
            <a:r>
              <a:rPr lang="en" sz="1800">
                <a:latin typeface="Open Sans Light"/>
                <a:ea typeface="Open Sans Light"/>
                <a:cs typeface="Open Sans Light"/>
                <a:sym typeface="Open Sans Light"/>
              </a:rPr>
              <a:t>Evidence Based means that the strategy has been validated to be effective through numerous studies. You can learn more about evidence based practices by exploring ‘</a:t>
            </a:r>
            <a:r>
              <a:rPr lang="en" sz="1800" u="sng">
                <a:solidFill>
                  <a:schemeClr val="hlink"/>
                </a:solidFill>
                <a:latin typeface="Open Sans Light"/>
                <a:ea typeface="Open Sans Light"/>
                <a:cs typeface="Open Sans Light"/>
                <a:sym typeface="Open Sans Light"/>
                <a:hlinkClick r:id="rId3"/>
              </a:rPr>
              <a:t>Wise Ways</a:t>
            </a:r>
            <a:r>
              <a:rPr lang="en" sz="1800">
                <a:latin typeface="Open Sans Light"/>
                <a:ea typeface="Open Sans Light"/>
                <a:cs typeface="Open Sans Light"/>
                <a:sym typeface="Open Sans Light"/>
              </a:rPr>
              <a:t>’, ‘</a:t>
            </a:r>
            <a:r>
              <a:rPr lang="en" sz="1800" u="sng">
                <a:solidFill>
                  <a:schemeClr val="hlink"/>
                </a:solidFill>
                <a:latin typeface="Open Sans Light"/>
                <a:ea typeface="Open Sans Light"/>
                <a:cs typeface="Open Sans Light"/>
                <a:sym typeface="Open Sans Light"/>
                <a:hlinkClick r:id="rId4"/>
              </a:rPr>
              <a:t>What Works Clearinghouse</a:t>
            </a:r>
            <a:r>
              <a:rPr lang="en" sz="1800">
                <a:latin typeface="Open Sans Light"/>
                <a:ea typeface="Open Sans Light"/>
                <a:cs typeface="Open Sans Light"/>
                <a:sym typeface="Open Sans Light"/>
              </a:rPr>
              <a:t>’ or </a:t>
            </a:r>
            <a:r>
              <a:rPr lang="en" sz="1800" u="sng">
                <a:solidFill>
                  <a:schemeClr val="hlink"/>
                </a:solidFill>
                <a:latin typeface="Open Sans Light"/>
                <a:ea typeface="Open Sans Light"/>
                <a:cs typeface="Open Sans Light"/>
                <a:sym typeface="Open Sans Light"/>
                <a:hlinkClick r:id="rId5"/>
              </a:rPr>
              <a:t>other</a:t>
            </a:r>
            <a:r>
              <a:rPr lang="en" sz="1800">
                <a:solidFill>
                  <a:schemeClr val="hlink"/>
                </a:solidFill>
                <a:uFill>
                  <a:noFill/>
                </a:uFill>
                <a:latin typeface="Open Sans Light"/>
                <a:ea typeface="Open Sans Light"/>
                <a:cs typeface="Open Sans Light"/>
                <a:sym typeface="Open Sans Light"/>
                <a:hlinkClick r:id="rId6"/>
              </a:rPr>
              <a:t> </a:t>
            </a:r>
            <a:br>
              <a:rPr lang="en" sz="1800">
                <a:latin typeface="Open Sans Light"/>
                <a:ea typeface="Open Sans Light"/>
                <a:cs typeface="Open Sans Light"/>
                <a:sym typeface="Open Sans Light"/>
              </a:rPr>
            </a:br>
            <a:r>
              <a:rPr lang="en" sz="1800">
                <a:latin typeface="Open Sans Light"/>
                <a:ea typeface="Open Sans Light"/>
                <a:cs typeface="Open Sans Light"/>
                <a:sym typeface="Open Sans Light"/>
              </a:rPr>
              <a:t>academic research bases. </a:t>
            </a:r>
            <a:endParaRPr sz="1800">
              <a:latin typeface="Open Sans Light"/>
              <a:ea typeface="Open Sans Light"/>
              <a:cs typeface="Open Sans Light"/>
              <a:sym typeface="Open Sans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pic>
        <p:nvPicPr>
          <p:cNvPr id="748" name="Google Shape;748;p130"/>
          <p:cNvPicPr preferRelativeResize="0"/>
          <p:nvPr/>
        </p:nvPicPr>
        <p:blipFill rotWithShape="1">
          <a:blip r:embed="rId3">
            <a:alphaModFix/>
          </a:blip>
          <a:srcRect b="1296" l="14351" r="15335" t="7404"/>
          <a:stretch/>
        </p:blipFill>
        <p:spPr>
          <a:xfrm>
            <a:off x="760525" y="0"/>
            <a:ext cx="7622938" cy="485595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sp>
        <p:nvSpPr>
          <p:cNvPr id="1274" name="Google Shape;1274;p175"/>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What’s meant by ‘safe enough to try’?</a:t>
            </a:r>
            <a:endParaRPr/>
          </a:p>
        </p:txBody>
      </p:sp>
      <p:sp>
        <p:nvSpPr>
          <p:cNvPr id="1275" name="Google Shape;1275;p175"/>
          <p:cNvSpPr txBox="1"/>
          <p:nvPr>
            <p:ph idx="1" type="body"/>
          </p:nvPr>
        </p:nvSpPr>
        <p:spPr>
          <a:xfrm>
            <a:off x="628650" y="1140619"/>
            <a:ext cx="7886700" cy="3263400"/>
          </a:xfrm>
          <a:prstGeom prst="rect">
            <a:avLst/>
          </a:prstGeom>
        </p:spPr>
        <p:txBody>
          <a:bodyPr anchorCtr="0" anchor="t" bIns="34275" lIns="68575" spcFirstLastPara="1" rIns="68575" wrap="square" tIns="34275">
            <a:noAutofit/>
          </a:bodyPr>
          <a:lstStyle/>
          <a:p>
            <a:pPr indent="-368300" lvl="0" marL="457200" rtl="0" algn="l">
              <a:lnSpc>
                <a:spcPct val="100000"/>
              </a:lnSpc>
              <a:spcBef>
                <a:spcPts val="0"/>
              </a:spcBef>
              <a:spcAft>
                <a:spcPts val="0"/>
              </a:spcAft>
              <a:buClr>
                <a:schemeClr val="accent2"/>
              </a:buClr>
              <a:buSzPts val="2200"/>
              <a:buFont typeface="Open Sans Light"/>
              <a:buChar char="●"/>
            </a:pPr>
            <a:r>
              <a:rPr lang="en" sz="2200">
                <a:solidFill>
                  <a:schemeClr val="accent2"/>
                </a:solidFill>
              </a:rPr>
              <a:t>Clear purpose for the strategy </a:t>
            </a:r>
            <a:endParaRPr sz="2200">
              <a:solidFill>
                <a:schemeClr val="accent2"/>
              </a:solidFill>
            </a:endParaRPr>
          </a:p>
          <a:p>
            <a:pPr indent="-368300" lvl="1" marL="914400" rtl="0" algn="l">
              <a:lnSpc>
                <a:spcPct val="100000"/>
              </a:lnSpc>
              <a:spcBef>
                <a:spcPts val="0"/>
              </a:spcBef>
              <a:spcAft>
                <a:spcPts val="0"/>
              </a:spcAft>
              <a:buClr>
                <a:schemeClr val="accent2"/>
              </a:buClr>
              <a:buSzPts val="2200"/>
              <a:buFont typeface="Open Sans Light"/>
              <a:buChar char="○"/>
            </a:pPr>
            <a:r>
              <a:rPr lang="en" sz="2200">
                <a:solidFill>
                  <a:schemeClr val="accent2"/>
                </a:solidFill>
              </a:rPr>
              <a:t>Direct connect to a ‘problem’ made evident through data analysis.</a:t>
            </a:r>
            <a:endParaRPr sz="2200">
              <a:solidFill>
                <a:schemeClr val="accent2"/>
              </a:solidFill>
            </a:endParaRPr>
          </a:p>
          <a:p>
            <a:pPr indent="-368300" lvl="0" marL="457200" rtl="0" algn="l">
              <a:lnSpc>
                <a:spcPct val="100000"/>
              </a:lnSpc>
              <a:spcBef>
                <a:spcPts val="0"/>
              </a:spcBef>
              <a:spcAft>
                <a:spcPts val="0"/>
              </a:spcAft>
              <a:buClr>
                <a:schemeClr val="accent2"/>
              </a:buClr>
              <a:buSzPts val="2200"/>
              <a:buFont typeface="Open Sans Light"/>
              <a:buChar char="●"/>
            </a:pPr>
            <a:r>
              <a:rPr lang="en" sz="2200">
                <a:solidFill>
                  <a:schemeClr val="accent2"/>
                </a:solidFill>
              </a:rPr>
              <a:t>Supported by educational research </a:t>
            </a:r>
            <a:endParaRPr sz="2200">
              <a:solidFill>
                <a:schemeClr val="accent2"/>
              </a:solidFill>
            </a:endParaRPr>
          </a:p>
          <a:p>
            <a:pPr indent="-368300" lvl="1" marL="914400" rtl="0" algn="l">
              <a:lnSpc>
                <a:spcPct val="100000"/>
              </a:lnSpc>
              <a:spcBef>
                <a:spcPts val="0"/>
              </a:spcBef>
              <a:spcAft>
                <a:spcPts val="0"/>
              </a:spcAft>
              <a:buClr>
                <a:schemeClr val="accent2"/>
              </a:buClr>
              <a:buSzPts val="2200"/>
              <a:buFont typeface="Open Sans Light"/>
              <a:buChar char="○"/>
            </a:pPr>
            <a:r>
              <a:rPr lang="en" sz="2200">
                <a:solidFill>
                  <a:schemeClr val="accent2"/>
                </a:solidFill>
              </a:rPr>
              <a:t>Benefits, possibilities, and downfalls have been identified</a:t>
            </a:r>
            <a:endParaRPr sz="2200">
              <a:solidFill>
                <a:schemeClr val="accent2"/>
              </a:solidFill>
            </a:endParaRPr>
          </a:p>
          <a:p>
            <a:pPr indent="-368300" lvl="0" marL="457200" rtl="0" algn="l">
              <a:lnSpc>
                <a:spcPct val="100000"/>
              </a:lnSpc>
              <a:spcBef>
                <a:spcPts val="0"/>
              </a:spcBef>
              <a:spcAft>
                <a:spcPts val="0"/>
              </a:spcAft>
              <a:buClr>
                <a:schemeClr val="accent2"/>
              </a:buClr>
              <a:buSzPts val="2200"/>
              <a:buFont typeface="Open Sans Light"/>
              <a:buChar char="●"/>
            </a:pPr>
            <a:r>
              <a:rPr lang="en" sz="2200">
                <a:solidFill>
                  <a:schemeClr val="accent2"/>
                </a:solidFill>
              </a:rPr>
              <a:t>Clear prototype, or plan exists for the strategy</a:t>
            </a:r>
            <a:endParaRPr sz="2200">
              <a:solidFill>
                <a:schemeClr val="accent2"/>
              </a:solidFill>
            </a:endParaRPr>
          </a:p>
          <a:p>
            <a:pPr indent="-368300" lvl="0" marL="457200" rtl="0" algn="l">
              <a:lnSpc>
                <a:spcPct val="100000"/>
              </a:lnSpc>
              <a:spcBef>
                <a:spcPts val="0"/>
              </a:spcBef>
              <a:spcAft>
                <a:spcPts val="0"/>
              </a:spcAft>
              <a:buClr>
                <a:schemeClr val="accent2"/>
              </a:buClr>
              <a:buSzPts val="2200"/>
              <a:buFont typeface="Open Sans Light"/>
              <a:buChar char="●"/>
            </a:pPr>
            <a:r>
              <a:rPr lang="en" sz="2200">
                <a:solidFill>
                  <a:schemeClr val="accent2"/>
                </a:solidFill>
              </a:rPr>
              <a:t>Data, expertise, resources or advice will be available to support the decision making process</a:t>
            </a:r>
            <a:endParaRPr sz="2200">
              <a:solidFill>
                <a:schemeClr val="accent2"/>
              </a:solidFill>
            </a:endParaRPr>
          </a:p>
          <a:p>
            <a:pPr indent="-368300" lvl="0" marL="457200" rtl="0" algn="l">
              <a:lnSpc>
                <a:spcPct val="100000"/>
              </a:lnSpc>
              <a:spcBef>
                <a:spcPts val="0"/>
              </a:spcBef>
              <a:spcAft>
                <a:spcPts val="0"/>
              </a:spcAft>
              <a:buClr>
                <a:schemeClr val="accent2"/>
              </a:buClr>
              <a:buSzPts val="2200"/>
              <a:buFont typeface="Open Sans Light"/>
              <a:buChar char="●"/>
            </a:pPr>
            <a:r>
              <a:rPr lang="en" sz="2200">
                <a:solidFill>
                  <a:schemeClr val="accent2"/>
                </a:solidFill>
              </a:rPr>
              <a:t>It is measurable!</a:t>
            </a:r>
            <a:endParaRPr sz="2200">
              <a:solidFill>
                <a:schemeClr val="accent2"/>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p176"/>
          <p:cNvSpPr txBox="1"/>
          <p:nvPr>
            <p:ph type="title"/>
          </p:nvPr>
        </p:nvSpPr>
        <p:spPr>
          <a:xfrm>
            <a:off x="628650" y="215086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Getting Started- Examples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u="sng">
                <a:solidFill>
                  <a:schemeClr val="accent1"/>
                </a:solidFill>
                <a:hlinkClick r:id="rId3">
                  <a:extLst>
                    <a:ext uri="{A12FA001-AC4F-418D-AE19-62706E023703}">
                      <ahyp:hlinkClr val="tx"/>
                    </a:ext>
                  </a:extLst>
                </a:hlinkClick>
              </a:rPr>
              <a:t>More Examples</a:t>
            </a:r>
            <a:r>
              <a:rPr lang="en"/>
              <a:t>)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sp>
        <p:nvSpPr>
          <p:cNvPr id="1285" name="Google Shape;1285;p177"/>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Role of Baseline Data</a:t>
            </a:r>
            <a:endParaRPr/>
          </a:p>
        </p:txBody>
      </p:sp>
      <p:sp>
        <p:nvSpPr>
          <p:cNvPr id="1286" name="Google Shape;1286;p177"/>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t>In order to measure progress, you must have a starting line, or ‘baseline data’. </a:t>
            </a:r>
            <a:endParaRPr/>
          </a:p>
          <a:p>
            <a:pPr indent="0" lvl="0" marL="0" rtl="0" algn="l">
              <a:spcBef>
                <a:spcPts val="800"/>
              </a:spcBef>
              <a:spcAft>
                <a:spcPts val="0"/>
              </a:spcAft>
              <a:buNone/>
            </a:pPr>
            <a:r>
              <a:rPr lang="en"/>
              <a:t>Sometimes, the data we want to move by employing a strategy doesn’t exist! However, oftentimes, we do have data related to our strategies that we can use as a foundational starting point for gauging progress. </a:t>
            </a:r>
            <a:endParaRPr/>
          </a:p>
          <a:p>
            <a:pPr indent="0" lvl="0" marL="0" rtl="0" algn="l">
              <a:spcBef>
                <a:spcPts val="800"/>
              </a:spcBef>
              <a:spcAft>
                <a:spcPts val="0"/>
              </a:spcAft>
              <a:buNone/>
            </a:pPr>
            <a:r>
              <a:rPr lang="en"/>
              <a:t>Ask: </a:t>
            </a:r>
            <a:endParaRPr/>
          </a:p>
          <a:p>
            <a:pPr indent="-317500" lvl="0" marL="457200" rtl="0" algn="l">
              <a:spcBef>
                <a:spcPts val="800"/>
              </a:spcBef>
              <a:spcAft>
                <a:spcPts val="0"/>
              </a:spcAft>
              <a:buSzPts val="1400"/>
              <a:buChar char="●"/>
            </a:pPr>
            <a:r>
              <a:rPr lang="en"/>
              <a:t>What baseline data might we have for that? </a:t>
            </a:r>
            <a:endParaRPr/>
          </a:p>
          <a:p>
            <a:pPr indent="-317500" lvl="0" marL="457200" rtl="0" algn="l">
              <a:spcBef>
                <a:spcPts val="0"/>
              </a:spcBef>
              <a:spcAft>
                <a:spcPts val="0"/>
              </a:spcAft>
              <a:buSzPts val="1400"/>
              <a:buChar char="●"/>
            </a:pPr>
            <a:r>
              <a:rPr lang="en"/>
              <a:t>What data might we want to move by using this strategy?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178"/>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Lead and Lag within a System</a:t>
            </a:r>
            <a:endParaRPr/>
          </a:p>
          <a:p>
            <a:pPr indent="0" lvl="0" marL="0" rtl="0" algn="l">
              <a:spcBef>
                <a:spcPts val="0"/>
              </a:spcBef>
              <a:spcAft>
                <a:spcPts val="0"/>
              </a:spcAft>
              <a:buNone/>
            </a:pPr>
            <a:r>
              <a:rPr lang="en"/>
              <a:t>Implementation &amp; Impact</a:t>
            </a:r>
            <a:endParaRPr/>
          </a:p>
        </p:txBody>
      </p:sp>
      <p:sp>
        <p:nvSpPr>
          <p:cNvPr id="1292" name="Google Shape;1292;p178"/>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t>Lead- Teachers using the advisory time lessons</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Lag- Student completion of IPS</a:t>
            </a:r>
            <a:endParaRPr/>
          </a:p>
          <a:p>
            <a:pPr indent="0" lvl="0" marL="0" rtl="0" algn="l">
              <a:spcBef>
                <a:spcPts val="800"/>
              </a:spcBef>
              <a:spcAft>
                <a:spcPts val="0"/>
              </a:spcAft>
              <a:buNone/>
            </a:pPr>
            <a:r>
              <a:rPr lang="en"/>
              <a:t>Lead- Student completion of IPS</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Lag- Star Recognition for IPS</a:t>
            </a:r>
            <a:endParaRPr/>
          </a:p>
          <a:p>
            <a:pPr indent="0" lvl="0" marL="0" rtl="0" algn="l">
              <a:spcBef>
                <a:spcPts val="800"/>
              </a:spcBef>
              <a:spcAft>
                <a:spcPts val="0"/>
              </a:spcAft>
              <a:buNone/>
            </a:pPr>
            <a:r>
              <a:rPr lang="en"/>
              <a:t>Lag- Post-Secondary Success Rate is 5% above predicted</a:t>
            </a:r>
            <a:endParaRPr/>
          </a:p>
        </p:txBody>
      </p:sp>
      <p:cxnSp>
        <p:nvCxnSpPr>
          <p:cNvPr id="1293" name="Google Shape;1293;p178"/>
          <p:cNvCxnSpPr/>
          <p:nvPr/>
        </p:nvCxnSpPr>
        <p:spPr>
          <a:xfrm>
            <a:off x="515025" y="2629350"/>
            <a:ext cx="8132100" cy="0"/>
          </a:xfrm>
          <a:prstGeom prst="straightConnector1">
            <a:avLst/>
          </a:prstGeom>
          <a:noFill/>
          <a:ln cap="flat" cmpd="sng" w="9525">
            <a:solidFill>
              <a:schemeClr val="dk2"/>
            </a:solidFill>
            <a:prstDash val="solid"/>
            <a:round/>
            <a:headEnd len="med" w="med" type="none"/>
            <a:tailEnd len="med" w="med" type="none"/>
          </a:ln>
        </p:spPr>
      </p:cxnSp>
      <p:sp>
        <p:nvSpPr>
          <p:cNvPr id="1294" name="Google Shape;1294;p178"/>
          <p:cNvSpPr txBox="1"/>
          <p:nvPr/>
        </p:nvSpPr>
        <p:spPr>
          <a:xfrm>
            <a:off x="6966425" y="1599300"/>
            <a:ext cx="1497600" cy="400200"/>
          </a:xfrm>
          <a:prstGeom prst="rect">
            <a:avLst/>
          </a:prstGeom>
          <a:noFill/>
          <a:ln cap="flat" cmpd="sng" w="9525">
            <a:solidFill>
              <a:schemeClr val="accent5"/>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5"/>
                </a:solidFill>
                <a:latin typeface="Open Sans Light"/>
                <a:ea typeface="Open Sans Light"/>
                <a:cs typeface="Open Sans Light"/>
                <a:sym typeface="Open Sans Light"/>
              </a:rPr>
              <a:t>SCHOOL</a:t>
            </a:r>
            <a:endParaRPr>
              <a:solidFill>
                <a:schemeClr val="accent5"/>
              </a:solidFill>
              <a:latin typeface="Open Sans Light"/>
              <a:ea typeface="Open Sans Light"/>
              <a:cs typeface="Open Sans Light"/>
              <a:sym typeface="Open Sans Light"/>
            </a:endParaRPr>
          </a:p>
        </p:txBody>
      </p:sp>
      <p:sp>
        <p:nvSpPr>
          <p:cNvPr id="1295" name="Google Shape;1295;p178"/>
          <p:cNvSpPr txBox="1"/>
          <p:nvPr/>
        </p:nvSpPr>
        <p:spPr>
          <a:xfrm>
            <a:off x="6966425" y="3183000"/>
            <a:ext cx="1497600" cy="400200"/>
          </a:xfrm>
          <a:prstGeom prst="rect">
            <a:avLst/>
          </a:prstGeom>
          <a:noFill/>
          <a:ln cap="flat" cmpd="sng" w="9525">
            <a:solidFill>
              <a:schemeClr val="accent5"/>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5"/>
                </a:solidFill>
                <a:latin typeface="Open Sans Light"/>
                <a:ea typeface="Open Sans Light"/>
                <a:cs typeface="Open Sans Light"/>
                <a:sym typeface="Open Sans Light"/>
              </a:rPr>
              <a:t>SYSTEM</a:t>
            </a:r>
            <a:endParaRPr>
              <a:solidFill>
                <a:schemeClr val="accent5"/>
              </a:solidFill>
              <a:latin typeface="Open Sans Light"/>
              <a:ea typeface="Open Sans Light"/>
              <a:cs typeface="Open Sans Light"/>
              <a:sym typeface="Open Sans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p179"/>
          <p:cNvSpPr txBox="1"/>
          <p:nvPr>
            <p:ph type="title"/>
          </p:nvPr>
        </p:nvSpPr>
        <p:spPr>
          <a:xfrm>
            <a:off x="414101" y="342900"/>
            <a:ext cx="3164700" cy="12003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High School Example</a:t>
            </a:r>
            <a:endParaRPr/>
          </a:p>
        </p:txBody>
      </p:sp>
      <p:sp>
        <p:nvSpPr>
          <p:cNvPr id="1301" name="Google Shape;1301;p179"/>
          <p:cNvSpPr txBox="1"/>
          <p:nvPr>
            <p:ph idx="1" type="body"/>
          </p:nvPr>
        </p:nvSpPr>
        <p:spPr>
          <a:xfrm>
            <a:off x="414101" y="1543050"/>
            <a:ext cx="3164700" cy="2858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1400"/>
              <a:t>In this example, we have two lead/lag examples. </a:t>
            </a:r>
            <a:endParaRPr sz="1400"/>
          </a:p>
          <a:p>
            <a:pPr indent="0" lvl="0" marL="0" rtl="0" algn="l">
              <a:spcBef>
                <a:spcPts val="800"/>
              </a:spcBef>
              <a:spcAft>
                <a:spcPts val="0"/>
              </a:spcAft>
              <a:buNone/>
            </a:pPr>
            <a:r>
              <a:t/>
            </a:r>
            <a:endParaRPr sz="1400"/>
          </a:p>
          <a:p>
            <a:pPr indent="0" lvl="0" marL="0" rtl="0" algn="l">
              <a:spcBef>
                <a:spcPts val="800"/>
              </a:spcBef>
              <a:spcAft>
                <a:spcPts val="0"/>
              </a:spcAft>
              <a:buNone/>
            </a:pPr>
            <a:r>
              <a:rPr lang="en" sz="1400"/>
              <a:t>In the first, they measure completion of weekly BRAGG Conferences. </a:t>
            </a:r>
            <a:endParaRPr sz="1400"/>
          </a:p>
          <a:p>
            <a:pPr indent="0" lvl="0" marL="457200" rtl="0" algn="l">
              <a:spcBef>
                <a:spcPts val="800"/>
              </a:spcBef>
              <a:spcAft>
                <a:spcPts val="0"/>
              </a:spcAft>
              <a:buNone/>
            </a:pPr>
            <a:r>
              <a:rPr lang="en" sz="1400"/>
              <a:t>This leads to IPS Benchmark Completion (lag). </a:t>
            </a:r>
            <a:endParaRPr sz="1400"/>
          </a:p>
          <a:p>
            <a:pPr indent="0" lvl="0" marL="0" rtl="0" algn="l">
              <a:spcBef>
                <a:spcPts val="800"/>
              </a:spcBef>
              <a:spcAft>
                <a:spcPts val="0"/>
              </a:spcAft>
              <a:buNone/>
            </a:pPr>
            <a:r>
              <a:t/>
            </a:r>
            <a:endParaRPr sz="1400"/>
          </a:p>
          <a:p>
            <a:pPr indent="0" lvl="0" marL="0" rtl="0" algn="l">
              <a:spcBef>
                <a:spcPts val="800"/>
              </a:spcBef>
              <a:spcAft>
                <a:spcPts val="0"/>
              </a:spcAft>
              <a:buNone/>
            </a:pPr>
            <a:r>
              <a:rPr lang="en" sz="1400"/>
              <a:t>In the next example, they measure scheduling conferences. </a:t>
            </a:r>
            <a:endParaRPr sz="1400"/>
          </a:p>
          <a:p>
            <a:pPr indent="0" lvl="0" marL="0" rtl="0" algn="l">
              <a:spcBef>
                <a:spcPts val="800"/>
              </a:spcBef>
              <a:spcAft>
                <a:spcPts val="0"/>
              </a:spcAft>
              <a:buNone/>
            </a:pPr>
            <a:r>
              <a:rPr lang="en" sz="1400"/>
              <a:t>	This leads to attendance (lag). </a:t>
            </a:r>
            <a:endParaRPr sz="1400"/>
          </a:p>
        </p:txBody>
      </p:sp>
      <p:pic>
        <p:nvPicPr>
          <p:cNvPr id="1302" name="Google Shape;1302;p179"/>
          <p:cNvPicPr preferRelativeResize="0"/>
          <p:nvPr/>
        </p:nvPicPr>
        <p:blipFill rotWithShape="1">
          <a:blip r:embed="rId3">
            <a:alphaModFix/>
          </a:blip>
          <a:srcRect b="23024" l="24830" r="40092" t="49137"/>
          <a:stretch/>
        </p:blipFill>
        <p:spPr>
          <a:xfrm>
            <a:off x="3874200" y="1836975"/>
            <a:ext cx="4927176" cy="1918600"/>
          </a:xfrm>
          <a:prstGeom prst="rect">
            <a:avLst/>
          </a:prstGeom>
          <a:noFill/>
          <a:ln>
            <a:noFill/>
          </a:ln>
          <a:effectLst>
            <a:outerShdw blurRad="57150" rotWithShape="0" algn="bl" dir="7200000" dist="209550">
              <a:schemeClr val="accent2">
                <a:alpha val="50000"/>
              </a:scheme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6" name="Shape 1306"/>
        <p:cNvGrpSpPr/>
        <p:nvPr/>
      </p:nvGrpSpPr>
      <p:grpSpPr>
        <a:xfrm>
          <a:off x="0" y="0"/>
          <a:ext cx="0" cy="0"/>
          <a:chOff x="0" y="0"/>
          <a:chExt cx="0" cy="0"/>
        </a:xfrm>
      </p:grpSpPr>
      <p:sp>
        <p:nvSpPr>
          <p:cNvPr id="1307" name="Google Shape;1307;p180"/>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Lead &amp; Lag within a System</a:t>
            </a:r>
            <a:endParaRPr/>
          </a:p>
          <a:p>
            <a:pPr indent="0" lvl="0" marL="0" rtl="0" algn="l">
              <a:spcBef>
                <a:spcPts val="0"/>
              </a:spcBef>
              <a:spcAft>
                <a:spcPts val="0"/>
              </a:spcAft>
              <a:buNone/>
            </a:pPr>
            <a:r>
              <a:rPr lang="en"/>
              <a:t>Impact Only</a:t>
            </a:r>
            <a:endParaRPr/>
          </a:p>
        </p:txBody>
      </p:sp>
      <p:sp>
        <p:nvSpPr>
          <p:cNvPr id="1308" name="Google Shape;1308;p180"/>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t>Lead = student scores on formative assessments (Lexia) </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Lag = student performance on interim assessments</a:t>
            </a:r>
            <a:endParaRPr/>
          </a:p>
          <a:p>
            <a:pPr indent="0" lvl="0" marL="0" rtl="0" algn="l">
              <a:spcBef>
                <a:spcPts val="800"/>
              </a:spcBef>
              <a:spcAft>
                <a:spcPts val="0"/>
              </a:spcAft>
              <a:buNone/>
            </a:pPr>
            <a:r>
              <a:rPr lang="en"/>
              <a:t>Lead = student performance on interim assessments</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Lag = student performance on summative assessments (KAP) </a:t>
            </a:r>
            <a:endParaRPr/>
          </a:p>
        </p:txBody>
      </p:sp>
      <p:cxnSp>
        <p:nvCxnSpPr>
          <p:cNvPr id="1309" name="Google Shape;1309;p180"/>
          <p:cNvCxnSpPr/>
          <p:nvPr/>
        </p:nvCxnSpPr>
        <p:spPr>
          <a:xfrm>
            <a:off x="515025" y="2629350"/>
            <a:ext cx="8132100" cy="0"/>
          </a:xfrm>
          <a:prstGeom prst="straightConnector1">
            <a:avLst/>
          </a:prstGeom>
          <a:noFill/>
          <a:ln cap="flat" cmpd="sng" w="9525">
            <a:solidFill>
              <a:schemeClr val="dk2"/>
            </a:solidFill>
            <a:prstDash val="solid"/>
            <a:round/>
            <a:headEnd len="med" w="med" type="none"/>
            <a:tailEnd len="med" w="med" type="none"/>
          </a:ln>
        </p:spPr>
      </p:cxnSp>
      <p:sp>
        <p:nvSpPr>
          <p:cNvPr id="1310" name="Google Shape;1310;p180"/>
          <p:cNvSpPr txBox="1"/>
          <p:nvPr/>
        </p:nvSpPr>
        <p:spPr>
          <a:xfrm>
            <a:off x="7347425" y="1980300"/>
            <a:ext cx="1497600" cy="400200"/>
          </a:xfrm>
          <a:prstGeom prst="rect">
            <a:avLst/>
          </a:prstGeom>
          <a:noFill/>
          <a:ln cap="flat" cmpd="sng" w="9525">
            <a:solidFill>
              <a:schemeClr val="accent5"/>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5"/>
                </a:solidFill>
                <a:latin typeface="Open Sans Light"/>
                <a:ea typeface="Open Sans Light"/>
                <a:cs typeface="Open Sans Light"/>
                <a:sym typeface="Open Sans Light"/>
              </a:rPr>
              <a:t>SCHOOL</a:t>
            </a:r>
            <a:endParaRPr>
              <a:solidFill>
                <a:schemeClr val="accent5"/>
              </a:solidFill>
              <a:latin typeface="Open Sans Light"/>
              <a:ea typeface="Open Sans Light"/>
              <a:cs typeface="Open Sans Light"/>
              <a:sym typeface="Open Sans Light"/>
            </a:endParaRPr>
          </a:p>
        </p:txBody>
      </p:sp>
      <p:sp>
        <p:nvSpPr>
          <p:cNvPr id="1311" name="Google Shape;1311;p180"/>
          <p:cNvSpPr txBox="1"/>
          <p:nvPr/>
        </p:nvSpPr>
        <p:spPr>
          <a:xfrm>
            <a:off x="7347425" y="2878200"/>
            <a:ext cx="1497600" cy="400200"/>
          </a:xfrm>
          <a:prstGeom prst="rect">
            <a:avLst/>
          </a:prstGeom>
          <a:noFill/>
          <a:ln cap="flat" cmpd="sng" w="9525">
            <a:solidFill>
              <a:schemeClr val="accent5"/>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5"/>
                </a:solidFill>
                <a:latin typeface="Open Sans Light"/>
                <a:ea typeface="Open Sans Light"/>
                <a:cs typeface="Open Sans Light"/>
                <a:sym typeface="Open Sans Light"/>
              </a:rPr>
              <a:t>SYSTEM</a:t>
            </a:r>
            <a:endParaRPr>
              <a:solidFill>
                <a:schemeClr val="accent5"/>
              </a:solidFill>
              <a:latin typeface="Open Sans Light"/>
              <a:ea typeface="Open Sans Light"/>
              <a:cs typeface="Open Sans Light"/>
              <a:sym typeface="Open Sans 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sp>
        <p:nvSpPr>
          <p:cNvPr id="1316" name="Google Shape;1316;p181"/>
          <p:cNvSpPr txBox="1"/>
          <p:nvPr>
            <p:ph type="title"/>
          </p:nvPr>
        </p:nvSpPr>
        <p:spPr>
          <a:xfrm>
            <a:off x="629841" y="190500"/>
            <a:ext cx="2949000" cy="12003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Elementary Example</a:t>
            </a:r>
            <a:endParaRPr/>
          </a:p>
        </p:txBody>
      </p:sp>
      <p:sp>
        <p:nvSpPr>
          <p:cNvPr id="1317" name="Google Shape;1317;p181"/>
          <p:cNvSpPr txBox="1"/>
          <p:nvPr>
            <p:ph idx="1" type="body"/>
          </p:nvPr>
        </p:nvSpPr>
        <p:spPr>
          <a:xfrm>
            <a:off x="629851" y="1543050"/>
            <a:ext cx="3375300" cy="2858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1300"/>
              <a:t>In this school, they are tracking three things: </a:t>
            </a:r>
            <a:endParaRPr sz="1300"/>
          </a:p>
          <a:p>
            <a:pPr indent="-311150" lvl="0" marL="457200" rtl="0" algn="l">
              <a:spcBef>
                <a:spcPts val="800"/>
              </a:spcBef>
              <a:spcAft>
                <a:spcPts val="0"/>
              </a:spcAft>
              <a:buSzPts val="1300"/>
              <a:buAutoNum type="arabicPeriod"/>
            </a:pPr>
            <a:r>
              <a:rPr lang="en" sz="1300"/>
              <a:t>Social Emotional Learning-</a:t>
            </a:r>
            <a:endParaRPr sz="1300"/>
          </a:p>
          <a:p>
            <a:pPr indent="-304800" lvl="1" marL="914400" rtl="0" algn="l">
              <a:spcBef>
                <a:spcPts val="0"/>
              </a:spcBef>
              <a:spcAft>
                <a:spcPts val="0"/>
              </a:spcAft>
              <a:buSzPts val="1200"/>
              <a:buAutoNum type="alphaLcPeriod"/>
            </a:pPr>
            <a:r>
              <a:rPr lang="en" sz="1200"/>
              <a:t>Did teachers complete the lessons? (lead)</a:t>
            </a:r>
            <a:endParaRPr sz="1200"/>
          </a:p>
          <a:p>
            <a:pPr indent="-304800" lvl="1" marL="914400" rtl="0" algn="l">
              <a:spcBef>
                <a:spcPts val="0"/>
              </a:spcBef>
              <a:spcAft>
                <a:spcPts val="0"/>
              </a:spcAft>
              <a:buSzPts val="1200"/>
              <a:buAutoNum type="alphaLcPeriod"/>
            </a:pPr>
            <a:r>
              <a:rPr i="1" lang="en" sz="1200"/>
              <a:t>Are students staying ‘green’ throughout the day? (lag)</a:t>
            </a:r>
            <a:endParaRPr i="1" sz="1200"/>
          </a:p>
          <a:p>
            <a:pPr indent="-311150" lvl="0" marL="457200" rtl="0" algn="l">
              <a:spcBef>
                <a:spcPts val="0"/>
              </a:spcBef>
              <a:spcAft>
                <a:spcPts val="0"/>
              </a:spcAft>
              <a:buSzPts val="1300"/>
              <a:buAutoNum type="arabicPeriod"/>
            </a:pPr>
            <a:r>
              <a:rPr b="1" lang="en" sz="1300">
                <a:latin typeface="Open Sans"/>
                <a:ea typeface="Open Sans"/>
                <a:cs typeface="Open Sans"/>
                <a:sym typeface="Open Sans"/>
              </a:rPr>
              <a:t>Reading- </a:t>
            </a:r>
            <a:endParaRPr b="1" sz="1300">
              <a:latin typeface="Open Sans"/>
              <a:ea typeface="Open Sans"/>
              <a:cs typeface="Open Sans"/>
              <a:sym typeface="Open Sans"/>
            </a:endParaRPr>
          </a:p>
          <a:p>
            <a:pPr indent="-304800" lvl="1" marL="914400" rtl="0" algn="l">
              <a:spcBef>
                <a:spcPts val="0"/>
              </a:spcBef>
              <a:spcAft>
                <a:spcPts val="0"/>
              </a:spcAft>
              <a:buSzPts val="1200"/>
              <a:buAutoNum type="alphaLcPeriod"/>
            </a:pPr>
            <a:r>
              <a:rPr b="1" lang="en" sz="1200">
                <a:latin typeface="Open Sans"/>
                <a:ea typeface="Open Sans"/>
                <a:cs typeface="Open Sans"/>
                <a:sym typeface="Open Sans"/>
              </a:rPr>
              <a:t>Are students advancing along: Mobymax &amp; AR? (lead) </a:t>
            </a:r>
            <a:endParaRPr b="1" sz="1200">
              <a:latin typeface="Open Sans"/>
              <a:ea typeface="Open Sans"/>
              <a:cs typeface="Open Sans"/>
              <a:sym typeface="Open Sans"/>
            </a:endParaRPr>
          </a:p>
          <a:p>
            <a:pPr indent="-304800" lvl="1" marL="914400" rtl="0" algn="l">
              <a:spcBef>
                <a:spcPts val="0"/>
              </a:spcBef>
              <a:spcAft>
                <a:spcPts val="0"/>
              </a:spcAft>
              <a:buSzPts val="1200"/>
              <a:buAutoNum type="alphaLcPeriod"/>
            </a:pPr>
            <a:r>
              <a:rPr b="1" lang="en" sz="1200">
                <a:latin typeface="Open Sans"/>
                <a:ea typeface="Open Sans"/>
                <a:cs typeface="Open Sans"/>
                <a:sym typeface="Open Sans"/>
              </a:rPr>
              <a:t>Are kids meeting benchmarks? (lag)</a:t>
            </a:r>
            <a:endParaRPr b="1" sz="1200">
              <a:latin typeface="Open Sans"/>
              <a:ea typeface="Open Sans"/>
              <a:cs typeface="Open Sans"/>
              <a:sym typeface="Open Sans"/>
            </a:endParaRPr>
          </a:p>
          <a:p>
            <a:pPr indent="-311150" lvl="0" marL="457200" rtl="0" algn="l">
              <a:spcBef>
                <a:spcPts val="0"/>
              </a:spcBef>
              <a:spcAft>
                <a:spcPts val="0"/>
              </a:spcAft>
              <a:buSzPts val="1300"/>
              <a:buAutoNum type="arabicPeriod"/>
            </a:pPr>
            <a:r>
              <a:rPr i="1" lang="en" sz="1300"/>
              <a:t>Math- </a:t>
            </a:r>
            <a:endParaRPr i="1" sz="1300"/>
          </a:p>
          <a:p>
            <a:pPr indent="-304800" lvl="1" marL="914400" rtl="0" algn="l">
              <a:spcBef>
                <a:spcPts val="0"/>
              </a:spcBef>
              <a:spcAft>
                <a:spcPts val="0"/>
              </a:spcAft>
              <a:buSzPts val="1200"/>
              <a:buAutoNum type="alphaLcPeriod"/>
            </a:pPr>
            <a:r>
              <a:rPr i="1" lang="en" sz="1200"/>
              <a:t>For each grade, how well are students scoring on the introductory &amp; end of chapter exams? (pre/post) </a:t>
            </a:r>
            <a:endParaRPr i="1" sz="1200"/>
          </a:p>
        </p:txBody>
      </p:sp>
      <p:pic>
        <p:nvPicPr>
          <p:cNvPr id="1318" name="Google Shape;1318;p181"/>
          <p:cNvPicPr preferRelativeResize="0"/>
          <p:nvPr/>
        </p:nvPicPr>
        <p:blipFill rotWithShape="1">
          <a:blip r:embed="rId3">
            <a:alphaModFix/>
          </a:blip>
          <a:srcRect b="41610" l="22963" r="23333" t="5805"/>
          <a:stretch/>
        </p:blipFill>
        <p:spPr>
          <a:xfrm rot="5400000">
            <a:off x="4295425" y="1302024"/>
            <a:ext cx="4386499" cy="2107551"/>
          </a:xfrm>
          <a:prstGeom prst="rect">
            <a:avLst/>
          </a:prstGeom>
          <a:noFill/>
          <a:ln>
            <a:noFill/>
          </a:ln>
          <a:effectLst>
            <a:outerShdw blurRad="57150" rotWithShape="0" algn="bl" dir="9600000" dist="304800">
              <a:schemeClr val="accent2">
                <a:alpha val="50000"/>
              </a:scheme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sp>
        <p:nvSpPr>
          <p:cNvPr id="1323" name="Google Shape;1323;p182"/>
          <p:cNvSpPr txBox="1"/>
          <p:nvPr>
            <p:ph type="title"/>
          </p:nvPr>
        </p:nvSpPr>
        <p:spPr>
          <a:xfrm>
            <a:off x="628650" y="207466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Practice- Keeping Score</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sp>
        <p:nvSpPr>
          <p:cNvPr id="1328" name="Google Shape;1328;p183"/>
          <p:cNvSpPr txBox="1"/>
          <p:nvPr>
            <p:ph type="title"/>
          </p:nvPr>
        </p:nvSpPr>
        <p:spPr>
          <a:xfrm>
            <a:off x="628650" y="9509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The 3rd Discipline of Execution</a:t>
            </a:r>
            <a:endParaRPr/>
          </a:p>
        </p:txBody>
      </p:sp>
      <p:sp>
        <p:nvSpPr>
          <p:cNvPr id="1329" name="Google Shape;1329;p183"/>
          <p:cNvSpPr txBox="1"/>
          <p:nvPr>
            <p:ph idx="1" type="body"/>
          </p:nvPr>
        </p:nvSpPr>
        <p:spPr>
          <a:xfrm>
            <a:off x="628650" y="1089300"/>
            <a:ext cx="7886700" cy="35139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rPr b="1" lang="en" sz="2600">
                <a:latin typeface="Open Sans"/>
                <a:ea typeface="Open Sans"/>
                <a:cs typeface="Open Sans"/>
                <a:sym typeface="Open Sans"/>
              </a:rPr>
              <a:t>Keep a Compelling (and Public) Scoreboard </a:t>
            </a:r>
            <a:endParaRPr b="1" sz="2600">
              <a:latin typeface="Open Sans"/>
              <a:ea typeface="Open Sans"/>
              <a:cs typeface="Open Sans"/>
              <a:sym typeface="Open Sans"/>
            </a:endParaRPr>
          </a:p>
          <a:p>
            <a:pPr indent="0" lvl="0" marL="0" rtl="0" algn="ctr">
              <a:spcBef>
                <a:spcPts val="800"/>
              </a:spcBef>
              <a:spcAft>
                <a:spcPts val="0"/>
              </a:spcAft>
              <a:buNone/>
            </a:pPr>
            <a:r>
              <a:rPr b="1" lang="en" sz="2600">
                <a:solidFill>
                  <a:srgbClr val="A5D848"/>
                </a:solidFill>
                <a:latin typeface="Open Sans"/>
                <a:ea typeface="Open Sans"/>
                <a:cs typeface="Open Sans"/>
                <a:sym typeface="Open Sans"/>
              </a:rPr>
              <a:t>(TEST)</a:t>
            </a:r>
            <a:endParaRPr b="1" sz="2600">
              <a:latin typeface="Open Sans"/>
              <a:ea typeface="Open Sans"/>
              <a:cs typeface="Open Sans"/>
              <a:sym typeface="Open Sans"/>
            </a:endParaRPr>
          </a:p>
          <a:p>
            <a:pPr indent="0" lvl="0" marL="0" rtl="0" algn="l">
              <a:spcBef>
                <a:spcPts val="800"/>
              </a:spcBef>
              <a:spcAft>
                <a:spcPts val="0"/>
              </a:spcAft>
              <a:buNone/>
            </a:pPr>
            <a:r>
              <a:rPr lang="en" sz="2600"/>
              <a:t>-People play differently when keeping score</a:t>
            </a:r>
            <a:endParaRPr sz="2600"/>
          </a:p>
          <a:p>
            <a:pPr indent="0" lvl="0" marL="0" rtl="0" algn="l">
              <a:spcBef>
                <a:spcPts val="800"/>
              </a:spcBef>
              <a:spcAft>
                <a:spcPts val="0"/>
              </a:spcAft>
              <a:buNone/>
            </a:pPr>
            <a:r>
              <a:rPr lang="en" sz="2600"/>
              <a:t>-Create a Player’s scoreboard, not a Coach’s</a:t>
            </a:r>
            <a:endParaRPr sz="2600"/>
          </a:p>
          <a:p>
            <a:pPr indent="-393700" lvl="0" marL="457200" rtl="0" algn="l">
              <a:spcBef>
                <a:spcPts val="800"/>
              </a:spcBef>
              <a:spcAft>
                <a:spcPts val="0"/>
              </a:spcAft>
              <a:buSzPts val="2600"/>
              <a:buAutoNum type="arabicPeriod"/>
            </a:pPr>
            <a:r>
              <a:rPr lang="en" sz="2600"/>
              <a:t>Is it simple?</a:t>
            </a:r>
            <a:endParaRPr sz="2600"/>
          </a:p>
          <a:p>
            <a:pPr indent="-393700" lvl="0" marL="457200" rtl="0" algn="l">
              <a:spcBef>
                <a:spcPts val="0"/>
              </a:spcBef>
              <a:spcAft>
                <a:spcPts val="0"/>
              </a:spcAft>
              <a:buSzPts val="2600"/>
              <a:buAutoNum type="arabicPeriod"/>
            </a:pPr>
            <a:r>
              <a:rPr lang="en" sz="2600"/>
              <a:t>Can I see it easily?</a:t>
            </a:r>
            <a:endParaRPr sz="2600"/>
          </a:p>
          <a:p>
            <a:pPr indent="-393700" lvl="0" marL="457200" rtl="0" algn="l">
              <a:spcBef>
                <a:spcPts val="0"/>
              </a:spcBef>
              <a:spcAft>
                <a:spcPts val="0"/>
              </a:spcAft>
              <a:buSzPts val="2600"/>
              <a:buAutoNum type="arabicPeriod"/>
            </a:pPr>
            <a:r>
              <a:rPr lang="en" sz="2600"/>
              <a:t>Does it show both lead and lag measures?</a:t>
            </a:r>
            <a:endParaRPr sz="2600"/>
          </a:p>
          <a:p>
            <a:pPr indent="-393700" lvl="0" marL="457200" rtl="0" algn="l">
              <a:spcBef>
                <a:spcPts val="0"/>
              </a:spcBef>
              <a:spcAft>
                <a:spcPts val="0"/>
              </a:spcAft>
              <a:buSzPts val="2600"/>
              <a:buAutoNum type="arabicPeriod"/>
            </a:pPr>
            <a:r>
              <a:rPr lang="en" sz="2600"/>
              <a:t>Can I tell at a glance if I’m winning?</a:t>
            </a:r>
            <a:endParaRPr sz="26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3" name="Shape 1333"/>
        <p:cNvGrpSpPr/>
        <p:nvPr/>
      </p:nvGrpSpPr>
      <p:grpSpPr>
        <a:xfrm>
          <a:off x="0" y="0"/>
          <a:ext cx="0" cy="0"/>
          <a:chOff x="0" y="0"/>
          <a:chExt cx="0" cy="0"/>
        </a:xfrm>
      </p:grpSpPr>
      <p:sp>
        <p:nvSpPr>
          <p:cNvPr id="1334" name="Google Shape;1334;p184"/>
          <p:cNvSpPr txBox="1"/>
          <p:nvPr>
            <p:ph type="title"/>
          </p:nvPr>
        </p:nvSpPr>
        <p:spPr>
          <a:xfrm>
            <a:off x="629841" y="45244"/>
            <a:ext cx="7886700" cy="861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Tips for determining what to measure</a:t>
            </a:r>
            <a:endParaRPr/>
          </a:p>
        </p:txBody>
      </p:sp>
      <p:sp>
        <p:nvSpPr>
          <p:cNvPr id="1335" name="Google Shape;1335;p184"/>
          <p:cNvSpPr txBox="1"/>
          <p:nvPr>
            <p:ph idx="1" type="body"/>
          </p:nvPr>
        </p:nvSpPr>
        <p:spPr>
          <a:xfrm>
            <a:off x="4135050" y="1260875"/>
            <a:ext cx="4696500" cy="685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a:t>For Lead, ask...</a:t>
            </a:r>
            <a:endParaRPr/>
          </a:p>
        </p:txBody>
      </p:sp>
      <p:sp>
        <p:nvSpPr>
          <p:cNvPr id="1336" name="Google Shape;1336;p184"/>
          <p:cNvSpPr txBox="1"/>
          <p:nvPr>
            <p:ph idx="2" type="body"/>
          </p:nvPr>
        </p:nvSpPr>
        <p:spPr>
          <a:xfrm>
            <a:off x="4135050" y="2003825"/>
            <a:ext cx="4696500" cy="22356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1700"/>
              <a:t>What high impact strategy will lead me to the impact I am seeking? </a:t>
            </a:r>
            <a:endParaRPr sz="1700"/>
          </a:p>
          <a:p>
            <a:pPr indent="-336550" lvl="0" marL="457200" rtl="0" algn="l">
              <a:spcBef>
                <a:spcPts val="800"/>
              </a:spcBef>
              <a:spcAft>
                <a:spcPts val="0"/>
              </a:spcAft>
              <a:buSzPts val="1700"/>
              <a:buChar char="●"/>
            </a:pPr>
            <a:r>
              <a:rPr lang="en" sz="1700"/>
              <a:t>How do you know? </a:t>
            </a:r>
            <a:endParaRPr sz="1700"/>
          </a:p>
          <a:p>
            <a:pPr indent="0" lvl="0" marL="0" rtl="0" algn="l">
              <a:spcBef>
                <a:spcPts val="800"/>
              </a:spcBef>
              <a:spcAft>
                <a:spcPts val="0"/>
              </a:spcAft>
              <a:buNone/>
            </a:pPr>
            <a:r>
              <a:rPr lang="en" sz="1700"/>
              <a:t>For measurement, start by asking: </a:t>
            </a:r>
            <a:endParaRPr sz="1700"/>
          </a:p>
          <a:p>
            <a:pPr indent="-336550" lvl="0" marL="457200" rtl="0" algn="l">
              <a:spcBef>
                <a:spcPts val="800"/>
              </a:spcBef>
              <a:spcAft>
                <a:spcPts val="0"/>
              </a:spcAft>
              <a:buSzPts val="1700"/>
              <a:buChar char="●"/>
            </a:pPr>
            <a:r>
              <a:rPr lang="en" sz="1700"/>
              <a:t>What is the simplest piece of data I could collect? </a:t>
            </a:r>
            <a:endParaRPr sz="1700"/>
          </a:p>
          <a:p>
            <a:pPr indent="-336550" lvl="0" marL="457200" rtl="0" algn="l">
              <a:spcBef>
                <a:spcPts val="0"/>
              </a:spcBef>
              <a:spcAft>
                <a:spcPts val="0"/>
              </a:spcAft>
              <a:buSzPts val="1700"/>
              <a:buChar char="●"/>
            </a:pPr>
            <a:r>
              <a:rPr lang="en" sz="1700"/>
              <a:t>If we used that in discussion, what other questions would I have? </a:t>
            </a:r>
            <a:endParaRPr sz="1700"/>
          </a:p>
          <a:p>
            <a:pPr indent="-317500" lvl="1" marL="914400" rtl="0" algn="l">
              <a:spcBef>
                <a:spcPts val="0"/>
              </a:spcBef>
              <a:spcAft>
                <a:spcPts val="0"/>
              </a:spcAft>
              <a:buSzPts val="1400"/>
              <a:buChar char="○"/>
            </a:pPr>
            <a:r>
              <a:rPr lang="en" sz="1400"/>
              <a:t>What data steps could I take to answer the questions? </a:t>
            </a:r>
            <a:endParaRPr sz="1400"/>
          </a:p>
        </p:txBody>
      </p:sp>
      <p:sp>
        <p:nvSpPr>
          <p:cNvPr id="1337" name="Google Shape;1337;p184"/>
          <p:cNvSpPr txBox="1"/>
          <p:nvPr>
            <p:ph idx="3" type="body"/>
          </p:nvPr>
        </p:nvSpPr>
        <p:spPr>
          <a:xfrm>
            <a:off x="583400" y="1260875"/>
            <a:ext cx="3285000" cy="685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a:t>For Lag, ask...</a:t>
            </a:r>
            <a:endParaRPr/>
          </a:p>
        </p:txBody>
      </p:sp>
      <p:sp>
        <p:nvSpPr>
          <p:cNvPr id="1338" name="Google Shape;1338;p184"/>
          <p:cNvSpPr txBox="1"/>
          <p:nvPr>
            <p:ph idx="4" type="body"/>
          </p:nvPr>
        </p:nvSpPr>
        <p:spPr>
          <a:xfrm>
            <a:off x="583400" y="2003824"/>
            <a:ext cx="3285000" cy="22356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t>What outcome data do I ultimately want to move? </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What is the greatest need my data is highlighting?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131"/>
          <p:cNvSpPr txBox="1"/>
          <p:nvPr>
            <p:ph type="title"/>
          </p:nvPr>
        </p:nvSpPr>
        <p:spPr>
          <a:xfrm>
            <a:off x="311700" y="-12175"/>
            <a:ext cx="8520600" cy="3588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1400"/>
              <a:t>Launch Readiness Rubric</a:t>
            </a:r>
            <a:endParaRPr sz="1400"/>
          </a:p>
        </p:txBody>
      </p:sp>
      <p:graphicFrame>
        <p:nvGraphicFramePr>
          <p:cNvPr id="754" name="Google Shape;754;p131"/>
          <p:cNvGraphicFramePr/>
          <p:nvPr/>
        </p:nvGraphicFramePr>
        <p:xfrm>
          <a:off x="349125" y="1524000"/>
          <a:ext cx="3000000" cy="3000000"/>
        </p:xfrm>
        <a:graphic>
          <a:graphicData uri="http://schemas.openxmlformats.org/drawingml/2006/table">
            <a:tbl>
              <a:tblPr>
                <a:noFill/>
                <a:tableStyleId>{772C808D-03EB-4979-AB25-9434B8529938}</a:tableStyleId>
              </a:tblPr>
              <a:tblGrid>
                <a:gridCol w="744675"/>
                <a:gridCol w="741225"/>
                <a:gridCol w="2174900"/>
                <a:gridCol w="2320625"/>
                <a:gridCol w="2501750"/>
              </a:tblGrid>
              <a:tr h="279400">
                <a:tc gridSpan="2">
                  <a:txBody>
                    <a:bodyPr/>
                    <a:lstStyle/>
                    <a:p>
                      <a:pPr indent="0" lvl="0" marL="0" rtl="0" algn="ctr">
                        <a:spcBef>
                          <a:spcPts val="0"/>
                        </a:spcBef>
                        <a:spcAft>
                          <a:spcPts val="0"/>
                        </a:spcAft>
                        <a:buNone/>
                      </a:pPr>
                      <a:r>
                        <a:rPr b="1" lang="en" sz="900"/>
                        <a:t>Category</a:t>
                      </a:r>
                      <a:endParaRPr b="1" sz="900"/>
                    </a:p>
                  </a:txBody>
                  <a:tcPr marT="63500" marB="63500" marR="63500" marL="63500"/>
                </a:tc>
                <a:tc hMerge="1"/>
                <a:tc>
                  <a:txBody>
                    <a:bodyPr/>
                    <a:lstStyle/>
                    <a:p>
                      <a:pPr indent="0" lvl="0" marL="0" rtl="0" algn="ctr">
                        <a:spcBef>
                          <a:spcPts val="0"/>
                        </a:spcBef>
                        <a:spcAft>
                          <a:spcPts val="0"/>
                        </a:spcAft>
                        <a:buNone/>
                      </a:pPr>
                      <a:r>
                        <a:rPr b="1" lang="en" sz="1000">
                          <a:solidFill>
                            <a:schemeClr val="lt1"/>
                          </a:solidFill>
                        </a:rPr>
                        <a:t>Low</a:t>
                      </a:r>
                      <a:endParaRPr b="1" sz="1000">
                        <a:solidFill>
                          <a:schemeClr val="lt1"/>
                        </a:solidFill>
                      </a:endParaRPr>
                    </a:p>
                  </a:txBody>
                  <a:tcPr marT="63500" marB="63500" marR="63500" marL="63500">
                    <a:solidFill>
                      <a:srgbClr val="D50032"/>
                    </a:solidFill>
                  </a:tcPr>
                </a:tc>
                <a:tc>
                  <a:txBody>
                    <a:bodyPr/>
                    <a:lstStyle/>
                    <a:p>
                      <a:pPr indent="0" lvl="0" marL="0" rtl="0" algn="ctr">
                        <a:spcBef>
                          <a:spcPts val="0"/>
                        </a:spcBef>
                        <a:spcAft>
                          <a:spcPts val="0"/>
                        </a:spcAft>
                        <a:buNone/>
                      </a:pPr>
                      <a:r>
                        <a:rPr b="1" lang="en" sz="1000">
                          <a:solidFill>
                            <a:schemeClr val="lt1"/>
                          </a:solidFill>
                        </a:rPr>
                        <a:t>Medium</a:t>
                      </a:r>
                      <a:endParaRPr b="1" sz="1000">
                        <a:solidFill>
                          <a:schemeClr val="lt1"/>
                        </a:solidFill>
                      </a:endParaRPr>
                    </a:p>
                  </a:txBody>
                  <a:tcPr marT="63500" marB="63500" marR="63500" marL="63500">
                    <a:solidFill>
                      <a:srgbClr val="FFA400"/>
                    </a:solidFill>
                  </a:tcPr>
                </a:tc>
                <a:tc>
                  <a:txBody>
                    <a:bodyPr/>
                    <a:lstStyle/>
                    <a:p>
                      <a:pPr indent="0" lvl="0" marL="0" rtl="0" algn="ctr">
                        <a:spcBef>
                          <a:spcPts val="0"/>
                        </a:spcBef>
                        <a:spcAft>
                          <a:spcPts val="0"/>
                        </a:spcAft>
                        <a:buNone/>
                      </a:pPr>
                      <a:r>
                        <a:rPr b="1" lang="en" sz="1000">
                          <a:solidFill>
                            <a:schemeClr val="lt1"/>
                          </a:solidFill>
                        </a:rPr>
                        <a:t>High</a:t>
                      </a:r>
                      <a:endParaRPr b="1" sz="1000">
                        <a:solidFill>
                          <a:schemeClr val="lt1"/>
                        </a:solidFill>
                      </a:endParaRPr>
                    </a:p>
                  </a:txBody>
                  <a:tcPr marT="63500" marB="63500" marR="63500" marL="63500">
                    <a:solidFill>
                      <a:srgbClr val="00B796"/>
                    </a:solidFill>
                  </a:tcPr>
                </a:tc>
              </a:tr>
              <a:tr h="279400">
                <a:tc gridSpan="2">
                  <a:txBody>
                    <a:bodyPr/>
                    <a:lstStyle/>
                    <a:p>
                      <a:pPr indent="0" lvl="0" marL="0" rtl="0" algn="l">
                        <a:spcBef>
                          <a:spcPts val="0"/>
                        </a:spcBef>
                        <a:spcAft>
                          <a:spcPts val="0"/>
                        </a:spcAft>
                        <a:buNone/>
                      </a:pPr>
                      <a:r>
                        <a:rPr lang="en" sz="700"/>
                        <a:t>Strategy Selection, Prototyping, and Testing</a:t>
                      </a:r>
                      <a:endParaRPr sz="700"/>
                    </a:p>
                  </a:txBody>
                  <a:tcPr marT="63500" marB="63500" marR="63500" marL="63500"/>
                </a:tc>
                <a:tc hMerge="1"/>
                <a:tc>
                  <a:txBody>
                    <a:bodyPr/>
                    <a:lstStyle/>
                    <a:p>
                      <a:pPr indent="0" lvl="0" marL="0" rtl="0" algn="l">
                        <a:spcBef>
                          <a:spcPts val="0"/>
                        </a:spcBef>
                        <a:spcAft>
                          <a:spcPts val="0"/>
                        </a:spcAft>
                        <a:buNone/>
                      </a:pPr>
                      <a:r>
                        <a:rPr lang="en" sz="700">
                          <a:solidFill>
                            <a:schemeClr val="dk1"/>
                          </a:solidFill>
                        </a:rPr>
                        <a:t>Strategies are missing multiple components: </a:t>
                      </a:r>
                      <a:endParaRPr sz="700">
                        <a:solidFill>
                          <a:schemeClr val="dk1"/>
                        </a:solidFill>
                      </a:endParaRPr>
                    </a:p>
                    <a:p>
                      <a:pPr indent="-273050" lvl="0" marL="457200" rtl="0" algn="l">
                        <a:spcBef>
                          <a:spcPts val="0"/>
                        </a:spcBef>
                        <a:spcAft>
                          <a:spcPts val="0"/>
                        </a:spcAft>
                        <a:buClr>
                          <a:schemeClr val="dk1"/>
                        </a:buClr>
                        <a:buSzPts val="700"/>
                        <a:buChar char="●"/>
                      </a:pPr>
                      <a:r>
                        <a:rPr lang="en" sz="700">
                          <a:solidFill>
                            <a:schemeClr val="dk1"/>
                          </a:solidFill>
                        </a:rPr>
                        <a:t>Researched by the GAIT</a:t>
                      </a:r>
                      <a:endParaRPr sz="700">
                        <a:solidFill>
                          <a:schemeClr val="dk1"/>
                        </a:solidFill>
                      </a:endParaRPr>
                    </a:p>
                    <a:p>
                      <a:pPr indent="-273050" lvl="0" marL="457200" rtl="0" algn="l">
                        <a:spcBef>
                          <a:spcPts val="0"/>
                        </a:spcBef>
                        <a:spcAft>
                          <a:spcPts val="0"/>
                        </a:spcAft>
                        <a:buClr>
                          <a:schemeClr val="dk1"/>
                        </a:buClr>
                        <a:buSzPts val="700"/>
                        <a:buChar char="●"/>
                      </a:pPr>
                      <a:r>
                        <a:rPr lang="en" sz="700">
                          <a:solidFill>
                            <a:schemeClr val="dk1"/>
                          </a:solidFill>
                        </a:rPr>
                        <a:t>Supported with an Action Plan</a:t>
                      </a:r>
                      <a:endParaRPr sz="700">
                        <a:solidFill>
                          <a:schemeClr val="dk1"/>
                        </a:solidFill>
                      </a:endParaRPr>
                    </a:p>
                    <a:p>
                      <a:pPr indent="-273050" lvl="0" marL="457200" rtl="0" algn="l">
                        <a:spcBef>
                          <a:spcPts val="0"/>
                        </a:spcBef>
                        <a:spcAft>
                          <a:spcPts val="0"/>
                        </a:spcAft>
                        <a:buClr>
                          <a:schemeClr val="dk1"/>
                        </a:buClr>
                        <a:buSzPts val="700"/>
                        <a:buChar char="●"/>
                      </a:pPr>
                      <a:r>
                        <a:rPr lang="en" sz="700">
                          <a:solidFill>
                            <a:schemeClr val="dk1"/>
                          </a:solidFill>
                        </a:rPr>
                        <a:t>Connected to the Gap Analysis</a:t>
                      </a:r>
                      <a:endParaRPr sz="700">
                        <a:solidFill>
                          <a:schemeClr val="dk1"/>
                        </a:solidFill>
                      </a:endParaRPr>
                    </a:p>
                    <a:p>
                      <a:pPr indent="-273050" lvl="0" marL="457200" rtl="0" algn="l">
                        <a:spcBef>
                          <a:spcPts val="0"/>
                        </a:spcBef>
                        <a:spcAft>
                          <a:spcPts val="0"/>
                        </a:spcAft>
                        <a:buClr>
                          <a:schemeClr val="dk1"/>
                        </a:buClr>
                        <a:buSzPts val="700"/>
                        <a:buChar char="●"/>
                      </a:pPr>
                      <a:r>
                        <a:rPr lang="en" sz="700">
                          <a:solidFill>
                            <a:schemeClr val="dk1"/>
                          </a:solidFill>
                        </a:rPr>
                        <a:t>Measured through data-tracking and monitoring (scoreboards)</a:t>
                      </a:r>
                      <a:endParaRPr sz="700">
                        <a:solidFill>
                          <a:schemeClr val="dk1"/>
                        </a:solidFill>
                      </a:endParaRPr>
                    </a:p>
                    <a:p>
                      <a:pPr indent="-273050" lvl="0" marL="457200" rtl="0" algn="l">
                        <a:spcBef>
                          <a:spcPts val="0"/>
                        </a:spcBef>
                        <a:spcAft>
                          <a:spcPts val="0"/>
                        </a:spcAft>
                        <a:buClr>
                          <a:schemeClr val="dk1"/>
                        </a:buClr>
                        <a:buSzPts val="700"/>
                        <a:buChar char="●"/>
                      </a:pPr>
                      <a:r>
                        <a:rPr lang="en" sz="700">
                          <a:solidFill>
                            <a:schemeClr val="dk1"/>
                          </a:solidFill>
                        </a:rPr>
                        <a:t>Adjusted based on accountability meetings and reflection</a:t>
                      </a:r>
                      <a:endParaRPr sz="700">
                        <a:solidFill>
                          <a:schemeClr val="dk1"/>
                        </a:solidFill>
                      </a:endParaRPr>
                    </a:p>
                  </a:txBody>
                  <a:tcPr marT="63500" marB="63500" marR="63500" marL="63500"/>
                </a:tc>
                <a:tc>
                  <a:txBody>
                    <a:bodyPr/>
                    <a:lstStyle/>
                    <a:p>
                      <a:pPr indent="0" lvl="0" marL="0" rtl="0" algn="l">
                        <a:spcBef>
                          <a:spcPts val="0"/>
                        </a:spcBef>
                        <a:spcAft>
                          <a:spcPts val="0"/>
                        </a:spcAft>
                        <a:buNone/>
                      </a:pPr>
                      <a:r>
                        <a:rPr lang="en" sz="700">
                          <a:solidFill>
                            <a:schemeClr val="dk1"/>
                          </a:solidFill>
                        </a:rPr>
                        <a:t>Some strategies were... </a:t>
                      </a:r>
                      <a:endParaRPr sz="700">
                        <a:solidFill>
                          <a:schemeClr val="dk1"/>
                        </a:solidFill>
                      </a:endParaRPr>
                    </a:p>
                    <a:p>
                      <a:pPr indent="-273050" lvl="0" marL="457200" rtl="0" algn="l">
                        <a:spcBef>
                          <a:spcPts val="0"/>
                        </a:spcBef>
                        <a:spcAft>
                          <a:spcPts val="0"/>
                        </a:spcAft>
                        <a:buClr>
                          <a:schemeClr val="dk1"/>
                        </a:buClr>
                        <a:buSzPts val="700"/>
                        <a:buChar char="●"/>
                      </a:pPr>
                      <a:r>
                        <a:rPr lang="en" sz="700">
                          <a:solidFill>
                            <a:schemeClr val="dk1"/>
                          </a:solidFill>
                        </a:rPr>
                        <a:t>Researched by the GAIT</a:t>
                      </a:r>
                      <a:endParaRPr sz="700">
                        <a:solidFill>
                          <a:schemeClr val="dk1"/>
                        </a:solidFill>
                      </a:endParaRPr>
                    </a:p>
                    <a:p>
                      <a:pPr indent="-273050" lvl="0" marL="457200" rtl="0" algn="l">
                        <a:spcBef>
                          <a:spcPts val="0"/>
                        </a:spcBef>
                        <a:spcAft>
                          <a:spcPts val="0"/>
                        </a:spcAft>
                        <a:buClr>
                          <a:schemeClr val="dk1"/>
                        </a:buClr>
                        <a:buSzPts val="700"/>
                        <a:buChar char="●"/>
                      </a:pPr>
                      <a:r>
                        <a:rPr lang="en" sz="700">
                          <a:solidFill>
                            <a:schemeClr val="dk1"/>
                          </a:solidFill>
                        </a:rPr>
                        <a:t>Supported with an Action Plan</a:t>
                      </a:r>
                      <a:endParaRPr sz="700">
                        <a:solidFill>
                          <a:schemeClr val="dk1"/>
                        </a:solidFill>
                      </a:endParaRPr>
                    </a:p>
                    <a:p>
                      <a:pPr indent="-273050" lvl="0" marL="457200" rtl="0" algn="l">
                        <a:spcBef>
                          <a:spcPts val="0"/>
                        </a:spcBef>
                        <a:spcAft>
                          <a:spcPts val="0"/>
                        </a:spcAft>
                        <a:buClr>
                          <a:schemeClr val="dk1"/>
                        </a:buClr>
                        <a:buSzPts val="700"/>
                        <a:buChar char="●"/>
                      </a:pPr>
                      <a:r>
                        <a:rPr lang="en" sz="700">
                          <a:solidFill>
                            <a:schemeClr val="dk1"/>
                          </a:solidFill>
                        </a:rPr>
                        <a:t>Connected to the Gap Analysis</a:t>
                      </a:r>
                      <a:endParaRPr sz="700">
                        <a:solidFill>
                          <a:schemeClr val="dk1"/>
                        </a:solidFill>
                      </a:endParaRPr>
                    </a:p>
                    <a:p>
                      <a:pPr indent="-273050" lvl="0" marL="457200" rtl="0" algn="l">
                        <a:spcBef>
                          <a:spcPts val="0"/>
                        </a:spcBef>
                        <a:spcAft>
                          <a:spcPts val="0"/>
                        </a:spcAft>
                        <a:buClr>
                          <a:schemeClr val="dk1"/>
                        </a:buClr>
                        <a:buSzPts val="700"/>
                        <a:buChar char="●"/>
                      </a:pPr>
                      <a:r>
                        <a:rPr lang="en" sz="700">
                          <a:solidFill>
                            <a:schemeClr val="dk1"/>
                          </a:solidFill>
                        </a:rPr>
                        <a:t>Measured through data-tracking and monitoring (scoreboards)</a:t>
                      </a:r>
                      <a:endParaRPr sz="700">
                        <a:solidFill>
                          <a:schemeClr val="dk1"/>
                        </a:solidFill>
                      </a:endParaRPr>
                    </a:p>
                    <a:p>
                      <a:pPr indent="-273050" lvl="0" marL="457200" rtl="0" algn="l">
                        <a:spcBef>
                          <a:spcPts val="0"/>
                        </a:spcBef>
                        <a:spcAft>
                          <a:spcPts val="0"/>
                        </a:spcAft>
                        <a:buClr>
                          <a:schemeClr val="dk1"/>
                        </a:buClr>
                        <a:buSzPts val="700"/>
                        <a:buChar char="●"/>
                      </a:pPr>
                      <a:r>
                        <a:rPr lang="en" sz="700">
                          <a:solidFill>
                            <a:schemeClr val="dk1"/>
                          </a:solidFill>
                        </a:rPr>
                        <a:t>Adjusted based on accountability meetings and reflection</a:t>
                      </a:r>
                      <a:endParaRPr sz="700">
                        <a:solidFill>
                          <a:schemeClr val="dk1"/>
                        </a:solidFill>
                      </a:endParaRPr>
                    </a:p>
                  </a:txBody>
                  <a:tcPr marT="63500" marB="63500" marR="63500" marL="63500"/>
                </a:tc>
                <a:tc>
                  <a:txBody>
                    <a:bodyPr/>
                    <a:lstStyle/>
                    <a:p>
                      <a:pPr indent="0" lvl="0" marL="0" rtl="0" algn="l">
                        <a:spcBef>
                          <a:spcPts val="0"/>
                        </a:spcBef>
                        <a:spcAft>
                          <a:spcPts val="0"/>
                        </a:spcAft>
                        <a:buNone/>
                      </a:pPr>
                      <a:r>
                        <a:rPr lang="en" sz="700">
                          <a:solidFill>
                            <a:schemeClr val="dk1"/>
                          </a:solidFill>
                        </a:rPr>
                        <a:t>All strategies were... </a:t>
                      </a:r>
                      <a:endParaRPr sz="700">
                        <a:solidFill>
                          <a:schemeClr val="dk1"/>
                        </a:solidFill>
                      </a:endParaRPr>
                    </a:p>
                    <a:p>
                      <a:pPr indent="-273050" lvl="0" marL="457200" rtl="0" algn="l">
                        <a:spcBef>
                          <a:spcPts val="0"/>
                        </a:spcBef>
                        <a:spcAft>
                          <a:spcPts val="0"/>
                        </a:spcAft>
                        <a:buClr>
                          <a:schemeClr val="dk1"/>
                        </a:buClr>
                        <a:buSzPts val="700"/>
                        <a:buChar char="●"/>
                      </a:pPr>
                      <a:r>
                        <a:rPr lang="en" sz="700">
                          <a:solidFill>
                            <a:schemeClr val="dk1"/>
                          </a:solidFill>
                        </a:rPr>
                        <a:t>Researched by the GAIT</a:t>
                      </a:r>
                      <a:endParaRPr sz="700">
                        <a:solidFill>
                          <a:schemeClr val="dk1"/>
                        </a:solidFill>
                      </a:endParaRPr>
                    </a:p>
                    <a:p>
                      <a:pPr indent="-273050" lvl="0" marL="457200" rtl="0" algn="l">
                        <a:spcBef>
                          <a:spcPts val="0"/>
                        </a:spcBef>
                        <a:spcAft>
                          <a:spcPts val="0"/>
                        </a:spcAft>
                        <a:buClr>
                          <a:schemeClr val="dk1"/>
                        </a:buClr>
                        <a:buSzPts val="700"/>
                        <a:buChar char="●"/>
                      </a:pPr>
                      <a:r>
                        <a:rPr lang="en" sz="700">
                          <a:solidFill>
                            <a:schemeClr val="dk1"/>
                          </a:solidFill>
                        </a:rPr>
                        <a:t>Supported with an Action Plan</a:t>
                      </a:r>
                      <a:endParaRPr sz="700">
                        <a:solidFill>
                          <a:schemeClr val="dk1"/>
                        </a:solidFill>
                      </a:endParaRPr>
                    </a:p>
                    <a:p>
                      <a:pPr indent="-273050" lvl="0" marL="457200" rtl="0" algn="l">
                        <a:spcBef>
                          <a:spcPts val="0"/>
                        </a:spcBef>
                        <a:spcAft>
                          <a:spcPts val="0"/>
                        </a:spcAft>
                        <a:buClr>
                          <a:schemeClr val="dk1"/>
                        </a:buClr>
                        <a:buSzPts val="700"/>
                        <a:buChar char="●"/>
                      </a:pPr>
                      <a:r>
                        <a:rPr lang="en" sz="700">
                          <a:solidFill>
                            <a:schemeClr val="dk1"/>
                          </a:solidFill>
                        </a:rPr>
                        <a:t>Connected to the Gap Analysis</a:t>
                      </a:r>
                      <a:endParaRPr sz="700">
                        <a:solidFill>
                          <a:schemeClr val="dk1"/>
                        </a:solidFill>
                      </a:endParaRPr>
                    </a:p>
                    <a:p>
                      <a:pPr indent="-273050" lvl="0" marL="457200" rtl="0" algn="l">
                        <a:spcBef>
                          <a:spcPts val="0"/>
                        </a:spcBef>
                        <a:spcAft>
                          <a:spcPts val="0"/>
                        </a:spcAft>
                        <a:buClr>
                          <a:schemeClr val="dk1"/>
                        </a:buClr>
                        <a:buSzPts val="700"/>
                        <a:buChar char="●"/>
                      </a:pPr>
                      <a:r>
                        <a:rPr lang="en" sz="700">
                          <a:solidFill>
                            <a:schemeClr val="dk1"/>
                          </a:solidFill>
                        </a:rPr>
                        <a:t>Measured through data-tracking and monitoring (scoreboards)</a:t>
                      </a:r>
                      <a:endParaRPr sz="700">
                        <a:solidFill>
                          <a:schemeClr val="dk1"/>
                        </a:solidFill>
                      </a:endParaRPr>
                    </a:p>
                    <a:p>
                      <a:pPr indent="-273050" lvl="0" marL="457200" rtl="0" algn="l">
                        <a:spcBef>
                          <a:spcPts val="0"/>
                        </a:spcBef>
                        <a:spcAft>
                          <a:spcPts val="0"/>
                        </a:spcAft>
                        <a:buClr>
                          <a:schemeClr val="dk1"/>
                        </a:buClr>
                        <a:buSzPts val="700"/>
                        <a:buChar char="●"/>
                      </a:pPr>
                      <a:r>
                        <a:rPr lang="en" sz="700">
                          <a:solidFill>
                            <a:schemeClr val="dk1"/>
                          </a:solidFill>
                        </a:rPr>
                        <a:t>Adjusted based on accountability meetings and reflection</a:t>
                      </a:r>
                      <a:endParaRPr sz="700">
                        <a:solidFill>
                          <a:schemeClr val="dk1"/>
                        </a:solidFill>
                      </a:endParaRPr>
                    </a:p>
                  </a:txBody>
                  <a:tcPr marT="63500" marB="63500" marR="63500" marL="63500"/>
                </a:tc>
              </a:tr>
              <a:tr h="279400">
                <a:tc rowSpan="3">
                  <a:txBody>
                    <a:bodyPr/>
                    <a:lstStyle/>
                    <a:p>
                      <a:pPr indent="0" lvl="0" marL="0" rtl="0" algn="l">
                        <a:spcBef>
                          <a:spcPts val="0"/>
                        </a:spcBef>
                        <a:spcAft>
                          <a:spcPts val="0"/>
                        </a:spcAft>
                        <a:buNone/>
                      </a:pPr>
                      <a:r>
                        <a:t/>
                      </a:r>
                      <a:endParaRPr sz="700"/>
                    </a:p>
                    <a:p>
                      <a:pPr indent="0" lvl="0" marL="0" rtl="0" algn="l">
                        <a:spcBef>
                          <a:spcPts val="0"/>
                        </a:spcBef>
                        <a:spcAft>
                          <a:spcPts val="0"/>
                        </a:spcAft>
                        <a:buNone/>
                      </a:pPr>
                      <a:r>
                        <a:t/>
                      </a:r>
                      <a:endParaRPr sz="700"/>
                    </a:p>
                    <a:p>
                      <a:pPr indent="0" lvl="0" marL="0" rtl="0" algn="l">
                        <a:spcBef>
                          <a:spcPts val="0"/>
                        </a:spcBef>
                        <a:spcAft>
                          <a:spcPts val="0"/>
                        </a:spcAft>
                        <a:buNone/>
                      </a:pPr>
                      <a:r>
                        <a:rPr lang="en" sz="700"/>
                        <a:t>Process for Continuous Improvement</a:t>
                      </a:r>
                      <a:endParaRPr sz="700"/>
                    </a:p>
                  </a:txBody>
                  <a:tcPr marT="63500" marB="63500" marR="63500" marL="63500"/>
                </a:tc>
                <a:tc>
                  <a:txBody>
                    <a:bodyPr/>
                    <a:lstStyle/>
                    <a:p>
                      <a:pPr indent="0" lvl="0" marL="0" rtl="0" algn="l">
                        <a:spcBef>
                          <a:spcPts val="0"/>
                        </a:spcBef>
                        <a:spcAft>
                          <a:spcPts val="0"/>
                        </a:spcAft>
                        <a:buNone/>
                      </a:pPr>
                      <a:r>
                        <a:rPr lang="en" sz="700"/>
                        <a:t>Plan to Scale</a:t>
                      </a:r>
                      <a:endParaRPr sz="700"/>
                    </a:p>
                  </a:txBody>
                  <a:tcPr marT="63500" marB="63500" marR="63500" marL="63500"/>
                </a:tc>
                <a:tc>
                  <a:txBody>
                    <a:bodyPr/>
                    <a:lstStyle/>
                    <a:p>
                      <a:pPr indent="0" lvl="0" marL="0" rtl="0" algn="l">
                        <a:spcBef>
                          <a:spcPts val="0"/>
                        </a:spcBef>
                        <a:spcAft>
                          <a:spcPts val="0"/>
                        </a:spcAft>
                        <a:buNone/>
                      </a:pPr>
                      <a:r>
                        <a:rPr lang="en" sz="700">
                          <a:solidFill>
                            <a:schemeClr val="dk1"/>
                          </a:solidFill>
                        </a:rPr>
                        <a:t>Resource implications have not been determined for strategies selected for scale and support plans have not been created. </a:t>
                      </a:r>
                      <a:endParaRPr sz="700">
                        <a:solidFill>
                          <a:schemeClr val="dk1"/>
                        </a:solidFill>
                      </a:endParaRPr>
                    </a:p>
                  </a:txBody>
                  <a:tcPr marT="63500" marB="63500" marR="63500" marL="63500"/>
                </a:tc>
                <a:tc>
                  <a:txBody>
                    <a:bodyPr/>
                    <a:lstStyle/>
                    <a:p>
                      <a:pPr indent="0" lvl="0" marL="0" rtl="0" algn="l">
                        <a:spcBef>
                          <a:spcPts val="0"/>
                        </a:spcBef>
                        <a:spcAft>
                          <a:spcPts val="0"/>
                        </a:spcAft>
                        <a:buNone/>
                      </a:pPr>
                      <a:r>
                        <a:rPr lang="en" sz="700">
                          <a:solidFill>
                            <a:schemeClr val="dk1"/>
                          </a:solidFill>
                        </a:rPr>
                        <a:t>For some strategies selected for scale, the resource implications have not been determined OR a complete support plan has not yet been created. </a:t>
                      </a:r>
                      <a:endParaRPr sz="700">
                        <a:solidFill>
                          <a:schemeClr val="dk1"/>
                        </a:solidFill>
                      </a:endParaRPr>
                    </a:p>
                  </a:txBody>
                  <a:tcPr marT="63500" marB="63500" marR="63500" marL="63500"/>
                </a:tc>
                <a:tc>
                  <a:txBody>
                    <a:bodyPr/>
                    <a:lstStyle/>
                    <a:p>
                      <a:pPr indent="0" lvl="0" marL="0" rtl="0" algn="l">
                        <a:spcBef>
                          <a:spcPts val="0"/>
                        </a:spcBef>
                        <a:spcAft>
                          <a:spcPts val="0"/>
                        </a:spcAft>
                        <a:buNone/>
                      </a:pPr>
                      <a:r>
                        <a:rPr lang="en" sz="700">
                          <a:solidFill>
                            <a:schemeClr val="dk1"/>
                          </a:solidFill>
                        </a:rPr>
                        <a:t>For each strategy selected for scale, the resource implications have been determined and a support plan has been created. </a:t>
                      </a:r>
                      <a:endParaRPr sz="700">
                        <a:solidFill>
                          <a:schemeClr val="dk1"/>
                        </a:solidFill>
                      </a:endParaRPr>
                    </a:p>
                  </a:txBody>
                  <a:tcPr marT="63500" marB="63500" marR="63500" marL="63500"/>
                </a:tc>
              </a:tr>
              <a:tr h="279400">
                <a:tc vMerge="1"/>
                <a:tc>
                  <a:txBody>
                    <a:bodyPr/>
                    <a:lstStyle/>
                    <a:p>
                      <a:pPr indent="0" lvl="0" marL="0" rtl="0" algn="l">
                        <a:spcBef>
                          <a:spcPts val="0"/>
                        </a:spcBef>
                        <a:spcAft>
                          <a:spcPts val="0"/>
                        </a:spcAft>
                        <a:buNone/>
                      </a:pPr>
                      <a:r>
                        <a:rPr lang="en" sz="700"/>
                        <a:t>Sustainability &amp; Growth</a:t>
                      </a:r>
                      <a:endParaRPr sz="700"/>
                    </a:p>
                  </a:txBody>
                  <a:tcPr marT="63500" marB="63500" marR="63500" marL="63500"/>
                </a:tc>
                <a:tc>
                  <a:txBody>
                    <a:bodyPr/>
                    <a:lstStyle/>
                    <a:p>
                      <a:pPr indent="0" lvl="0" marL="0" rtl="0" algn="l">
                        <a:spcBef>
                          <a:spcPts val="0"/>
                        </a:spcBef>
                        <a:spcAft>
                          <a:spcPts val="0"/>
                        </a:spcAft>
                        <a:buNone/>
                      </a:pPr>
                      <a:r>
                        <a:rPr lang="en" sz="700">
                          <a:solidFill>
                            <a:schemeClr val="dk1"/>
                          </a:solidFill>
                        </a:rPr>
                        <a:t>Strategy support through professional development and GAIT team maintenance has not been incorporated into the plan for scale. </a:t>
                      </a:r>
                      <a:endParaRPr sz="700">
                        <a:solidFill>
                          <a:schemeClr val="dk1"/>
                        </a:solidFill>
                      </a:endParaRPr>
                    </a:p>
                  </a:txBody>
                  <a:tcPr marT="63500" marB="63500" marR="63500" marL="63500"/>
                </a:tc>
                <a:tc>
                  <a:txBody>
                    <a:bodyPr/>
                    <a:lstStyle/>
                    <a:p>
                      <a:pPr indent="0" lvl="0" marL="0" rtl="0" algn="l">
                        <a:spcBef>
                          <a:spcPts val="0"/>
                        </a:spcBef>
                        <a:spcAft>
                          <a:spcPts val="0"/>
                        </a:spcAft>
                        <a:buNone/>
                      </a:pPr>
                      <a:r>
                        <a:rPr lang="en" sz="700">
                          <a:solidFill>
                            <a:schemeClr val="dk1"/>
                          </a:solidFill>
                        </a:rPr>
                        <a:t>Some plans exist regarding professional development for strategies selected for scale, but there is no designated GAIT time set aside for accountability meetings. </a:t>
                      </a:r>
                      <a:endParaRPr sz="700">
                        <a:solidFill>
                          <a:schemeClr val="dk1"/>
                        </a:solidFill>
                      </a:endParaRPr>
                    </a:p>
                  </a:txBody>
                  <a:tcPr marT="63500" marB="63500" marR="63500" marL="63500"/>
                </a:tc>
                <a:tc>
                  <a:txBody>
                    <a:bodyPr/>
                    <a:lstStyle/>
                    <a:p>
                      <a:pPr indent="0" lvl="0" marL="0" rtl="0" algn="l">
                        <a:spcBef>
                          <a:spcPts val="0"/>
                        </a:spcBef>
                        <a:spcAft>
                          <a:spcPts val="0"/>
                        </a:spcAft>
                        <a:buNone/>
                      </a:pPr>
                      <a:r>
                        <a:rPr lang="en" sz="700">
                          <a:solidFill>
                            <a:schemeClr val="dk1"/>
                          </a:solidFill>
                        </a:rPr>
                        <a:t>There is a plan for ongoing professional development, GAIT time, and accountability meetings so that strategies can be evaluated, monitored, and adjusted in a timely manner. </a:t>
                      </a:r>
                      <a:endParaRPr sz="700">
                        <a:solidFill>
                          <a:schemeClr val="dk1"/>
                        </a:solidFill>
                      </a:endParaRPr>
                    </a:p>
                  </a:txBody>
                  <a:tcPr marT="63500" marB="63500" marR="63500" marL="63500"/>
                </a:tc>
              </a:tr>
              <a:tr h="279400">
                <a:tc vMerge="1"/>
                <a:tc>
                  <a:txBody>
                    <a:bodyPr/>
                    <a:lstStyle/>
                    <a:p>
                      <a:pPr indent="0" lvl="0" marL="0" rtl="0" algn="l">
                        <a:spcBef>
                          <a:spcPts val="0"/>
                        </a:spcBef>
                        <a:spcAft>
                          <a:spcPts val="0"/>
                        </a:spcAft>
                        <a:buNone/>
                      </a:pPr>
                      <a:r>
                        <a:rPr lang="en" sz="700"/>
                        <a:t>Process for Ongoing Improvement </a:t>
                      </a:r>
                      <a:endParaRPr sz="700"/>
                    </a:p>
                  </a:txBody>
                  <a:tcPr marT="63500" marB="63500" marR="63500" marL="63500"/>
                </a:tc>
                <a:tc>
                  <a:txBody>
                    <a:bodyPr/>
                    <a:lstStyle/>
                    <a:p>
                      <a:pPr indent="0" lvl="0" marL="0" rtl="0" algn="l">
                        <a:spcBef>
                          <a:spcPts val="0"/>
                        </a:spcBef>
                        <a:spcAft>
                          <a:spcPts val="0"/>
                        </a:spcAft>
                        <a:buNone/>
                      </a:pPr>
                      <a:r>
                        <a:rPr lang="en" sz="700">
                          <a:solidFill>
                            <a:schemeClr val="dk1"/>
                          </a:solidFill>
                        </a:rPr>
                        <a:t>The district and school have not worked to align improvement plans. It is unclear how school goals and strategies connect with district goals and strategies. Plans exist in multiple places, and they are not aligned. </a:t>
                      </a:r>
                      <a:endParaRPr sz="700">
                        <a:solidFill>
                          <a:schemeClr val="dk1"/>
                        </a:solidFill>
                      </a:endParaRPr>
                    </a:p>
                  </a:txBody>
                  <a:tcPr marT="63500" marB="63500" marR="63500" marL="63500"/>
                </a:tc>
                <a:tc>
                  <a:txBody>
                    <a:bodyPr/>
                    <a:lstStyle/>
                    <a:p>
                      <a:pPr indent="0" lvl="0" marL="0" rtl="0" algn="l">
                        <a:spcBef>
                          <a:spcPts val="0"/>
                        </a:spcBef>
                        <a:spcAft>
                          <a:spcPts val="0"/>
                        </a:spcAft>
                        <a:buNone/>
                      </a:pPr>
                      <a:r>
                        <a:rPr lang="en" sz="700">
                          <a:solidFill>
                            <a:schemeClr val="dk1"/>
                          </a:solidFill>
                        </a:rPr>
                        <a:t>The district and school improvement plans overlap, but direct alignment and connection is missing in areas.The district supports the school plans for improvement, but there is little alignment across buildings and plans. </a:t>
                      </a:r>
                      <a:endParaRPr sz="700">
                        <a:solidFill>
                          <a:schemeClr val="dk1"/>
                        </a:solidFill>
                      </a:endParaRPr>
                    </a:p>
                  </a:txBody>
                  <a:tcPr marT="63500" marB="63500" marR="63500" marL="63500"/>
                </a:tc>
                <a:tc>
                  <a:txBody>
                    <a:bodyPr/>
                    <a:lstStyle/>
                    <a:p>
                      <a:pPr indent="0" lvl="0" marL="0" rtl="0" algn="l">
                        <a:spcBef>
                          <a:spcPts val="0"/>
                        </a:spcBef>
                        <a:spcAft>
                          <a:spcPts val="0"/>
                        </a:spcAft>
                        <a:buNone/>
                      </a:pPr>
                      <a:r>
                        <a:rPr lang="en" sz="700">
                          <a:solidFill>
                            <a:schemeClr val="dk1"/>
                          </a:solidFill>
                        </a:rPr>
                        <a:t>The district and school have aligned the school Redesign Plan with the district’s plan for continuous improvement, and support is in place to continue work within the defined Goal Areas. </a:t>
                      </a:r>
                      <a:endParaRPr sz="700">
                        <a:solidFill>
                          <a:schemeClr val="dk1"/>
                        </a:solidFill>
                      </a:endParaRPr>
                    </a:p>
                  </a:txBody>
                  <a:tcPr marT="63500" marB="63500" marR="63500" marL="63500"/>
                </a:tc>
              </a:tr>
              <a:tr h="279400">
                <a:tc gridSpan="2">
                  <a:txBody>
                    <a:bodyPr/>
                    <a:lstStyle/>
                    <a:p>
                      <a:pPr indent="0" lvl="0" marL="0" rtl="0" algn="l">
                        <a:spcBef>
                          <a:spcPts val="0"/>
                        </a:spcBef>
                        <a:spcAft>
                          <a:spcPts val="0"/>
                        </a:spcAft>
                        <a:buNone/>
                      </a:pPr>
                      <a:r>
                        <a:rPr lang="en" sz="700"/>
                        <a:t>Internal &amp; External Stakeholder Engagement and Communication</a:t>
                      </a:r>
                      <a:endParaRPr sz="700"/>
                    </a:p>
                  </a:txBody>
                  <a:tcPr marT="63500" marB="63500" marR="63500" marL="63500"/>
                </a:tc>
                <a:tc hMerge="1"/>
                <a:tc>
                  <a:txBody>
                    <a:bodyPr/>
                    <a:lstStyle/>
                    <a:p>
                      <a:pPr indent="0" lvl="0" marL="0" rtl="0" algn="l">
                        <a:spcBef>
                          <a:spcPts val="0"/>
                        </a:spcBef>
                        <a:spcAft>
                          <a:spcPts val="0"/>
                        </a:spcAft>
                        <a:buNone/>
                      </a:pPr>
                      <a:r>
                        <a:rPr lang="en" sz="700">
                          <a:solidFill>
                            <a:schemeClr val="dk1"/>
                          </a:solidFill>
                        </a:rPr>
                        <a:t>The school has not engaged both internal and external stakeholders in the Redesign process. Two-way communication is not developed and feedback loops are not in place. </a:t>
                      </a:r>
                      <a:endParaRPr sz="700">
                        <a:solidFill>
                          <a:schemeClr val="dk1"/>
                        </a:solidFill>
                      </a:endParaRPr>
                    </a:p>
                  </a:txBody>
                  <a:tcPr marT="63500" marB="63500" marR="63500" marL="63500"/>
                </a:tc>
                <a:tc>
                  <a:txBody>
                    <a:bodyPr/>
                    <a:lstStyle/>
                    <a:p>
                      <a:pPr indent="0" lvl="0" marL="0" rtl="0" algn="l">
                        <a:spcBef>
                          <a:spcPts val="0"/>
                        </a:spcBef>
                        <a:spcAft>
                          <a:spcPts val="0"/>
                        </a:spcAft>
                        <a:buNone/>
                      </a:pPr>
                      <a:r>
                        <a:rPr lang="en" sz="700">
                          <a:solidFill>
                            <a:schemeClr val="dk1"/>
                          </a:solidFill>
                        </a:rPr>
                        <a:t>The school has engaged all stakeholders, but two-way communication has not always been ensured. Feedback loops might exist for some stakeholder groups but not all. </a:t>
                      </a:r>
                      <a:endParaRPr sz="700">
                        <a:solidFill>
                          <a:schemeClr val="dk1"/>
                        </a:solidFill>
                      </a:endParaRPr>
                    </a:p>
                  </a:txBody>
                  <a:tcPr marT="63500" marB="63500" marR="63500" marL="63500"/>
                </a:tc>
                <a:tc>
                  <a:txBody>
                    <a:bodyPr/>
                    <a:lstStyle/>
                    <a:p>
                      <a:pPr indent="0" lvl="0" marL="0" rtl="0" algn="l">
                        <a:spcBef>
                          <a:spcPts val="0"/>
                        </a:spcBef>
                        <a:spcAft>
                          <a:spcPts val="0"/>
                        </a:spcAft>
                        <a:buNone/>
                      </a:pPr>
                      <a:r>
                        <a:rPr lang="en" sz="700">
                          <a:solidFill>
                            <a:schemeClr val="dk1"/>
                          </a:solidFill>
                        </a:rPr>
                        <a:t>The school has authentically and meaningfully engaged all stakeholders (students, staff, parents, community, business) in the Redesign work and has established two-way communication, opportunities for input, and feedback loops. </a:t>
                      </a:r>
                      <a:endParaRPr sz="700">
                        <a:solidFill>
                          <a:schemeClr val="dk1"/>
                        </a:solidFill>
                      </a:endParaRPr>
                    </a:p>
                  </a:txBody>
                  <a:tcPr marT="63500" marB="63500" marR="63500" marL="63500"/>
                </a:tc>
              </a:tr>
            </a:tbl>
          </a:graphicData>
        </a:graphic>
      </p:graphicFrame>
      <p:sp>
        <p:nvSpPr>
          <p:cNvPr id="755" name="Google Shape;755;p131"/>
          <p:cNvSpPr txBox="1"/>
          <p:nvPr/>
        </p:nvSpPr>
        <p:spPr>
          <a:xfrm>
            <a:off x="452925" y="304800"/>
            <a:ext cx="8220000" cy="1119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900">
                <a:solidFill>
                  <a:schemeClr val="dk1"/>
                </a:solidFill>
              </a:rPr>
              <a:t>Show &amp; Launch Readiness Expectations: </a:t>
            </a:r>
            <a:endParaRPr sz="900">
              <a:solidFill>
                <a:schemeClr val="dk1"/>
              </a:solidFill>
            </a:endParaRPr>
          </a:p>
          <a:p>
            <a:pPr indent="-285750" lvl="0" marL="457200" rtl="0" algn="l">
              <a:lnSpc>
                <a:spcPct val="115000"/>
              </a:lnSpc>
              <a:spcBef>
                <a:spcPts val="0"/>
              </a:spcBef>
              <a:spcAft>
                <a:spcPts val="0"/>
              </a:spcAft>
              <a:buClr>
                <a:schemeClr val="dk1"/>
              </a:buClr>
              <a:buSzPts val="900"/>
              <a:buChar char="▢"/>
            </a:pPr>
            <a:r>
              <a:rPr lang="en" sz="900">
                <a:solidFill>
                  <a:schemeClr val="dk1"/>
                </a:solidFill>
              </a:rPr>
              <a:t>All four Redesign Principles are addressed in your Redesign Plan</a:t>
            </a:r>
            <a:endParaRPr sz="900">
              <a:solidFill>
                <a:schemeClr val="dk1"/>
              </a:solidFill>
            </a:endParaRPr>
          </a:p>
          <a:p>
            <a:pPr indent="-285750" lvl="0" marL="457200" rtl="0" algn="l">
              <a:lnSpc>
                <a:spcPct val="115000"/>
              </a:lnSpc>
              <a:spcBef>
                <a:spcPts val="0"/>
              </a:spcBef>
              <a:spcAft>
                <a:spcPts val="0"/>
              </a:spcAft>
              <a:buClr>
                <a:schemeClr val="dk1"/>
              </a:buClr>
              <a:buSzPts val="900"/>
              <a:buChar char="▢"/>
            </a:pPr>
            <a:r>
              <a:rPr lang="en" sz="900">
                <a:solidFill>
                  <a:schemeClr val="dk1"/>
                </a:solidFill>
              </a:rPr>
              <a:t>There is documentation of your work throughout the Plan Year (i.e. blueprint, action plans, and gap analyses for each strategy)</a:t>
            </a:r>
            <a:endParaRPr sz="900">
              <a:solidFill>
                <a:schemeClr val="dk1"/>
              </a:solidFill>
            </a:endParaRPr>
          </a:p>
          <a:p>
            <a:pPr indent="-285750" lvl="0" marL="457200" rtl="0" algn="l">
              <a:lnSpc>
                <a:spcPct val="115000"/>
              </a:lnSpc>
              <a:spcBef>
                <a:spcPts val="0"/>
              </a:spcBef>
              <a:spcAft>
                <a:spcPts val="0"/>
              </a:spcAft>
              <a:buClr>
                <a:schemeClr val="dk1"/>
              </a:buClr>
              <a:buSzPts val="900"/>
              <a:buChar char="▢"/>
            </a:pPr>
            <a:r>
              <a:rPr lang="en" sz="900">
                <a:solidFill>
                  <a:schemeClr val="dk1"/>
                </a:solidFill>
              </a:rPr>
              <a:t>Evidence supports that you have regularly updated your Local Board of Education </a:t>
            </a:r>
            <a:endParaRPr sz="900">
              <a:solidFill>
                <a:schemeClr val="dk1"/>
              </a:solidFill>
            </a:endParaRPr>
          </a:p>
          <a:p>
            <a:pPr indent="-285750" lvl="0" marL="457200" rtl="0" algn="l">
              <a:lnSpc>
                <a:spcPct val="115000"/>
              </a:lnSpc>
              <a:spcBef>
                <a:spcPts val="0"/>
              </a:spcBef>
              <a:spcAft>
                <a:spcPts val="0"/>
              </a:spcAft>
              <a:buClr>
                <a:schemeClr val="dk1"/>
              </a:buClr>
              <a:buSzPts val="900"/>
              <a:buChar char="▢"/>
            </a:pPr>
            <a:r>
              <a:rPr lang="en" sz="900">
                <a:solidFill>
                  <a:schemeClr val="dk1"/>
                </a:solidFill>
              </a:rPr>
              <a:t>Your School Vision &amp; Goals align with your District Vision &amp; Goals </a:t>
            </a:r>
            <a:endParaRPr sz="900">
              <a:solidFill>
                <a:schemeClr val="dk1"/>
              </a:solidFill>
            </a:endParaRPr>
          </a:p>
          <a:p>
            <a:pPr indent="-285750" lvl="0" marL="457200" rtl="0" algn="l">
              <a:lnSpc>
                <a:spcPct val="115000"/>
              </a:lnSpc>
              <a:spcBef>
                <a:spcPts val="0"/>
              </a:spcBef>
              <a:spcAft>
                <a:spcPts val="0"/>
              </a:spcAft>
              <a:buClr>
                <a:schemeClr val="dk1"/>
              </a:buClr>
              <a:buSzPts val="900"/>
              <a:buChar char="▢"/>
            </a:pPr>
            <a:r>
              <a:rPr lang="en" sz="900">
                <a:solidFill>
                  <a:schemeClr val="dk1"/>
                </a:solidFill>
              </a:rPr>
              <a:t>Your School Vision &amp; Goals are aligned to the State Vision, Definition of a Successful High School Graduate, and the State Board Outcomes</a:t>
            </a:r>
            <a:endParaRPr sz="900">
              <a:solidFill>
                <a:schemeClr val="dk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2" name="Shape 1342"/>
        <p:cNvGrpSpPr/>
        <p:nvPr/>
      </p:nvGrpSpPr>
      <p:grpSpPr>
        <a:xfrm>
          <a:off x="0" y="0"/>
          <a:ext cx="0" cy="0"/>
          <a:chOff x="0" y="0"/>
          <a:chExt cx="0" cy="0"/>
        </a:xfrm>
      </p:grpSpPr>
      <p:sp>
        <p:nvSpPr>
          <p:cNvPr id="1343" name="Google Shape;1343;p185"/>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Example</a:t>
            </a:r>
            <a:endParaRPr/>
          </a:p>
        </p:txBody>
      </p:sp>
      <p:sp>
        <p:nvSpPr>
          <p:cNvPr id="1344" name="Google Shape;1344;p185"/>
          <p:cNvSpPr txBox="1"/>
          <p:nvPr>
            <p:ph idx="1" type="body"/>
          </p:nvPr>
        </p:nvSpPr>
        <p:spPr>
          <a:xfrm>
            <a:off x="628650" y="1120294"/>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2000"/>
              <a:t>Lag- Increase time on task &amp; decrease behavior referrals</a:t>
            </a:r>
            <a:endParaRPr sz="2000"/>
          </a:p>
          <a:p>
            <a:pPr indent="0" lvl="0" marL="0" rtl="0" algn="l">
              <a:spcBef>
                <a:spcPts val="800"/>
              </a:spcBef>
              <a:spcAft>
                <a:spcPts val="0"/>
              </a:spcAft>
              <a:buNone/>
            </a:pPr>
            <a:r>
              <a:rPr lang="en" sz="2000"/>
              <a:t>Lead Strategy- Movement Hallway</a:t>
            </a:r>
            <a:endParaRPr sz="2000"/>
          </a:p>
          <a:p>
            <a:pPr indent="0" lvl="0" marL="0" rtl="0" algn="l">
              <a:spcBef>
                <a:spcPts val="800"/>
              </a:spcBef>
              <a:spcAft>
                <a:spcPts val="0"/>
              </a:spcAft>
              <a:buNone/>
            </a:pPr>
            <a:r>
              <a:rPr lang="en" sz="2000"/>
              <a:t>Lead Measure- __?__</a:t>
            </a:r>
            <a:endParaRPr sz="2000"/>
          </a:p>
          <a:p>
            <a:pPr indent="-311150" lvl="0" marL="457200" rtl="0" algn="l">
              <a:spcBef>
                <a:spcPts val="800"/>
              </a:spcBef>
              <a:spcAft>
                <a:spcPts val="0"/>
              </a:spcAft>
              <a:buSzPts val="1300"/>
              <a:buChar char="●"/>
            </a:pPr>
            <a:r>
              <a:rPr lang="en" sz="2000"/>
              <a:t>What is the simplest thing I could measure? </a:t>
            </a:r>
            <a:endParaRPr sz="2000"/>
          </a:p>
          <a:p>
            <a:pPr indent="-311150" lvl="1" marL="914400" rtl="0" algn="l">
              <a:spcBef>
                <a:spcPts val="0"/>
              </a:spcBef>
              <a:spcAft>
                <a:spcPts val="0"/>
              </a:spcAft>
              <a:buSzPts val="1300"/>
              <a:buChar char="○"/>
            </a:pPr>
            <a:r>
              <a:rPr lang="en" sz="1700"/>
              <a:t># of times kids use the hallway</a:t>
            </a:r>
            <a:endParaRPr sz="1700"/>
          </a:p>
          <a:p>
            <a:pPr indent="-311150" lvl="0" marL="457200" rtl="0" algn="l">
              <a:spcBef>
                <a:spcPts val="0"/>
              </a:spcBef>
              <a:spcAft>
                <a:spcPts val="0"/>
              </a:spcAft>
              <a:buSzPts val="1300"/>
              <a:buChar char="●"/>
            </a:pPr>
            <a:r>
              <a:rPr lang="en" sz="2000"/>
              <a:t>If we reviewed that data what questions might we ask: </a:t>
            </a:r>
            <a:endParaRPr sz="2000"/>
          </a:p>
          <a:p>
            <a:pPr indent="-311150" lvl="1" marL="914400" rtl="0" algn="l">
              <a:spcBef>
                <a:spcPts val="0"/>
              </a:spcBef>
              <a:spcAft>
                <a:spcPts val="0"/>
              </a:spcAft>
              <a:buSzPts val="1300"/>
              <a:buChar char="○"/>
            </a:pPr>
            <a:r>
              <a:rPr lang="en" sz="1700"/>
              <a:t>How was their behavior before/after? </a:t>
            </a:r>
            <a:endParaRPr sz="1700"/>
          </a:p>
          <a:p>
            <a:pPr indent="-311150" lvl="1" marL="914400" rtl="0" algn="l">
              <a:spcBef>
                <a:spcPts val="0"/>
              </a:spcBef>
              <a:spcAft>
                <a:spcPts val="0"/>
              </a:spcAft>
              <a:buSzPts val="1300"/>
              <a:buChar char="○"/>
            </a:pPr>
            <a:r>
              <a:rPr lang="en" sz="1700"/>
              <a:t>Why are some kids using it more than others? </a:t>
            </a:r>
            <a:endParaRPr sz="1700"/>
          </a:p>
          <a:p>
            <a:pPr indent="-311150" lvl="1" marL="914400" rtl="0" algn="l">
              <a:spcBef>
                <a:spcPts val="0"/>
              </a:spcBef>
              <a:spcAft>
                <a:spcPts val="0"/>
              </a:spcAft>
              <a:buSzPts val="1300"/>
              <a:buChar char="○"/>
            </a:pPr>
            <a:r>
              <a:rPr lang="en" sz="1700"/>
              <a:t>Is it helping? </a:t>
            </a:r>
            <a:endParaRPr sz="1700"/>
          </a:p>
          <a:p>
            <a:pPr indent="-311150" lvl="1" marL="914400" rtl="0" algn="l">
              <a:spcBef>
                <a:spcPts val="0"/>
              </a:spcBef>
              <a:spcAft>
                <a:spcPts val="0"/>
              </a:spcAft>
              <a:buSzPts val="1300"/>
              <a:buChar char="○"/>
            </a:pPr>
            <a:r>
              <a:rPr lang="en" sz="1700"/>
              <a:t>__?__</a:t>
            </a:r>
            <a:endParaRPr sz="1700"/>
          </a:p>
          <a:p>
            <a:pPr indent="-311150" lvl="0" marL="457200" rtl="0" algn="l">
              <a:spcBef>
                <a:spcPts val="0"/>
              </a:spcBef>
              <a:spcAft>
                <a:spcPts val="0"/>
              </a:spcAft>
              <a:buSzPts val="1300"/>
              <a:buChar char="●"/>
            </a:pPr>
            <a:r>
              <a:rPr lang="en" sz="2000"/>
              <a:t>What additions/adjustments could I make to my simple scoreboard to answer some of these questions?</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4">
                                            <p:txEl>
                                              <p:pRg end="0" st="0"/>
                                            </p:txEl>
                                          </p:spTgt>
                                        </p:tgtEl>
                                        <p:attrNameLst>
                                          <p:attrName>style.visibility</p:attrName>
                                        </p:attrNameLst>
                                      </p:cBhvr>
                                      <p:to>
                                        <p:strVal val="visible"/>
                                      </p:to>
                                    </p:set>
                                    <p:animEffect filter="fade" transition="in">
                                      <p:cBhvr>
                                        <p:cTn dur="1000"/>
                                        <p:tgtEl>
                                          <p:spTgt spid="134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4">
                                            <p:txEl>
                                              <p:pRg end="1" st="1"/>
                                            </p:txEl>
                                          </p:spTgt>
                                        </p:tgtEl>
                                        <p:attrNameLst>
                                          <p:attrName>style.visibility</p:attrName>
                                        </p:attrNameLst>
                                      </p:cBhvr>
                                      <p:to>
                                        <p:strVal val="visible"/>
                                      </p:to>
                                    </p:set>
                                    <p:animEffect filter="fade" transition="in">
                                      <p:cBhvr>
                                        <p:cTn dur="1000"/>
                                        <p:tgtEl>
                                          <p:spTgt spid="134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4">
                                            <p:txEl>
                                              <p:pRg end="2" st="2"/>
                                            </p:txEl>
                                          </p:spTgt>
                                        </p:tgtEl>
                                        <p:attrNameLst>
                                          <p:attrName>style.visibility</p:attrName>
                                        </p:attrNameLst>
                                      </p:cBhvr>
                                      <p:to>
                                        <p:strVal val="visible"/>
                                      </p:to>
                                    </p:set>
                                    <p:animEffect filter="fade" transition="in">
                                      <p:cBhvr>
                                        <p:cTn dur="1000"/>
                                        <p:tgtEl>
                                          <p:spTgt spid="134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4">
                                            <p:txEl>
                                              <p:pRg end="3" st="3"/>
                                            </p:txEl>
                                          </p:spTgt>
                                        </p:tgtEl>
                                        <p:attrNameLst>
                                          <p:attrName>style.visibility</p:attrName>
                                        </p:attrNameLst>
                                      </p:cBhvr>
                                      <p:to>
                                        <p:strVal val="visible"/>
                                      </p:to>
                                    </p:set>
                                    <p:animEffect filter="fade" transition="in">
                                      <p:cBhvr>
                                        <p:cTn dur="1000"/>
                                        <p:tgtEl>
                                          <p:spTgt spid="134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4">
                                            <p:txEl>
                                              <p:pRg end="4" st="4"/>
                                            </p:txEl>
                                          </p:spTgt>
                                        </p:tgtEl>
                                        <p:attrNameLst>
                                          <p:attrName>style.visibility</p:attrName>
                                        </p:attrNameLst>
                                      </p:cBhvr>
                                      <p:to>
                                        <p:strVal val="visible"/>
                                      </p:to>
                                    </p:set>
                                    <p:animEffect filter="fade" transition="in">
                                      <p:cBhvr>
                                        <p:cTn dur="1000"/>
                                        <p:tgtEl>
                                          <p:spTgt spid="134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4">
                                            <p:txEl>
                                              <p:pRg end="5" st="5"/>
                                            </p:txEl>
                                          </p:spTgt>
                                        </p:tgtEl>
                                        <p:attrNameLst>
                                          <p:attrName>style.visibility</p:attrName>
                                        </p:attrNameLst>
                                      </p:cBhvr>
                                      <p:to>
                                        <p:strVal val="visible"/>
                                      </p:to>
                                    </p:set>
                                    <p:animEffect filter="fade" transition="in">
                                      <p:cBhvr>
                                        <p:cTn dur="1000"/>
                                        <p:tgtEl>
                                          <p:spTgt spid="134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4">
                                            <p:txEl>
                                              <p:pRg end="6" st="6"/>
                                            </p:txEl>
                                          </p:spTgt>
                                        </p:tgtEl>
                                        <p:attrNameLst>
                                          <p:attrName>style.visibility</p:attrName>
                                        </p:attrNameLst>
                                      </p:cBhvr>
                                      <p:to>
                                        <p:strVal val="visible"/>
                                      </p:to>
                                    </p:set>
                                    <p:animEffect filter="fade" transition="in">
                                      <p:cBhvr>
                                        <p:cTn dur="1000"/>
                                        <p:tgtEl>
                                          <p:spTgt spid="134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4">
                                            <p:txEl>
                                              <p:pRg end="7" st="7"/>
                                            </p:txEl>
                                          </p:spTgt>
                                        </p:tgtEl>
                                        <p:attrNameLst>
                                          <p:attrName>style.visibility</p:attrName>
                                        </p:attrNameLst>
                                      </p:cBhvr>
                                      <p:to>
                                        <p:strVal val="visible"/>
                                      </p:to>
                                    </p:set>
                                    <p:animEffect filter="fade" transition="in">
                                      <p:cBhvr>
                                        <p:cTn dur="1000"/>
                                        <p:tgtEl>
                                          <p:spTgt spid="1344">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4">
                                            <p:txEl>
                                              <p:pRg end="8" st="8"/>
                                            </p:txEl>
                                          </p:spTgt>
                                        </p:tgtEl>
                                        <p:attrNameLst>
                                          <p:attrName>style.visibility</p:attrName>
                                        </p:attrNameLst>
                                      </p:cBhvr>
                                      <p:to>
                                        <p:strVal val="visible"/>
                                      </p:to>
                                    </p:set>
                                    <p:animEffect filter="fade" transition="in">
                                      <p:cBhvr>
                                        <p:cTn dur="1000"/>
                                        <p:tgtEl>
                                          <p:spTgt spid="1344">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4">
                                            <p:txEl>
                                              <p:pRg end="9" st="9"/>
                                            </p:txEl>
                                          </p:spTgt>
                                        </p:tgtEl>
                                        <p:attrNameLst>
                                          <p:attrName>style.visibility</p:attrName>
                                        </p:attrNameLst>
                                      </p:cBhvr>
                                      <p:to>
                                        <p:strVal val="visible"/>
                                      </p:to>
                                    </p:set>
                                    <p:animEffect filter="fade" transition="in">
                                      <p:cBhvr>
                                        <p:cTn dur="1000"/>
                                        <p:tgtEl>
                                          <p:spTgt spid="1344">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4">
                                            <p:txEl>
                                              <p:pRg end="10" st="10"/>
                                            </p:txEl>
                                          </p:spTgt>
                                        </p:tgtEl>
                                        <p:attrNameLst>
                                          <p:attrName>style.visibility</p:attrName>
                                        </p:attrNameLst>
                                      </p:cBhvr>
                                      <p:to>
                                        <p:strVal val="visible"/>
                                      </p:to>
                                    </p:set>
                                    <p:animEffect filter="fade" transition="in">
                                      <p:cBhvr>
                                        <p:cTn dur="1000"/>
                                        <p:tgtEl>
                                          <p:spTgt spid="1344">
                                            <p:txEl>
                                              <p:pRg end="10" st="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sp>
        <p:nvSpPr>
          <p:cNvPr id="1349" name="Google Shape;1349;p186"/>
          <p:cNvSpPr txBox="1"/>
          <p:nvPr>
            <p:ph type="title"/>
          </p:nvPr>
        </p:nvSpPr>
        <p:spPr>
          <a:xfrm>
            <a:off x="629841" y="273844"/>
            <a:ext cx="7886700" cy="861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Considerations for Scoreboards</a:t>
            </a:r>
            <a:endParaRPr/>
          </a:p>
        </p:txBody>
      </p:sp>
      <p:sp>
        <p:nvSpPr>
          <p:cNvPr id="1350" name="Google Shape;1350;p186"/>
          <p:cNvSpPr txBox="1"/>
          <p:nvPr>
            <p:ph idx="1" type="body"/>
          </p:nvPr>
        </p:nvSpPr>
        <p:spPr>
          <a:xfrm>
            <a:off x="629841" y="1260871"/>
            <a:ext cx="3868500" cy="685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a:t>Quality Criteria</a:t>
            </a:r>
            <a:endParaRPr/>
          </a:p>
        </p:txBody>
      </p:sp>
      <p:sp>
        <p:nvSpPr>
          <p:cNvPr id="1351" name="Google Shape;1351;p186"/>
          <p:cNvSpPr txBox="1"/>
          <p:nvPr>
            <p:ph idx="2" type="body"/>
          </p:nvPr>
        </p:nvSpPr>
        <p:spPr>
          <a:xfrm>
            <a:off x="629841" y="2003821"/>
            <a:ext cx="3868500" cy="2235600"/>
          </a:xfrm>
          <a:prstGeom prst="rect">
            <a:avLst/>
          </a:prstGeom>
        </p:spPr>
        <p:txBody>
          <a:bodyPr anchorCtr="0" anchor="t" bIns="34275" lIns="68575" spcFirstLastPara="1" rIns="68575" wrap="square" tIns="34275">
            <a:noAutofit/>
          </a:bodyPr>
          <a:lstStyle/>
          <a:p>
            <a:pPr indent="-361950" lvl="0" marL="457200" rtl="0" algn="l">
              <a:lnSpc>
                <a:spcPct val="100000"/>
              </a:lnSpc>
              <a:spcBef>
                <a:spcPts val="0"/>
              </a:spcBef>
              <a:spcAft>
                <a:spcPts val="0"/>
              </a:spcAft>
              <a:buClr>
                <a:schemeClr val="accent1"/>
              </a:buClr>
              <a:buSzPts val="2100"/>
              <a:buFont typeface="Open Sans Light"/>
              <a:buAutoNum type="arabicPeriod"/>
            </a:pPr>
            <a:r>
              <a:rPr lang="en" sz="2100"/>
              <a:t>Is it easy to understand?</a:t>
            </a:r>
            <a:endParaRPr sz="2100"/>
          </a:p>
          <a:p>
            <a:pPr indent="-361950" lvl="0" marL="457200" rtl="0" algn="l">
              <a:lnSpc>
                <a:spcPct val="100000"/>
              </a:lnSpc>
              <a:spcBef>
                <a:spcPts val="0"/>
              </a:spcBef>
              <a:spcAft>
                <a:spcPts val="0"/>
              </a:spcAft>
              <a:buClr>
                <a:schemeClr val="accent1"/>
              </a:buClr>
              <a:buSzPts val="2100"/>
              <a:buFont typeface="Open Sans Light"/>
              <a:buAutoNum type="arabicPeriod"/>
            </a:pPr>
            <a:r>
              <a:rPr lang="en" sz="2100"/>
              <a:t>Can it be seen easily by the team? Who is the audience?</a:t>
            </a:r>
            <a:endParaRPr sz="2100"/>
          </a:p>
          <a:p>
            <a:pPr indent="-361950" lvl="0" marL="457200" rtl="0" algn="l">
              <a:lnSpc>
                <a:spcPct val="100000"/>
              </a:lnSpc>
              <a:spcBef>
                <a:spcPts val="0"/>
              </a:spcBef>
              <a:spcAft>
                <a:spcPts val="0"/>
              </a:spcAft>
              <a:buClr>
                <a:schemeClr val="accent1"/>
              </a:buClr>
              <a:buSzPts val="2100"/>
              <a:buFont typeface="Open Sans Light"/>
              <a:buAutoNum type="arabicPeriod"/>
            </a:pPr>
            <a:r>
              <a:rPr lang="en" sz="2100"/>
              <a:t>Does it show data related to the effectiveness of the strategy?</a:t>
            </a:r>
            <a:endParaRPr sz="2100"/>
          </a:p>
          <a:p>
            <a:pPr indent="-361950" lvl="0" marL="457200" rtl="0" algn="l">
              <a:lnSpc>
                <a:spcPct val="100000"/>
              </a:lnSpc>
              <a:spcBef>
                <a:spcPts val="0"/>
              </a:spcBef>
              <a:spcAft>
                <a:spcPts val="0"/>
              </a:spcAft>
              <a:buClr>
                <a:schemeClr val="accent1"/>
              </a:buClr>
              <a:buSzPts val="2100"/>
              <a:buFont typeface="Open Sans Light"/>
              <a:buAutoNum type="arabicPeriod"/>
            </a:pPr>
            <a:r>
              <a:rPr lang="en" sz="2100"/>
              <a:t>Is it easy to update?</a:t>
            </a:r>
            <a:endParaRPr sz="2100"/>
          </a:p>
          <a:p>
            <a:pPr indent="0" lvl="0" marL="0" rtl="0" algn="l">
              <a:spcBef>
                <a:spcPts val="800"/>
              </a:spcBef>
              <a:spcAft>
                <a:spcPts val="0"/>
              </a:spcAft>
              <a:buNone/>
            </a:pPr>
            <a:r>
              <a:t/>
            </a:r>
            <a:endParaRPr sz="1500"/>
          </a:p>
        </p:txBody>
      </p:sp>
      <p:sp>
        <p:nvSpPr>
          <p:cNvPr id="1352" name="Google Shape;1352;p186"/>
          <p:cNvSpPr txBox="1"/>
          <p:nvPr>
            <p:ph idx="3" type="body"/>
          </p:nvPr>
        </p:nvSpPr>
        <p:spPr>
          <a:xfrm>
            <a:off x="4629150" y="1260871"/>
            <a:ext cx="3887400" cy="685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a:t>Getting Started</a:t>
            </a:r>
            <a:endParaRPr/>
          </a:p>
        </p:txBody>
      </p:sp>
      <p:sp>
        <p:nvSpPr>
          <p:cNvPr id="1353" name="Google Shape;1353;p186"/>
          <p:cNvSpPr txBox="1"/>
          <p:nvPr>
            <p:ph idx="4" type="body"/>
          </p:nvPr>
        </p:nvSpPr>
        <p:spPr>
          <a:xfrm>
            <a:off x="4629150" y="2003821"/>
            <a:ext cx="3887400" cy="2235600"/>
          </a:xfrm>
          <a:prstGeom prst="rect">
            <a:avLst/>
          </a:prstGeom>
        </p:spPr>
        <p:txBody>
          <a:bodyPr anchorCtr="0" anchor="t" bIns="34275" lIns="68575" spcFirstLastPara="1" rIns="68575" wrap="square" tIns="34275">
            <a:noAutofit/>
          </a:bodyPr>
          <a:lstStyle/>
          <a:p>
            <a:pPr indent="-349250" lvl="0" marL="457200" rtl="0" algn="l">
              <a:lnSpc>
                <a:spcPct val="100000"/>
              </a:lnSpc>
              <a:spcBef>
                <a:spcPts val="0"/>
              </a:spcBef>
              <a:spcAft>
                <a:spcPts val="0"/>
              </a:spcAft>
              <a:buClr>
                <a:srgbClr val="FF9900"/>
              </a:buClr>
              <a:buSzPts val="1900"/>
              <a:buFont typeface="Open Sans Light"/>
              <a:buAutoNum type="arabicPeriod"/>
            </a:pPr>
            <a:r>
              <a:rPr lang="en" sz="1900"/>
              <a:t>Choose a theme: Trend lines, Bar chart, Speedometer, Andon (colored signals or lights showing progress, ex. stoplight), etc…</a:t>
            </a:r>
            <a:endParaRPr sz="1900"/>
          </a:p>
          <a:p>
            <a:pPr indent="-349250" lvl="0" marL="457200" rtl="0" algn="l">
              <a:lnSpc>
                <a:spcPct val="100000"/>
              </a:lnSpc>
              <a:spcBef>
                <a:spcPts val="1000"/>
              </a:spcBef>
              <a:spcAft>
                <a:spcPts val="0"/>
              </a:spcAft>
              <a:buClr>
                <a:srgbClr val="FF9900"/>
              </a:buClr>
              <a:buSzPts val="1900"/>
              <a:buFont typeface="Open Sans Light"/>
              <a:buAutoNum type="arabicPeriod"/>
            </a:pPr>
            <a:r>
              <a:rPr lang="en" sz="1900"/>
              <a:t>Design your scoreboard</a:t>
            </a:r>
            <a:endParaRPr sz="1900"/>
          </a:p>
          <a:p>
            <a:pPr indent="-349250" lvl="0" marL="457200" rtl="0" algn="l">
              <a:lnSpc>
                <a:spcPct val="100000"/>
              </a:lnSpc>
              <a:spcBef>
                <a:spcPts val="0"/>
              </a:spcBef>
              <a:spcAft>
                <a:spcPts val="0"/>
              </a:spcAft>
              <a:buClr>
                <a:srgbClr val="FF9900"/>
              </a:buClr>
              <a:buSzPts val="1900"/>
              <a:buFont typeface="Open Sans Light"/>
              <a:buAutoNum type="arabicPeriod"/>
            </a:pPr>
            <a:r>
              <a:rPr lang="en" sz="1900"/>
              <a:t>Build it</a:t>
            </a:r>
            <a:endParaRPr sz="1900"/>
          </a:p>
          <a:p>
            <a:pPr indent="-349250" lvl="0" marL="457200" rtl="0" algn="l">
              <a:lnSpc>
                <a:spcPct val="100000"/>
              </a:lnSpc>
              <a:spcBef>
                <a:spcPts val="0"/>
              </a:spcBef>
              <a:spcAft>
                <a:spcPts val="1000"/>
              </a:spcAft>
              <a:buClr>
                <a:srgbClr val="FF9900"/>
              </a:buClr>
              <a:buSzPts val="1900"/>
              <a:buFont typeface="Open Sans Light"/>
              <a:buAutoNum type="arabicPeriod"/>
            </a:pPr>
            <a:r>
              <a:rPr lang="en" sz="1900"/>
              <a:t>Keep it updated</a:t>
            </a:r>
            <a:endParaRPr sz="13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7" name="Shape 1357"/>
        <p:cNvGrpSpPr/>
        <p:nvPr/>
      </p:nvGrpSpPr>
      <p:grpSpPr>
        <a:xfrm>
          <a:off x="0" y="0"/>
          <a:ext cx="0" cy="0"/>
          <a:chOff x="0" y="0"/>
          <a:chExt cx="0" cy="0"/>
        </a:xfrm>
      </p:grpSpPr>
      <p:sp>
        <p:nvSpPr>
          <p:cNvPr id="1358" name="Google Shape;1358;p187"/>
          <p:cNvSpPr txBox="1"/>
          <p:nvPr>
            <p:ph type="title"/>
          </p:nvPr>
        </p:nvSpPr>
        <p:spPr>
          <a:xfrm>
            <a:off x="628650" y="207466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Prototype a Scoreboard for One of Your Strategies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2" name="Shape 1362"/>
        <p:cNvGrpSpPr/>
        <p:nvPr/>
      </p:nvGrpSpPr>
      <p:grpSpPr>
        <a:xfrm>
          <a:off x="0" y="0"/>
          <a:ext cx="0" cy="0"/>
          <a:chOff x="0" y="0"/>
          <a:chExt cx="0" cy="0"/>
        </a:xfrm>
      </p:grpSpPr>
      <p:sp>
        <p:nvSpPr>
          <p:cNvPr id="1363" name="Google Shape;1363;p188"/>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Why start this habit?</a:t>
            </a:r>
            <a:endParaRPr/>
          </a:p>
        </p:txBody>
      </p:sp>
      <p:sp>
        <p:nvSpPr>
          <p:cNvPr id="1364" name="Google Shape;1364;p188"/>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rPr lang="en">
                <a:solidFill>
                  <a:schemeClr val="accent2"/>
                </a:solidFill>
              </a:rPr>
              <a:t>“Execution doesn’t like complexity.  The two best friends of execution are simplicity and transparency.”  ~ Chris McChesney</a:t>
            </a:r>
            <a:endParaRPr>
              <a:solidFill>
                <a:schemeClr val="accent2"/>
              </a:solidFill>
            </a:endParaRPr>
          </a:p>
          <a:p>
            <a:pPr indent="0" lvl="0" marL="0" rtl="0" algn="l">
              <a:spcBef>
                <a:spcPts val="800"/>
              </a:spcBef>
              <a:spcAft>
                <a:spcPts val="0"/>
              </a:spcAft>
              <a:buNone/>
            </a:pPr>
            <a:r>
              <a:rPr lang="en" sz="1500">
                <a:solidFill>
                  <a:schemeClr val="accent2"/>
                </a:solidFill>
                <a:highlight>
                  <a:srgbClr val="FFFFFF"/>
                </a:highlight>
              </a:rPr>
              <a:t>The lag and lead measures won’t have much meaning to the team unless they can see the progress in real time. </a:t>
            </a:r>
            <a:endParaRPr sz="1500">
              <a:solidFill>
                <a:schemeClr val="accent2"/>
              </a:solidFill>
              <a:highlight>
                <a:srgbClr val="FFFFFF"/>
              </a:highlight>
            </a:endParaRPr>
          </a:p>
          <a:p>
            <a:pPr indent="-323850" lvl="0" marL="457200" rtl="0" algn="l">
              <a:spcBef>
                <a:spcPts val="800"/>
              </a:spcBef>
              <a:spcAft>
                <a:spcPts val="0"/>
              </a:spcAft>
              <a:buClr>
                <a:schemeClr val="accent2"/>
              </a:buClr>
              <a:buSzPts val="1500"/>
              <a:buFont typeface="Open Sans Light"/>
              <a:buChar char="•"/>
            </a:pPr>
            <a:r>
              <a:rPr lang="en" sz="1500">
                <a:solidFill>
                  <a:schemeClr val="accent2"/>
                </a:solidFill>
                <a:highlight>
                  <a:srgbClr val="FFFFFF"/>
                </a:highlight>
              </a:rPr>
              <a:t>Bowling through a curtain is not that much fun. </a:t>
            </a:r>
            <a:endParaRPr sz="1500">
              <a:solidFill>
                <a:schemeClr val="accent2"/>
              </a:solidFill>
              <a:highlight>
                <a:srgbClr val="FFFFFF"/>
              </a:highlight>
            </a:endParaRPr>
          </a:p>
          <a:p>
            <a:pPr indent="0" lvl="0" marL="0" rtl="0" algn="l">
              <a:spcBef>
                <a:spcPts val="800"/>
              </a:spcBef>
              <a:spcAft>
                <a:spcPts val="0"/>
              </a:spcAft>
              <a:buNone/>
            </a:pPr>
            <a:r>
              <a:rPr lang="en" sz="1500">
                <a:solidFill>
                  <a:schemeClr val="accent2"/>
                </a:solidFill>
                <a:highlight>
                  <a:srgbClr val="FFFFFF"/>
                </a:highlight>
              </a:rPr>
              <a:t>Discipline 3 is the discipline of engagement. </a:t>
            </a:r>
            <a:endParaRPr sz="1500">
              <a:solidFill>
                <a:schemeClr val="accent2"/>
              </a:solidFill>
              <a:highlight>
                <a:srgbClr val="FFFFFF"/>
              </a:highlight>
            </a:endParaRPr>
          </a:p>
          <a:p>
            <a:pPr indent="-323850" lvl="0" marL="457200" rtl="0" algn="l">
              <a:spcBef>
                <a:spcPts val="800"/>
              </a:spcBef>
              <a:spcAft>
                <a:spcPts val="0"/>
              </a:spcAft>
              <a:buClr>
                <a:schemeClr val="accent2"/>
              </a:buClr>
              <a:buSzPts val="1500"/>
              <a:buFont typeface="Open Sans Light"/>
              <a:buChar char="•"/>
            </a:pPr>
            <a:r>
              <a:rPr lang="en" sz="1500">
                <a:solidFill>
                  <a:schemeClr val="accent2"/>
                </a:solidFill>
                <a:highlight>
                  <a:srgbClr val="FFFFFF"/>
                </a:highlight>
              </a:rPr>
              <a:t>People perform best when they are emotionally engaged, and the highest level of engagement comes when people know the score: whether they are winning or losing the game. It’s that simple. </a:t>
            </a:r>
            <a:endParaRPr sz="1500">
              <a:solidFill>
                <a:schemeClr val="accent2"/>
              </a:solidFill>
            </a:endParaRPr>
          </a:p>
        </p:txBody>
      </p:sp>
      <p:sp>
        <p:nvSpPr>
          <p:cNvPr id="1365" name="Google Shape;1365;p188"/>
          <p:cNvSpPr txBox="1"/>
          <p:nvPr/>
        </p:nvSpPr>
        <p:spPr>
          <a:xfrm>
            <a:off x="672150" y="4017025"/>
            <a:ext cx="629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accent1"/>
                </a:solidFill>
                <a:latin typeface="Open Sans Light"/>
                <a:ea typeface="Open Sans Light"/>
                <a:cs typeface="Open Sans Light"/>
                <a:sym typeface="Open Sans Light"/>
                <a:hlinkClick r:id="rId3">
                  <a:extLst>
                    <a:ext uri="{A12FA001-AC4F-418D-AE19-62706E023703}">
                      <ahyp:hlinkClr val="tx"/>
                    </a:ext>
                  </a:extLst>
                </a:hlinkClick>
              </a:rPr>
              <a:t>https://www.franklincovey.com/the-4-disciplines/discipline-3-scoreboard/</a:t>
            </a:r>
            <a:endParaRPr>
              <a:solidFill>
                <a:schemeClr val="accent1"/>
              </a:solidFill>
              <a:latin typeface="Open Sans Light"/>
              <a:ea typeface="Open Sans Light"/>
              <a:cs typeface="Open Sans Light"/>
              <a:sym typeface="Open Sans Light"/>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9" name="Shape 1369"/>
        <p:cNvGrpSpPr/>
        <p:nvPr/>
      </p:nvGrpSpPr>
      <p:grpSpPr>
        <a:xfrm>
          <a:off x="0" y="0"/>
          <a:ext cx="0" cy="0"/>
          <a:chOff x="0" y="0"/>
          <a:chExt cx="0" cy="0"/>
        </a:xfrm>
      </p:grpSpPr>
      <p:sp>
        <p:nvSpPr>
          <p:cNvPr id="1370" name="Google Shape;1370;p189"/>
          <p:cNvSpPr txBox="1"/>
          <p:nvPr>
            <p:ph type="title"/>
          </p:nvPr>
        </p:nvSpPr>
        <p:spPr>
          <a:xfrm>
            <a:off x="628650" y="207466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LUNCH</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4" name="Shape 1374"/>
        <p:cNvGrpSpPr/>
        <p:nvPr/>
      </p:nvGrpSpPr>
      <p:grpSpPr>
        <a:xfrm>
          <a:off x="0" y="0"/>
          <a:ext cx="0" cy="0"/>
          <a:chOff x="0" y="0"/>
          <a:chExt cx="0" cy="0"/>
        </a:xfrm>
      </p:grpSpPr>
      <p:graphicFrame>
        <p:nvGraphicFramePr>
          <p:cNvPr id="1375" name="Google Shape;1375;p190"/>
          <p:cNvGraphicFramePr/>
          <p:nvPr/>
        </p:nvGraphicFramePr>
        <p:xfrm>
          <a:off x="952500" y="432260"/>
          <a:ext cx="3000000" cy="3000000"/>
        </p:xfrm>
        <a:graphic>
          <a:graphicData uri="http://schemas.openxmlformats.org/drawingml/2006/table">
            <a:tbl>
              <a:tblPr>
                <a:noFill/>
                <a:tableStyleId>{2B86B7E1-8F45-413C-B6F0-3780F5E1D656}</a:tableStyleId>
              </a:tblPr>
              <a:tblGrid>
                <a:gridCol w="7239000"/>
              </a:tblGrid>
              <a:tr h="701825">
                <a:tc>
                  <a:txBody>
                    <a:bodyPr/>
                    <a:lstStyle/>
                    <a:p>
                      <a:pPr indent="0" lvl="0" marL="0" rtl="0" algn="ctr">
                        <a:spcBef>
                          <a:spcPts val="0"/>
                        </a:spcBef>
                        <a:spcAft>
                          <a:spcPts val="0"/>
                        </a:spcAft>
                        <a:buNone/>
                      </a:pPr>
                      <a:r>
                        <a:rPr lang="en" sz="2400">
                          <a:latin typeface="Open Sans Light"/>
                          <a:ea typeface="Open Sans Light"/>
                          <a:cs typeface="Open Sans Light"/>
                          <a:sym typeface="Open Sans Light"/>
                        </a:rPr>
                        <a:t>Selecting Strategies Part 1- Ensuring Alignment</a:t>
                      </a:r>
                      <a:endParaRPr sz="2400">
                        <a:latin typeface="Open Sans Light"/>
                        <a:ea typeface="Open Sans Light"/>
                        <a:cs typeface="Open Sans Light"/>
                        <a:sym typeface="Open Sans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01825">
                <a:tc>
                  <a:txBody>
                    <a:bodyPr/>
                    <a:lstStyle/>
                    <a:p>
                      <a:pPr indent="0" lvl="0" marL="0" rtl="0" algn="ctr">
                        <a:spcBef>
                          <a:spcPts val="0"/>
                        </a:spcBef>
                        <a:spcAft>
                          <a:spcPts val="0"/>
                        </a:spcAft>
                        <a:buNone/>
                      </a:pPr>
                      <a:r>
                        <a:rPr lang="en" sz="2400">
                          <a:latin typeface="Open Sans Light"/>
                          <a:ea typeface="Open Sans Light"/>
                          <a:cs typeface="Open Sans Light"/>
                          <a:sym typeface="Open Sans Light"/>
                        </a:rPr>
                        <a:t>Selecting Strategies Part 2- Prioritizing for Impact</a:t>
                      </a:r>
                      <a:endParaRPr sz="2400">
                        <a:latin typeface="Open Sans Light"/>
                        <a:ea typeface="Open Sans Light"/>
                        <a:cs typeface="Open Sans Light"/>
                        <a:sym typeface="Open Sans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01825">
                <a:tc>
                  <a:txBody>
                    <a:bodyPr/>
                    <a:lstStyle/>
                    <a:p>
                      <a:pPr indent="0" lvl="0" marL="0" rtl="0" algn="ctr">
                        <a:spcBef>
                          <a:spcPts val="0"/>
                        </a:spcBef>
                        <a:spcAft>
                          <a:spcPts val="0"/>
                        </a:spcAft>
                        <a:buNone/>
                      </a:pPr>
                      <a:r>
                        <a:rPr lang="en" sz="2400">
                          <a:latin typeface="Open Sans Light"/>
                          <a:ea typeface="Open Sans Light"/>
                          <a:cs typeface="Open Sans Light"/>
                          <a:sym typeface="Open Sans Light"/>
                        </a:rPr>
                        <a:t>4 Disciplines of Execution- What does it mean to keep score? </a:t>
                      </a:r>
                      <a:endParaRPr sz="2400">
                        <a:latin typeface="Open Sans Light"/>
                        <a:ea typeface="Open Sans Light"/>
                        <a:cs typeface="Open Sans Light"/>
                        <a:sym typeface="Open Sans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01825">
                <a:tc>
                  <a:txBody>
                    <a:bodyPr/>
                    <a:lstStyle/>
                    <a:p>
                      <a:pPr indent="0" lvl="0" marL="0" rtl="0" algn="ctr">
                        <a:spcBef>
                          <a:spcPts val="0"/>
                        </a:spcBef>
                        <a:spcAft>
                          <a:spcPts val="0"/>
                        </a:spcAft>
                        <a:buNone/>
                      </a:pPr>
                      <a:r>
                        <a:rPr lang="en" sz="2400">
                          <a:latin typeface="Open Sans Light"/>
                          <a:ea typeface="Open Sans Light"/>
                          <a:cs typeface="Open Sans Light"/>
                          <a:sym typeface="Open Sans Light"/>
                        </a:rPr>
                        <a:t>Leadership &amp; Culture</a:t>
                      </a:r>
                      <a:endParaRPr sz="2400">
                        <a:latin typeface="Open Sans Light"/>
                        <a:ea typeface="Open Sans Light"/>
                        <a:cs typeface="Open Sans Light"/>
                        <a:sym typeface="Open Sans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1"/>
                    </a:solidFill>
                  </a:tcPr>
                </a:tc>
              </a:tr>
              <a:tr h="701825">
                <a:tc>
                  <a:txBody>
                    <a:bodyPr/>
                    <a:lstStyle/>
                    <a:p>
                      <a:pPr indent="0" lvl="0" marL="0" rtl="0" algn="ctr">
                        <a:spcBef>
                          <a:spcPts val="0"/>
                        </a:spcBef>
                        <a:spcAft>
                          <a:spcPts val="0"/>
                        </a:spcAft>
                        <a:buNone/>
                      </a:pPr>
                      <a:r>
                        <a:rPr lang="en" sz="2400">
                          <a:latin typeface="Open Sans Light"/>
                          <a:ea typeface="Open Sans Light"/>
                          <a:cs typeface="Open Sans Light"/>
                          <a:sym typeface="Open Sans Light"/>
                        </a:rPr>
                        <a:t>Turnkey Planning &amp; Closing</a:t>
                      </a:r>
                      <a:endParaRPr sz="2400">
                        <a:latin typeface="Open Sans Light"/>
                        <a:ea typeface="Open Sans Light"/>
                        <a:cs typeface="Open Sans Light"/>
                        <a:sym typeface="Open Sans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9" name="Shape 1379"/>
        <p:cNvGrpSpPr/>
        <p:nvPr/>
      </p:nvGrpSpPr>
      <p:grpSpPr>
        <a:xfrm>
          <a:off x="0" y="0"/>
          <a:ext cx="0" cy="0"/>
          <a:chOff x="0" y="0"/>
          <a:chExt cx="0" cy="0"/>
        </a:xfrm>
      </p:grpSpPr>
      <p:sp>
        <p:nvSpPr>
          <p:cNvPr id="1380" name="Google Shape;1380;p191"/>
          <p:cNvSpPr txBox="1"/>
          <p:nvPr>
            <p:ph type="title"/>
          </p:nvPr>
        </p:nvSpPr>
        <p:spPr>
          <a:xfrm>
            <a:off x="629841" y="273844"/>
            <a:ext cx="7886700" cy="861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Leadership Focus- Principals</a:t>
            </a:r>
            <a:endParaRPr/>
          </a:p>
        </p:txBody>
      </p:sp>
      <p:sp>
        <p:nvSpPr>
          <p:cNvPr id="1381" name="Google Shape;1381;p191"/>
          <p:cNvSpPr txBox="1"/>
          <p:nvPr>
            <p:ph idx="1" type="body"/>
          </p:nvPr>
        </p:nvSpPr>
        <p:spPr>
          <a:xfrm>
            <a:off x="629841" y="1260871"/>
            <a:ext cx="3868500" cy="685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sz="2000">
                <a:latin typeface="Open Sans"/>
                <a:ea typeface="Open Sans"/>
                <a:cs typeface="Open Sans"/>
                <a:sym typeface="Open Sans"/>
              </a:rPr>
              <a:t>Coach those you lead: Give Constructive Feedback</a:t>
            </a:r>
            <a:endParaRPr/>
          </a:p>
        </p:txBody>
      </p:sp>
      <p:sp>
        <p:nvSpPr>
          <p:cNvPr id="1382" name="Google Shape;1382;p191"/>
          <p:cNvSpPr txBox="1"/>
          <p:nvPr>
            <p:ph idx="2" type="body"/>
          </p:nvPr>
        </p:nvSpPr>
        <p:spPr>
          <a:xfrm>
            <a:off x="629841" y="2003821"/>
            <a:ext cx="3868500" cy="2235600"/>
          </a:xfrm>
          <a:prstGeom prst="rect">
            <a:avLst/>
          </a:prstGeom>
        </p:spPr>
        <p:txBody>
          <a:bodyPr anchorCtr="0" anchor="t" bIns="34275" lIns="68575" spcFirstLastPara="1" rIns="68575" wrap="square" tIns="34275">
            <a:noAutofit/>
          </a:bodyPr>
          <a:lstStyle/>
          <a:p>
            <a:pPr indent="-336550" lvl="0" marL="457200" rtl="0" algn="l">
              <a:spcBef>
                <a:spcPts val="800"/>
              </a:spcBef>
              <a:spcAft>
                <a:spcPts val="0"/>
              </a:spcAft>
              <a:buClr>
                <a:schemeClr val="dk1"/>
              </a:buClr>
              <a:buSzPts val="1700"/>
              <a:buChar char="●"/>
            </a:pPr>
            <a:r>
              <a:rPr lang="en" sz="1700"/>
              <a:t>Focus on the needs of the receiver </a:t>
            </a:r>
            <a:endParaRPr sz="1700"/>
          </a:p>
          <a:p>
            <a:pPr indent="-336550" lvl="0" marL="457200" rtl="0" algn="l">
              <a:spcBef>
                <a:spcPts val="0"/>
              </a:spcBef>
              <a:spcAft>
                <a:spcPts val="0"/>
              </a:spcAft>
              <a:buClr>
                <a:schemeClr val="dk1"/>
              </a:buClr>
              <a:buSzPts val="1700"/>
              <a:buChar char="●"/>
            </a:pPr>
            <a:r>
              <a:rPr lang="en" sz="1700"/>
              <a:t>Be specific with descriptive facts</a:t>
            </a:r>
            <a:endParaRPr sz="1700"/>
          </a:p>
          <a:p>
            <a:pPr indent="-336550" lvl="0" marL="457200" rtl="0" algn="l">
              <a:spcBef>
                <a:spcPts val="0"/>
              </a:spcBef>
              <a:spcAft>
                <a:spcPts val="0"/>
              </a:spcAft>
              <a:buClr>
                <a:schemeClr val="dk1"/>
              </a:buClr>
              <a:buSzPts val="1700"/>
              <a:buChar char="●"/>
            </a:pPr>
            <a:r>
              <a:rPr lang="en" sz="1700"/>
              <a:t>Tough on the performance (data)</a:t>
            </a:r>
            <a:endParaRPr sz="1700"/>
          </a:p>
          <a:p>
            <a:pPr indent="-336550" lvl="0" marL="457200" rtl="0" algn="l">
              <a:spcBef>
                <a:spcPts val="0"/>
              </a:spcBef>
              <a:spcAft>
                <a:spcPts val="0"/>
              </a:spcAft>
              <a:buClr>
                <a:schemeClr val="dk1"/>
              </a:buClr>
              <a:buSzPts val="1700"/>
              <a:buChar char="●"/>
            </a:pPr>
            <a:r>
              <a:rPr lang="en" sz="1700"/>
              <a:t>Focus on the future and suggest positive alternatives</a:t>
            </a:r>
            <a:endParaRPr sz="1700"/>
          </a:p>
          <a:p>
            <a:pPr indent="0" lvl="0" marL="0" rtl="0" algn="l">
              <a:spcBef>
                <a:spcPts val="800"/>
              </a:spcBef>
              <a:spcAft>
                <a:spcPts val="0"/>
              </a:spcAft>
              <a:buNone/>
            </a:pPr>
            <a:r>
              <a:t/>
            </a:r>
            <a:endParaRPr sz="1700"/>
          </a:p>
          <a:p>
            <a:pPr indent="0" lvl="0" marL="0" rtl="0" algn="r">
              <a:spcBef>
                <a:spcPts val="800"/>
              </a:spcBef>
              <a:spcAft>
                <a:spcPts val="0"/>
              </a:spcAft>
              <a:buNone/>
            </a:pPr>
            <a:r>
              <a:rPr lang="en" sz="1400"/>
              <a:t>(McBride, 2019)</a:t>
            </a:r>
            <a:endParaRPr/>
          </a:p>
        </p:txBody>
      </p:sp>
      <p:sp>
        <p:nvSpPr>
          <p:cNvPr id="1383" name="Google Shape;1383;p191"/>
          <p:cNvSpPr txBox="1"/>
          <p:nvPr>
            <p:ph idx="3" type="body"/>
          </p:nvPr>
        </p:nvSpPr>
        <p:spPr>
          <a:xfrm>
            <a:off x="4629150" y="1260871"/>
            <a:ext cx="3887400" cy="685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a:t>Maintain Accountability Meetings</a:t>
            </a:r>
            <a:endParaRPr/>
          </a:p>
        </p:txBody>
      </p:sp>
      <p:sp>
        <p:nvSpPr>
          <p:cNvPr id="1384" name="Google Shape;1384;p191"/>
          <p:cNvSpPr txBox="1"/>
          <p:nvPr>
            <p:ph idx="4" type="body"/>
          </p:nvPr>
        </p:nvSpPr>
        <p:spPr>
          <a:xfrm>
            <a:off x="4629150" y="2003821"/>
            <a:ext cx="3887400" cy="2235600"/>
          </a:xfrm>
          <a:prstGeom prst="rect">
            <a:avLst/>
          </a:prstGeom>
        </p:spPr>
        <p:txBody>
          <a:bodyPr anchorCtr="0" anchor="t" bIns="34275" lIns="68575" spcFirstLastPara="1" rIns="68575" wrap="square" tIns="34275">
            <a:noAutofit/>
          </a:bodyPr>
          <a:lstStyle/>
          <a:p>
            <a:pPr indent="-342900" lvl="0" marL="457200" rtl="0" algn="l">
              <a:spcBef>
                <a:spcPts val="800"/>
              </a:spcBef>
              <a:spcAft>
                <a:spcPts val="0"/>
              </a:spcAft>
              <a:buSzPts val="1800"/>
              <a:buChar char="●"/>
            </a:pPr>
            <a:r>
              <a:rPr lang="en"/>
              <a:t>Ensure staff have time to hold weekly accountability meetings within their Goal Area Investigation Teams.</a:t>
            </a:r>
            <a:endParaRPr/>
          </a:p>
          <a:p>
            <a:pPr indent="-342900" lvl="0" marL="457200" rtl="0" algn="l">
              <a:spcBef>
                <a:spcPts val="0"/>
              </a:spcBef>
              <a:spcAft>
                <a:spcPts val="0"/>
              </a:spcAft>
              <a:buSzPts val="1800"/>
              <a:buChar char="●"/>
            </a:pPr>
            <a:r>
              <a:rPr lang="en"/>
              <a:t>Provide technical support to teams when called upon. </a:t>
            </a:r>
            <a:endParaRPr/>
          </a:p>
          <a:p>
            <a:pPr indent="-342900" lvl="0" marL="457200" rtl="0" algn="l">
              <a:spcBef>
                <a:spcPts val="0"/>
              </a:spcBef>
              <a:spcAft>
                <a:spcPts val="0"/>
              </a:spcAft>
              <a:buSzPts val="1800"/>
              <a:buChar char="●"/>
            </a:pPr>
            <a:r>
              <a:rPr lang="en"/>
              <a:t>Assist in facilitating tough conversations.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8" name="Shape 1388"/>
        <p:cNvGrpSpPr/>
        <p:nvPr/>
      </p:nvGrpSpPr>
      <p:grpSpPr>
        <a:xfrm>
          <a:off x="0" y="0"/>
          <a:ext cx="0" cy="0"/>
          <a:chOff x="0" y="0"/>
          <a:chExt cx="0" cy="0"/>
        </a:xfrm>
      </p:grpSpPr>
      <p:sp>
        <p:nvSpPr>
          <p:cNvPr id="1389" name="Google Shape;1389;p192"/>
          <p:cNvSpPr txBox="1"/>
          <p:nvPr>
            <p:ph type="title"/>
          </p:nvPr>
        </p:nvSpPr>
        <p:spPr>
          <a:xfrm>
            <a:off x="629841" y="273844"/>
            <a:ext cx="7886700" cy="861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Leadership Focus- Teachers</a:t>
            </a:r>
            <a:endParaRPr/>
          </a:p>
        </p:txBody>
      </p:sp>
      <p:sp>
        <p:nvSpPr>
          <p:cNvPr id="1390" name="Google Shape;1390;p192"/>
          <p:cNvSpPr txBox="1"/>
          <p:nvPr>
            <p:ph idx="1" type="body"/>
          </p:nvPr>
        </p:nvSpPr>
        <p:spPr>
          <a:xfrm>
            <a:off x="629841" y="1489471"/>
            <a:ext cx="3868500" cy="685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a:t>Giving and Receiving Constructive Feedback </a:t>
            </a:r>
            <a:endParaRPr/>
          </a:p>
        </p:txBody>
      </p:sp>
      <p:sp>
        <p:nvSpPr>
          <p:cNvPr id="1391" name="Google Shape;1391;p192"/>
          <p:cNvSpPr txBox="1"/>
          <p:nvPr>
            <p:ph idx="2" type="body"/>
          </p:nvPr>
        </p:nvSpPr>
        <p:spPr>
          <a:xfrm>
            <a:off x="629841" y="2232421"/>
            <a:ext cx="3868500" cy="2235600"/>
          </a:xfrm>
          <a:prstGeom prst="rect">
            <a:avLst/>
          </a:prstGeom>
        </p:spPr>
        <p:txBody>
          <a:bodyPr anchorCtr="0" anchor="t" bIns="34275" lIns="68575" spcFirstLastPara="1" rIns="68575" wrap="square" tIns="34275">
            <a:noAutofit/>
          </a:bodyPr>
          <a:lstStyle/>
          <a:p>
            <a:pPr indent="-336550" lvl="0" marL="457200" rtl="0" algn="l">
              <a:spcBef>
                <a:spcPts val="800"/>
              </a:spcBef>
              <a:spcAft>
                <a:spcPts val="0"/>
              </a:spcAft>
              <a:buSzPts val="1700"/>
              <a:buChar char="●"/>
            </a:pPr>
            <a:r>
              <a:rPr lang="en" sz="1700"/>
              <a:t>Focus on the needs of the receiver </a:t>
            </a:r>
            <a:endParaRPr sz="1700"/>
          </a:p>
          <a:p>
            <a:pPr indent="-336550" lvl="0" marL="457200" rtl="0" algn="l">
              <a:spcBef>
                <a:spcPts val="0"/>
              </a:spcBef>
              <a:spcAft>
                <a:spcPts val="0"/>
              </a:spcAft>
              <a:buSzPts val="1700"/>
              <a:buChar char="●"/>
            </a:pPr>
            <a:r>
              <a:rPr lang="en" sz="1700"/>
              <a:t>Be specific with descriptive facts</a:t>
            </a:r>
            <a:endParaRPr sz="1700"/>
          </a:p>
          <a:p>
            <a:pPr indent="-336550" lvl="0" marL="457200" rtl="0" algn="l">
              <a:spcBef>
                <a:spcPts val="0"/>
              </a:spcBef>
              <a:spcAft>
                <a:spcPts val="0"/>
              </a:spcAft>
              <a:buSzPts val="1700"/>
              <a:buChar char="●"/>
            </a:pPr>
            <a:r>
              <a:rPr lang="en" sz="1700"/>
              <a:t>Tough on the performance (data)</a:t>
            </a:r>
            <a:endParaRPr sz="1700"/>
          </a:p>
          <a:p>
            <a:pPr indent="-336550" lvl="0" marL="457200" rtl="0" algn="l">
              <a:spcBef>
                <a:spcPts val="0"/>
              </a:spcBef>
              <a:spcAft>
                <a:spcPts val="0"/>
              </a:spcAft>
              <a:buSzPts val="1700"/>
              <a:buChar char="●"/>
            </a:pPr>
            <a:r>
              <a:rPr lang="en" sz="1700"/>
              <a:t>Focus on the future and suggest positive alternatives</a:t>
            </a:r>
            <a:endParaRPr sz="1700"/>
          </a:p>
          <a:p>
            <a:pPr indent="0" lvl="0" marL="0" rtl="0" algn="l">
              <a:spcBef>
                <a:spcPts val="800"/>
              </a:spcBef>
              <a:spcAft>
                <a:spcPts val="0"/>
              </a:spcAft>
              <a:buNone/>
            </a:pPr>
            <a:r>
              <a:t/>
            </a:r>
            <a:endParaRPr sz="1700"/>
          </a:p>
          <a:p>
            <a:pPr indent="0" lvl="0" marL="0" rtl="0" algn="r">
              <a:spcBef>
                <a:spcPts val="800"/>
              </a:spcBef>
              <a:spcAft>
                <a:spcPts val="0"/>
              </a:spcAft>
              <a:buNone/>
            </a:pPr>
            <a:r>
              <a:rPr lang="en" sz="1400"/>
              <a:t>(McBride, 2019)</a:t>
            </a:r>
            <a:endParaRPr sz="1400"/>
          </a:p>
        </p:txBody>
      </p:sp>
      <p:sp>
        <p:nvSpPr>
          <p:cNvPr id="1392" name="Google Shape;1392;p192"/>
          <p:cNvSpPr txBox="1"/>
          <p:nvPr>
            <p:ph idx="3" type="body"/>
          </p:nvPr>
        </p:nvSpPr>
        <p:spPr>
          <a:xfrm>
            <a:off x="4629150" y="1489471"/>
            <a:ext cx="3887400" cy="685800"/>
          </a:xfrm>
          <a:prstGeom prst="rect">
            <a:avLst/>
          </a:prstGeom>
        </p:spPr>
        <p:txBody>
          <a:bodyPr anchorCtr="0" anchor="b" bIns="34275" lIns="68575" spcFirstLastPara="1" rIns="68575" wrap="square" tIns="34275">
            <a:noAutofit/>
          </a:bodyPr>
          <a:lstStyle/>
          <a:p>
            <a:pPr indent="0" lvl="0" marL="0" rtl="0" algn="l">
              <a:spcBef>
                <a:spcPts val="800"/>
              </a:spcBef>
              <a:spcAft>
                <a:spcPts val="0"/>
              </a:spcAft>
              <a:buNone/>
            </a:pPr>
            <a:r>
              <a:rPr lang="en"/>
              <a:t>Analyzing Data in Objective Conversations</a:t>
            </a:r>
            <a:endParaRPr/>
          </a:p>
        </p:txBody>
      </p:sp>
      <p:sp>
        <p:nvSpPr>
          <p:cNvPr id="1393" name="Google Shape;1393;p192"/>
          <p:cNvSpPr txBox="1"/>
          <p:nvPr>
            <p:ph idx="4" type="body"/>
          </p:nvPr>
        </p:nvSpPr>
        <p:spPr>
          <a:xfrm>
            <a:off x="4629150" y="2232421"/>
            <a:ext cx="3887400" cy="2235600"/>
          </a:xfrm>
          <a:prstGeom prst="rect">
            <a:avLst/>
          </a:prstGeom>
        </p:spPr>
        <p:txBody>
          <a:bodyPr anchorCtr="0" anchor="t" bIns="34275" lIns="68575" spcFirstLastPara="1" rIns="68575" wrap="square" tIns="34275">
            <a:noAutofit/>
          </a:bodyPr>
          <a:lstStyle/>
          <a:p>
            <a:pPr indent="-342900" lvl="0" marL="457200" rtl="0" algn="l">
              <a:spcBef>
                <a:spcPts val="800"/>
              </a:spcBef>
              <a:spcAft>
                <a:spcPts val="0"/>
              </a:spcAft>
              <a:buSzPts val="1800"/>
              <a:buChar char="●"/>
            </a:pPr>
            <a:r>
              <a:rPr lang="en"/>
              <a:t>Focus on the facts and not the feelings</a:t>
            </a:r>
            <a:endParaRPr/>
          </a:p>
          <a:p>
            <a:pPr indent="-342900" lvl="0" marL="457200" rtl="0" algn="l">
              <a:spcBef>
                <a:spcPts val="0"/>
              </a:spcBef>
              <a:spcAft>
                <a:spcPts val="0"/>
              </a:spcAft>
              <a:buSzPts val="1800"/>
              <a:buChar char="●"/>
            </a:pPr>
            <a:r>
              <a:rPr lang="en"/>
              <a:t>Establish and stick to conversation outcomes</a:t>
            </a:r>
            <a:endParaRPr/>
          </a:p>
          <a:p>
            <a:pPr indent="-323850" lvl="1" marL="914400" rtl="0" algn="l">
              <a:spcBef>
                <a:spcPts val="0"/>
              </a:spcBef>
              <a:spcAft>
                <a:spcPts val="0"/>
              </a:spcAft>
              <a:buSzPts val="1500"/>
              <a:buChar char="○"/>
            </a:pPr>
            <a:r>
              <a:rPr lang="en"/>
              <a:t>Ex- Strategies are evaluated to determine if they should be continued, revised, or stopped.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7" name="Shape 1397"/>
        <p:cNvGrpSpPr/>
        <p:nvPr/>
      </p:nvGrpSpPr>
      <p:grpSpPr>
        <a:xfrm>
          <a:off x="0" y="0"/>
          <a:ext cx="0" cy="0"/>
          <a:chOff x="0" y="0"/>
          <a:chExt cx="0" cy="0"/>
        </a:xfrm>
      </p:grpSpPr>
      <p:sp>
        <p:nvSpPr>
          <p:cNvPr id="1398" name="Google Shape;1398;p193"/>
          <p:cNvSpPr/>
          <p:nvPr/>
        </p:nvSpPr>
        <p:spPr>
          <a:xfrm>
            <a:off x="2211602" y="641123"/>
            <a:ext cx="4665600" cy="4231800"/>
          </a:xfrm>
          <a:prstGeom prst="ellipse">
            <a:avLst/>
          </a:prstGeom>
          <a:solidFill>
            <a:srgbClr val="FF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Sh</a:t>
            </a:r>
            <a:endParaRPr/>
          </a:p>
        </p:txBody>
      </p:sp>
      <p:grpSp>
        <p:nvGrpSpPr>
          <p:cNvPr id="1399" name="Google Shape;1399;p193"/>
          <p:cNvGrpSpPr/>
          <p:nvPr/>
        </p:nvGrpSpPr>
        <p:grpSpPr>
          <a:xfrm>
            <a:off x="3101195" y="84235"/>
            <a:ext cx="2886195" cy="2617828"/>
            <a:chOff x="3611776" y="414352"/>
            <a:chExt cx="2166000" cy="2166000"/>
          </a:xfrm>
        </p:grpSpPr>
        <p:sp>
          <p:nvSpPr>
            <p:cNvPr id="1400" name="Google Shape;1400;p193"/>
            <p:cNvSpPr/>
            <p:nvPr/>
          </p:nvSpPr>
          <p:spPr>
            <a:xfrm>
              <a:off x="3611776" y="414352"/>
              <a:ext cx="2166000" cy="2166000"/>
            </a:xfrm>
            <a:prstGeom prst="ellipse">
              <a:avLst/>
            </a:prstGeom>
            <a:solidFill>
              <a:srgbClr val="00B7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Open Sans Light"/>
                <a:ea typeface="Open Sans Light"/>
                <a:cs typeface="Open Sans Light"/>
                <a:sym typeface="Open Sans Light"/>
              </a:endParaRPr>
            </a:p>
          </p:txBody>
        </p:sp>
        <p:sp>
          <p:nvSpPr>
            <p:cNvPr id="1401" name="Google Shape;1401;p193"/>
            <p:cNvSpPr txBox="1"/>
            <p:nvPr/>
          </p:nvSpPr>
          <p:spPr>
            <a:xfrm>
              <a:off x="3967546" y="1027503"/>
              <a:ext cx="1496100" cy="702900"/>
            </a:xfrm>
            <a:prstGeom prst="rect">
              <a:avLst/>
            </a:prstGeom>
            <a:solidFill>
              <a:srgbClr val="00B79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u="sng">
                  <a:solidFill>
                    <a:srgbClr val="FFFFFF"/>
                  </a:solidFill>
                  <a:latin typeface="Open Sans"/>
                  <a:ea typeface="Open Sans"/>
                  <a:cs typeface="Open Sans"/>
                  <a:sym typeface="Open Sans"/>
                </a:rPr>
                <a:t>Principals</a:t>
              </a:r>
              <a:endParaRPr b="1" sz="1100" u="sng">
                <a:solidFill>
                  <a:srgbClr val="FFFFFF"/>
                </a:solidFill>
                <a:latin typeface="Open Sans"/>
                <a:ea typeface="Open Sans"/>
                <a:cs typeface="Open Sans"/>
                <a:sym typeface="Open Sans"/>
              </a:endParaRPr>
            </a:p>
            <a:p>
              <a:pPr indent="-298450" lvl="0" marL="457200" rtl="0" algn="l">
                <a:spcBef>
                  <a:spcPts val="0"/>
                </a:spcBef>
                <a:spcAft>
                  <a:spcPts val="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Model Learning Leadership</a:t>
              </a:r>
              <a:endParaRPr sz="1100">
                <a:solidFill>
                  <a:srgbClr val="FFFFFF"/>
                </a:solidFill>
                <a:latin typeface="Open Sans Light"/>
                <a:ea typeface="Open Sans Light"/>
                <a:cs typeface="Open Sans Light"/>
                <a:sym typeface="Open Sans Light"/>
              </a:endParaRPr>
            </a:p>
            <a:p>
              <a:pPr indent="-298450" lvl="0" marL="457200" rtl="0" algn="l">
                <a:spcBef>
                  <a:spcPts val="0"/>
                </a:spcBef>
                <a:spcAft>
                  <a:spcPts val="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Motivate Teachers</a:t>
              </a:r>
              <a:endParaRPr sz="1100">
                <a:solidFill>
                  <a:srgbClr val="FFFFFF"/>
                </a:solidFill>
                <a:latin typeface="Open Sans Light"/>
                <a:ea typeface="Open Sans Light"/>
                <a:cs typeface="Open Sans Light"/>
                <a:sym typeface="Open Sans Light"/>
              </a:endParaRPr>
            </a:p>
            <a:p>
              <a:pPr indent="-298450" lvl="0" marL="457200" rtl="0" algn="l">
                <a:spcBef>
                  <a:spcPts val="0"/>
                </a:spcBef>
                <a:spcAft>
                  <a:spcPts val="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Support Inquiry, Innovation, and Exploration</a:t>
              </a:r>
              <a:endParaRPr sz="1100">
                <a:solidFill>
                  <a:srgbClr val="FFFFFF"/>
                </a:solidFill>
                <a:latin typeface="Open Sans Light"/>
                <a:ea typeface="Open Sans Light"/>
                <a:cs typeface="Open Sans Light"/>
                <a:sym typeface="Open Sans Light"/>
              </a:endParaRPr>
            </a:p>
          </p:txBody>
        </p:sp>
      </p:grpSp>
      <p:grpSp>
        <p:nvGrpSpPr>
          <p:cNvPr id="1402" name="Google Shape;1402;p193"/>
          <p:cNvGrpSpPr/>
          <p:nvPr/>
        </p:nvGrpSpPr>
        <p:grpSpPr>
          <a:xfrm>
            <a:off x="4443913" y="2192768"/>
            <a:ext cx="2886195" cy="2617828"/>
            <a:chOff x="4562258" y="2095912"/>
            <a:chExt cx="2166000" cy="2166000"/>
          </a:xfrm>
        </p:grpSpPr>
        <p:sp>
          <p:nvSpPr>
            <p:cNvPr id="1403" name="Google Shape;1403;p193"/>
            <p:cNvSpPr/>
            <p:nvPr/>
          </p:nvSpPr>
          <p:spPr>
            <a:xfrm>
              <a:off x="4562258" y="2095912"/>
              <a:ext cx="2166000" cy="2166000"/>
            </a:xfrm>
            <a:prstGeom prst="ellipse">
              <a:avLst/>
            </a:prstGeom>
            <a:solidFill>
              <a:srgbClr val="D500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Open Sans Light"/>
                <a:ea typeface="Open Sans Light"/>
                <a:cs typeface="Open Sans Light"/>
                <a:sym typeface="Open Sans Light"/>
              </a:endParaRPr>
            </a:p>
          </p:txBody>
        </p:sp>
        <p:sp>
          <p:nvSpPr>
            <p:cNvPr id="1404" name="Google Shape;1404;p193"/>
            <p:cNvSpPr txBox="1"/>
            <p:nvPr/>
          </p:nvSpPr>
          <p:spPr>
            <a:xfrm>
              <a:off x="5137032" y="2834728"/>
              <a:ext cx="1496100" cy="702900"/>
            </a:xfrm>
            <a:prstGeom prst="rect">
              <a:avLst/>
            </a:prstGeom>
            <a:solidFill>
              <a:srgbClr val="D500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u="sng">
                  <a:solidFill>
                    <a:srgbClr val="FFFFFF"/>
                  </a:solidFill>
                  <a:latin typeface="Open Sans"/>
                  <a:ea typeface="Open Sans"/>
                  <a:cs typeface="Open Sans"/>
                  <a:sym typeface="Open Sans"/>
                </a:rPr>
                <a:t>Additional Stakeholders</a:t>
              </a:r>
              <a:endParaRPr b="1" sz="1100" u="sng">
                <a:solidFill>
                  <a:srgbClr val="FFFFFF"/>
                </a:solidFill>
                <a:latin typeface="Open Sans"/>
                <a:ea typeface="Open Sans"/>
                <a:cs typeface="Open Sans"/>
                <a:sym typeface="Open Sans"/>
              </a:endParaRPr>
            </a:p>
            <a:p>
              <a:pPr indent="-298450" lvl="0" marL="457200" rtl="0" algn="l">
                <a:spcBef>
                  <a:spcPts val="0"/>
                </a:spcBef>
                <a:spcAft>
                  <a:spcPts val="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Input in Goals and Strategies</a:t>
              </a:r>
              <a:endParaRPr sz="1100">
                <a:solidFill>
                  <a:srgbClr val="FFFFFF"/>
                </a:solidFill>
                <a:latin typeface="Open Sans Light"/>
                <a:ea typeface="Open Sans Light"/>
                <a:cs typeface="Open Sans Light"/>
                <a:sym typeface="Open Sans Light"/>
              </a:endParaRPr>
            </a:p>
            <a:p>
              <a:pPr indent="-298450" lvl="0" marL="457200" rtl="0" algn="l">
                <a:spcBef>
                  <a:spcPts val="0"/>
                </a:spcBef>
                <a:spcAft>
                  <a:spcPts val="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Communicate about and Invest in the Work</a:t>
              </a:r>
              <a:endParaRPr sz="1100">
                <a:solidFill>
                  <a:srgbClr val="FFFFFF"/>
                </a:solidFill>
                <a:latin typeface="Open Sans Light"/>
                <a:ea typeface="Open Sans Light"/>
                <a:cs typeface="Open Sans Light"/>
                <a:sym typeface="Open Sans Light"/>
              </a:endParaRPr>
            </a:p>
          </p:txBody>
        </p:sp>
      </p:grpSp>
      <p:grpSp>
        <p:nvGrpSpPr>
          <p:cNvPr id="1405" name="Google Shape;1405;p193"/>
          <p:cNvGrpSpPr/>
          <p:nvPr/>
        </p:nvGrpSpPr>
        <p:grpSpPr>
          <a:xfrm>
            <a:off x="1813886" y="2192769"/>
            <a:ext cx="2886195" cy="2617828"/>
            <a:chOff x="2702876" y="2032864"/>
            <a:chExt cx="2166000" cy="2166000"/>
          </a:xfrm>
        </p:grpSpPr>
        <p:sp>
          <p:nvSpPr>
            <p:cNvPr id="1406" name="Google Shape;1406;p193"/>
            <p:cNvSpPr/>
            <p:nvPr/>
          </p:nvSpPr>
          <p:spPr>
            <a:xfrm>
              <a:off x="2702876" y="2032864"/>
              <a:ext cx="2166000" cy="2166000"/>
            </a:xfrm>
            <a:prstGeom prst="ellipse">
              <a:avLst/>
            </a:prstGeom>
            <a:solidFill>
              <a:srgbClr val="005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Open Sans Light"/>
                <a:ea typeface="Open Sans Light"/>
                <a:cs typeface="Open Sans Light"/>
                <a:sym typeface="Open Sans Light"/>
              </a:endParaRPr>
            </a:p>
          </p:txBody>
        </p:sp>
        <p:sp>
          <p:nvSpPr>
            <p:cNvPr id="1407" name="Google Shape;1407;p193"/>
            <p:cNvSpPr txBox="1"/>
            <p:nvPr/>
          </p:nvSpPr>
          <p:spPr>
            <a:xfrm>
              <a:off x="2868527" y="2764420"/>
              <a:ext cx="1496100" cy="702900"/>
            </a:xfrm>
            <a:prstGeom prst="rect">
              <a:avLst/>
            </a:prstGeom>
            <a:solidFill>
              <a:srgbClr val="00558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u="sng">
                  <a:solidFill>
                    <a:srgbClr val="FFFFFF"/>
                  </a:solidFill>
                  <a:latin typeface="Open Sans"/>
                  <a:ea typeface="Open Sans"/>
                  <a:cs typeface="Open Sans"/>
                  <a:sym typeface="Open Sans"/>
                </a:rPr>
                <a:t>Teachers</a:t>
              </a:r>
              <a:endParaRPr b="1" sz="1100" u="sng">
                <a:solidFill>
                  <a:srgbClr val="FFFFFF"/>
                </a:solidFill>
                <a:latin typeface="Open Sans"/>
                <a:ea typeface="Open Sans"/>
                <a:cs typeface="Open Sans"/>
                <a:sym typeface="Open Sans"/>
              </a:endParaRPr>
            </a:p>
            <a:p>
              <a:pPr indent="-298450" lvl="0" marL="457200" rtl="0" algn="l">
                <a:spcBef>
                  <a:spcPts val="0"/>
                </a:spcBef>
                <a:spcAft>
                  <a:spcPts val="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Collective Efficacy</a:t>
              </a:r>
              <a:endParaRPr sz="1100">
                <a:solidFill>
                  <a:srgbClr val="FFFFFF"/>
                </a:solidFill>
                <a:latin typeface="Open Sans Light"/>
                <a:ea typeface="Open Sans Light"/>
                <a:cs typeface="Open Sans Light"/>
                <a:sym typeface="Open Sans Light"/>
              </a:endParaRPr>
            </a:p>
            <a:p>
              <a:pPr indent="-298450" lvl="0" marL="457200" rtl="0" algn="l">
                <a:spcBef>
                  <a:spcPts val="0"/>
                </a:spcBef>
                <a:spcAft>
                  <a:spcPts val="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Change Agents</a:t>
              </a:r>
              <a:endParaRPr sz="1100">
                <a:solidFill>
                  <a:srgbClr val="FFFFFF"/>
                </a:solidFill>
                <a:latin typeface="Open Sans Light"/>
                <a:ea typeface="Open Sans Light"/>
                <a:cs typeface="Open Sans Light"/>
                <a:sym typeface="Open Sans Light"/>
              </a:endParaRPr>
            </a:p>
            <a:p>
              <a:pPr indent="-298450" lvl="0" marL="457200" rtl="0" algn="l">
                <a:spcBef>
                  <a:spcPts val="0"/>
                </a:spcBef>
                <a:spcAft>
                  <a:spcPts val="0"/>
                </a:spcAft>
                <a:buClr>
                  <a:srgbClr val="FFFFFF"/>
                </a:buClr>
                <a:buSzPts val="1100"/>
                <a:buFont typeface="Open Sans Light"/>
                <a:buChar char="-"/>
              </a:pPr>
              <a:r>
                <a:rPr lang="en" sz="1100">
                  <a:solidFill>
                    <a:srgbClr val="FFFFFF"/>
                  </a:solidFill>
                  <a:latin typeface="Open Sans Light"/>
                  <a:ea typeface="Open Sans Light"/>
                  <a:cs typeface="Open Sans Light"/>
                  <a:sym typeface="Open Sans Light"/>
                </a:rPr>
                <a:t>Collegial Collaboration and Practices</a:t>
              </a:r>
              <a:endParaRPr sz="1100">
                <a:solidFill>
                  <a:srgbClr val="FFFFFF"/>
                </a:solidFill>
                <a:latin typeface="Open Sans Light"/>
                <a:ea typeface="Open Sans Light"/>
                <a:cs typeface="Open Sans Light"/>
                <a:sym typeface="Open Sans Light"/>
              </a:endParaRPr>
            </a:p>
          </p:txBody>
        </p:sp>
      </p:grpSp>
      <p:sp>
        <p:nvSpPr>
          <p:cNvPr id="1408" name="Google Shape;1408;p193"/>
          <p:cNvSpPr/>
          <p:nvPr/>
        </p:nvSpPr>
        <p:spPr>
          <a:xfrm>
            <a:off x="3731486" y="2011868"/>
            <a:ext cx="1633500" cy="1481400"/>
          </a:xfrm>
          <a:prstGeom prst="ellipse">
            <a:avLst/>
          </a:prstGeom>
          <a:solidFill>
            <a:srgbClr val="122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Open Sans Light"/>
                <a:ea typeface="Open Sans Light"/>
                <a:cs typeface="Open Sans Light"/>
                <a:sym typeface="Open Sans Light"/>
              </a:rPr>
              <a:t>-Shared Vision</a:t>
            </a:r>
            <a:endParaRPr sz="1000">
              <a:solidFill>
                <a:srgbClr val="FFFFFF"/>
              </a:solidFill>
              <a:latin typeface="Open Sans Light"/>
              <a:ea typeface="Open Sans Light"/>
              <a:cs typeface="Open Sans Light"/>
              <a:sym typeface="Open Sans Light"/>
            </a:endParaRPr>
          </a:p>
          <a:p>
            <a:pPr indent="0" lvl="0" marL="0" rtl="0" algn="l">
              <a:spcBef>
                <a:spcPts val="0"/>
              </a:spcBef>
              <a:spcAft>
                <a:spcPts val="0"/>
              </a:spcAft>
              <a:buNone/>
            </a:pPr>
            <a:r>
              <a:rPr lang="en" sz="1000">
                <a:solidFill>
                  <a:srgbClr val="FFFFFF"/>
                </a:solidFill>
                <a:latin typeface="Open Sans Light"/>
                <a:ea typeface="Open Sans Light"/>
                <a:cs typeface="Open Sans Light"/>
                <a:sym typeface="Open Sans Light"/>
              </a:rPr>
              <a:t>-Psychological Safety</a:t>
            </a:r>
            <a:endParaRPr sz="1000">
              <a:solidFill>
                <a:srgbClr val="FFFFFF"/>
              </a:solidFill>
              <a:latin typeface="Open Sans Light"/>
              <a:ea typeface="Open Sans Light"/>
              <a:cs typeface="Open Sans Light"/>
              <a:sym typeface="Open Sans Light"/>
            </a:endParaRPr>
          </a:p>
          <a:p>
            <a:pPr indent="0" lvl="0" marL="0" rtl="0" algn="l">
              <a:spcBef>
                <a:spcPts val="0"/>
              </a:spcBef>
              <a:spcAft>
                <a:spcPts val="0"/>
              </a:spcAft>
              <a:buNone/>
            </a:pPr>
            <a:r>
              <a:rPr lang="en" sz="1000">
                <a:solidFill>
                  <a:srgbClr val="FFFFFF"/>
                </a:solidFill>
                <a:latin typeface="Open Sans Light"/>
                <a:ea typeface="Open Sans Light"/>
                <a:cs typeface="Open Sans Light"/>
                <a:sym typeface="Open Sans Light"/>
              </a:rPr>
              <a:t>-Communication &amp; Feedback</a:t>
            </a:r>
            <a:endParaRPr sz="1000">
              <a:solidFill>
                <a:srgbClr val="FFFFFF"/>
              </a:solidFill>
              <a:latin typeface="Open Sans Light"/>
              <a:ea typeface="Open Sans Light"/>
              <a:cs typeface="Open Sans Light"/>
              <a:sym typeface="Open Sans Light"/>
            </a:endParaRPr>
          </a:p>
          <a:p>
            <a:pPr indent="0" lvl="0" marL="0" rtl="0" algn="l">
              <a:spcBef>
                <a:spcPts val="0"/>
              </a:spcBef>
              <a:spcAft>
                <a:spcPts val="0"/>
              </a:spcAft>
              <a:buNone/>
            </a:pPr>
            <a:r>
              <a:rPr lang="en" sz="1000">
                <a:solidFill>
                  <a:srgbClr val="FFFFFF"/>
                </a:solidFill>
                <a:latin typeface="Open Sans Light"/>
                <a:ea typeface="Open Sans Light"/>
                <a:cs typeface="Open Sans Light"/>
                <a:sym typeface="Open Sans Light"/>
              </a:rPr>
              <a:t>-Growth Mindset</a:t>
            </a:r>
            <a:endParaRPr sz="1000">
              <a:solidFill>
                <a:srgbClr val="FFFFFF"/>
              </a:solidFill>
              <a:latin typeface="Open Sans Light"/>
              <a:ea typeface="Open Sans Light"/>
              <a:cs typeface="Open Sans Light"/>
              <a:sym typeface="Open Sans Light"/>
            </a:endParaRPr>
          </a:p>
        </p:txBody>
      </p:sp>
      <p:sp>
        <p:nvSpPr>
          <p:cNvPr id="1409" name="Google Shape;1409;p193"/>
          <p:cNvSpPr txBox="1"/>
          <p:nvPr/>
        </p:nvSpPr>
        <p:spPr>
          <a:xfrm rot="-3608781">
            <a:off x="2119860" y="1515860"/>
            <a:ext cx="1234867" cy="584986"/>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latin typeface="Open Sans"/>
                <a:ea typeface="Open Sans"/>
                <a:cs typeface="Open Sans"/>
                <a:sym typeface="Open Sans"/>
              </a:rPr>
              <a:t>Shared Leadership</a:t>
            </a:r>
            <a:endParaRPr b="1" sz="1300">
              <a:latin typeface="Open Sans"/>
              <a:ea typeface="Open Sans"/>
              <a:cs typeface="Open Sans"/>
              <a:sym typeface="Open Sans"/>
            </a:endParaRPr>
          </a:p>
        </p:txBody>
      </p:sp>
      <p:sp>
        <p:nvSpPr>
          <p:cNvPr id="1410" name="Google Shape;1410;p193"/>
          <p:cNvSpPr txBox="1"/>
          <p:nvPr/>
        </p:nvSpPr>
        <p:spPr>
          <a:xfrm rot="3205510">
            <a:off x="5748636" y="1526788"/>
            <a:ext cx="1234996" cy="585008"/>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latin typeface="Open Sans"/>
                <a:ea typeface="Open Sans"/>
                <a:cs typeface="Open Sans"/>
                <a:sym typeface="Open Sans"/>
              </a:rPr>
              <a:t>Shared Leadership</a:t>
            </a:r>
            <a:endParaRPr b="1" sz="1300">
              <a:latin typeface="Open Sans"/>
              <a:ea typeface="Open Sans"/>
              <a:cs typeface="Open Sans"/>
              <a:sym typeface="Open Sans"/>
            </a:endParaRPr>
          </a:p>
        </p:txBody>
      </p:sp>
      <p:sp>
        <p:nvSpPr>
          <p:cNvPr id="1411" name="Google Shape;1411;p193"/>
          <p:cNvSpPr txBox="1"/>
          <p:nvPr/>
        </p:nvSpPr>
        <p:spPr>
          <a:xfrm rot="-835">
            <a:off x="3926910" y="4337834"/>
            <a:ext cx="12348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latin typeface="Open Sans"/>
                <a:ea typeface="Open Sans"/>
                <a:cs typeface="Open Sans"/>
                <a:sym typeface="Open Sans"/>
              </a:rPr>
              <a:t>Shared Leadership</a:t>
            </a:r>
            <a:endParaRPr b="1" sz="1300">
              <a:latin typeface="Open Sans"/>
              <a:ea typeface="Open Sans"/>
              <a:cs typeface="Open Sans"/>
              <a:sym typeface="Open Sans"/>
            </a:endParaRPr>
          </a:p>
        </p:txBody>
      </p:sp>
      <p:sp>
        <p:nvSpPr>
          <p:cNvPr id="1412" name="Google Shape;1412;p193"/>
          <p:cNvSpPr txBox="1"/>
          <p:nvPr/>
        </p:nvSpPr>
        <p:spPr>
          <a:xfrm>
            <a:off x="273500" y="158800"/>
            <a:ext cx="16335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t>Conditions for a Learning Culture</a:t>
            </a:r>
            <a:endParaRPr sz="2400"/>
          </a:p>
        </p:txBody>
      </p:sp>
      <p:pic>
        <p:nvPicPr>
          <p:cNvPr descr="Kansas State Department of Education &gt; Home" id="1413" name="Google Shape;1413;p193"/>
          <p:cNvPicPr preferRelativeResize="0"/>
          <p:nvPr/>
        </p:nvPicPr>
        <p:blipFill>
          <a:blip r:embed="rId3">
            <a:alphaModFix/>
          </a:blip>
          <a:stretch>
            <a:fillRect/>
          </a:stretch>
        </p:blipFill>
        <p:spPr>
          <a:xfrm>
            <a:off x="7510500" y="4443438"/>
            <a:ext cx="1633500" cy="70006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7" name="Shape 1417"/>
        <p:cNvGrpSpPr/>
        <p:nvPr/>
      </p:nvGrpSpPr>
      <p:grpSpPr>
        <a:xfrm>
          <a:off x="0" y="0"/>
          <a:ext cx="0" cy="0"/>
          <a:chOff x="0" y="0"/>
          <a:chExt cx="0" cy="0"/>
        </a:xfrm>
      </p:grpSpPr>
      <p:graphicFrame>
        <p:nvGraphicFramePr>
          <p:cNvPr id="1418" name="Google Shape;1418;p194"/>
          <p:cNvGraphicFramePr/>
          <p:nvPr/>
        </p:nvGraphicFramePr>
        <p:xfrm>
          <a:off x="952500" y="432260"/>
          <a:ext cx="3000000" cy="3000000"/>
        </p:xfrm>
        <a:graphic>
          <a:graphicData uri="http://schemas.openxmlformats.org/drawingml/2006/table">
            <a:tbl>
              <a:tblPr>
                <a:noFill/>
                <a:tableStyleId>{2B86B7E1-8F45-413C-B6F0-3780F5E1D656}</a:tableStyleId>
              </a:tblPr>
              <a:tblGrid>
                <a:gridCol w="7239000"/>
              </a:tblGrid>
              <a:tr h="701825">
                <a:tc>
                  <a:txBody>
                    <a:bodyPr/>
                    <a:lstStyle/>
                    <a:p>
                      <a:pPr indent="0" lvl="0" marL="0" rtl="0" algn="ctr">
                        <a:spcBef>
                          <a:spcPts val="0"/>
                        </a:spcBef>
                        <a:spcAft>
                          <a:spcPts val="0"/>
                        </a:spcAft>
                        <a:buNone/>
                      </a:pPr>
                      <a:r>
                        <a:rPr lang="en" sz="2400">
                          <a:latin typeface="Open Sans Light"/>
                          <a:ea typeface="Open Sans Light"/>
                          <a:cs typeface="Open Sans Light"/>
                          <a:sym typeface="Open Sans Light"/>
                        </a:rPr>
                        <a:t>Selecting Strategies Part 1- Ensuring Alignment</a:t>
                      </a:r>
                      <a:endParaRPr sz="2400">
                        <a:latin typeface="Open Sans Light"/>
                        <a:ea typeface="Open Sans Light"/>
                        <a:cs typeface="Open Sans Light"/>
                        <a:sym typeface="Open Sans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01825">
                <a:tc>
                  <a:txBody>
                    <a:bodyPr/>
                    <a:lstStyle/>
                    <a:p>
                      <a:pPr indent="0" lvl="0" marL="0" rtl="0" algn="ctr">
                        <a:spcBef>
                          <a:spcPts val="0"/>
                        </a:spcBef>
                        <a:spcAft>
                          <a:spcPts val="0"/>
                        </a:spcAft>
                        <a:buNone/>
                      </a:pPr>
                      <a:r>
                        <a:rPr lang="en" sz="2400">
                          <a:latin typeface="Open Sans Light"/>
                          <a:ea typeface="Open Sans Light"/>
                          <a:cs typeface="Open Sans Light"/>
                          <a:sym typeface="Open Sans Light"/>
                        </a:rPr>
                        <a:t>Selecting Strategies Part 2- Prioritizing for Impact</a:t>
                      </a:r>
                      <a:endParaRPr sz="2400">
                        <a:latin typeface="Open Sans Light"/>
                        <a:ea typeface="Open Sans Light"/>
                        <a:cs typeface="Open Sans Light"/>
                        <a:sym typeface="Open Sans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01825">
                <a:tc>
                  <a:txBody>
                    <a:bodyPr/>
                    <a:lstStyle/>
                    <a:p>
                      <a:pPr indent="0" lvl="0" marL="0" rtl="0" algn="ctr">
                        <a:spcBef>
                          <a:spcPts val="0"/>
                        </a:spcBef>
                        <a:spcAft>
                          <a:spcPts val="0"/>
                        </a:spcAft>
                        <a:buNone/>
                      </a:pPr>
                      <a:r>
                        <a:rPr lang="en" sz="2400">
                          <a:latin typeface="Open Sans Light"/>
                          <a:ea typeface="Open Sans Light"/>
                          <a:cs typeface="Open Sans Light"/>
                          <a:sym typeface="Open Sans Light"/>
                        </a:rPr>
                        <a:t>4 Disciplines of Execution- What does it mean to keep score? </a:t>
                      </a:r>
                      <a:endParaRPr sz="2400">
                        <a:latin typeface="Open Sans Light"/>
                        <a:ea typeface="Open Sans Light"/>
                        <a:cs typeface="Open Sans Light"/>
                        <a:sym typeface="Open Sans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01825">
                <a:tc>
                  <a:txBody>
                    <a:bodyPr/>
                    <a:lstStyle/>
                    <a:p>
                      <a:pPr indent="0" lvl="0" marL="0" rtl="0" algn="ctr">
                        <a:spcBef>
                          <a:spcPts val="0"/>
                        </a:spcBef>
                        <a:spcAft>
                          <a:spcPts val="0"/>
                        </a:spcAft>
                        <a:buNone/>
                      </a:pPr>
                      <a:r>
                        <a:rPr lang="en" sz="2400">
                          <a:latin typeface="Open Sans Light"/>
                          <a:ea typeface="Open Sans Light"/>
                          <a:cs typeface="Open Sans Light"/>
                          <a:sym typeface="Open Sans Light"/>
                        </a:rPr>
                        <a:t>Leadership &amp; Culture</a:t>
                      </a:r>
                      <a:endParaRPr sz="2400">
                        <a:latin typeface="Open Sans Light"/>
                        <a:ea typeface="Open Sans Light"/>
                        <a:cs typeface="Open Sans Light"/>
                        <a:sym typeface="Open Sans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01825">
                <a:tc>
                  <a:txBody>
                    <a:bodyPr/>
                    <a:lstStyle/>
                    <a:p>
                      <a:pPr indent="0" lvl="0" marL="0" rtl="0" algn="ctr">
                        <a:spcBef>
                          <a:spcPts val="0"/>
                        </a:spcBef>
                        <a:spcAft>
                          <a:spcPts val="0"/>
                        </a:spcAft>
                        <a:buNone/>
                      </a:pPr>
                      <a:r>
                        <a:rPr lang="en" sz="2400">
                          <a:latin typeface="Open Sans Light"/>
                          <a:ea typeface="Open Sans Light"/>
                          <a:cs typeface="Open Sans Light"/>
                          <a:sym typeface="Open Sans Light"/>
                        </a:rPr>
                        <a:t>Turnkey Planning &amp; Closing</a:t>
                      </a:r>
                      <a:endParaRPr sz="2400">
                        <a:latin typeface="Open Sans Light"/>
                        <a:ea typeface="Open Sans Light"/>
                        <a:cs typeface="Open Sans Light"/>
                        <a:sym typeface="Open Sans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1"/>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132"/>
          <p:cNvSpPr txBox="1"/>
          <p:nvPr>
            <p:ph type="title"/>
          </p:nvPr>
        </p:nvSpPr>
        <p:spPr>
          <a:xfrm>
            <a:off x="609600" y="675474"/>
            <a:ext cx="4234800" cy="3855300"/>
          </a:xfrm>
          <a:prstGeom prst="rect">
            <a:avLst/>
          </a:prstGeom>
        </p:spPr>
        <p:txBody>
          <a:bodyPr anchorCtr="0" anchor="b" bIns="0" lIns="365750" spcFirstLastPara="1" rIns="91425" wrap="square" tIns="91425">
            <a:noAutofit/>
          </a:bodyPr>
          <a:lstStyle/>
          <a:p>
            <a:pPr indent="0" lvl="0" marL="0" rtl="0" algn="l">
              <a:spcBef>
                <a:spcPts val="0"/>
              </a:spcBef>
              <a:spcAft>
                <a:spcPts val="0"/>
              </a:spcAft>
              <a:buNone/>
            </a:pPr>
            <a:r>
              <a:rPr lang="en" sz="3600"/>
              <a:t>Share-Out</a:t>
            </a:r>
            <a:endParaRPr sz="3600"/>
          </a:p>
          <a:p>
            <a:pPr indent="0" lvl="0" marL="0" rtl="0" algn="l">
              <a:spcBef>
                <a:spcPts val="0"/>
              </a:spcBef>
              <a:spcAft>
                <a:spcPts val="0"/>
              </a:spcAft>
              <a:buNone/>
            </a:pPr>
            <a:r>
              <a:t/>
            </a:r>
            <a:endParaRPr/>
          </a:p>
          <a:p>
            <a:pPr indent="-431800" lvl="0" marL="457200" rtl="0" algn="l">
              <a:spcBef>
                <a:spcPts val="0"/>
              </a:spcBef>
              <a:spcAft>
                <a:spcPts val="0"/>
              </a:spcAft>
              <a:buSzPts val="3200"/>
              <a:buChar char="●"/>
            </a:pPr>
            <a:r>
              <a:rPr lang="en"/>
              <a:t>Discuss- What have your GAITs done? What have they learned? What are their next steps? </a:t>
            </a:r>
            <a:endParaRPr/>
          </a:p>
          <a:p>
            <a:pPr indent="-298450" lvl="1" marL="914400" rtl="0" algn="l">
              <a:spcBef>
                <a:spcPts val="0"/>
              </a:spcBef>
              <a:spcAft>
                <a:spcPts val="0"/>
              </a:spcAft>
              <a:buSzPts val="1100"/>
              <a:buChar char="○"/>
            </a:pPr>
            <a:r>
              <a:t/>
            </a:r>
            <a:endParaRPr/>
          </a:p>
        </p:txBody>
      </p:sp>
      <p:pic>
        <p:nvPicPr>
          <p:cNvPr id="761" name="Google Shape;761;p132"/>
          <p:cNvPicPr preferRelativeResize="0"/>
          <p:nvPr/>
        </p:nvPicPr>
        <p:blipFill>
          <a:blip r:embed="rId3">
            <a:alphaModFix/>
          </a:blip>
          <a:stretch>
            <a:fillRect/>
          </a:stretch>
        </p:blipFill>
        <p:spPr>
          <a:xfrm>
            <a:off x="4924470" y="759450"/>
            <a:ext cx="4088423" cy="310680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2" name="Shape 1422"/>
        <p:cNvGrpSpPr/>
        <p:nvPr/>
      </p:nvGrpSpPr>
      <p:grpSpPr>
        <a:xfrm>
          <a:off x="0" y="0"/>
          <a:ext cx="0" cy="0"/>
          <a:chOff x="0" y="0"/>
          <a:chExt cx="0" cy="0"/>
        </a:xfrm>
      </p:grpSpPr>
      <p:sp>
        <p:nvSpPr>
          <p:cNvPr id="1423" name="Google Shape;1423;p195"/>
          <p:cNvSpPr txBox="1"/>
          <p:nvPr>
            <p:ph type="title"/>
          </p:nvPr>
        </p:nvSpPr>
        <p:spPr>
          <a:xfrm>
            <a:off x="628650" y="1976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Turnkey &amp; School Planning Time</a:t>
            </a:r>
            <a:endParaRPr/>
          </a:p>
        </p:txBody>
      </p:sp>
      <p:sp>
        <p:nvSpPr>
          <p:cNvPr id="1424" name="Google Shape;1424;p195"/>
          <p:cNvSpPr txBox="1"/>
          <p:nvPr>
            <p:ph idx="1" type="body"/>
          </p:nvPr>
        </p:nvSpPr>
        <p:spPr>
          <a:xfrm>
            <a:off x="628650" y="1140619"/>
            <a:ext cx="7886700" cy="3263400"/>
          </a:xfrm>
          <a:prstGeom prst="rect">
            <a:avLst/>
          </a:prstGeom>
        </p:spPr>
        <p:txBody>
          <a:bodyPr anchorCtr="0" anchor="t" bIns="34275" lIns="68575" spcFirstLastPara="1" rIns="68575" wrap="square" tIns="34275">
            <a:noAutofit/>
          </a:bodyPr>
          <a:lstStyle/>
          <a:p>
            <a:pPr indent="-355600" lvl="0" marL="457200" rtl="0" algn="l">
              <a:spcBef>
                <a:spcPts val="800"/>
              </a:spcBef>
              <a:spcAft>
                <a:spcPts val="0"/>
              </a:spcAft>
              <a:buSzPts val="2000"/>
              <a:buChar char="➢"/>
            </a:pPr>
            <a:r>
              <a:rPr lang="en" sz="2000"/>
              <a:t>Redesign Blueprint</a:t>
            </a:r>
            <a:endParaRPr sz="2000"/>
          </a:p>
          <a:p>
            <a:pPr indent="-336550" lvl="1" marL="914400" rtl="0" algn="l">
              <a:spcBef>
                <a:spcPts val="0"/>
              </a:spcBef>
              <a:spcAft>
                <a:spcPts val="0"/>
              </a:spcAft>
              <a:buClr>
                <a:schemeClr val="accent2"/>
              </a:buClr>
              <a:buSzPts val="1700"/>
              <a:buChar char="○"/>
            </a:pPr>
            <a:r>
              <a:rPr lang="en" sz="1700"/>
              <a:t>Blueprint/Overview</a:t>
            </a:r>
            <a:endParaRPr sz="1700"/>
          </a:p>
          <a:p>
            <a:pPr indent="-336550" lvl="1" marL="914400" rtl="0" algn="l">
              <a:spcBef>
                <a:spcPts val="0"/>
              </a:spcBef>
              <a:spcAft>
                <a:spcPts val="0"/>
              </a:spcAft>
              <a:buClr>
                <a:schemeClr val="accent2"/>
              </a:buClr>
              <a:buSzPts val="1700"/>
              <a:buChar char="○"/>
            </a:pPr>
            <a:r>
              <a:rPr lang="en" sz="1700"/>
              <a:t>Goal Areas &amp; Target Areas</a:t>
            </a:r>
            <a:endParaRPr sz="1700"/>
          </a:p>
          <a:p>
            <a:pPr indent="-336550" lvl="1" marL="914400" rtl="0" algn="l">
              <a:spcBef>
                <a:spcPts val="0"/>
              </a:spcBef>
              <a:spcAft>
                <a:spcPts val="0"/>
              </a:spcAft>
              <a:buClr>
                <a:schemeClr val="accent2"/>
              </a:buClr>
              <a:buSzPts val="1700"/>
              <a:buChar char="○"/>
            </a:pPr>
            <a:r>
              <a:rPr lang="en" sz="1700"/>
              <a:t>Lag &amp; Lead Measures</a:t>
            </a:r>
            <a:endParaRPr sz="1700"/>
          </a:p>
          <a:p>
            <a:pPr indent="-336550" lvl="2" marL="1371600" rtl="0" algn="l">
              <a:spcBef>
                <a:spcPts val="0"/>
              </a:spcBef>
              <a:spcAft>
                <a:spcPts val="0"/>
              </a:spcAft>
              <a:buSzPts val="1700"/>
              <a:buChar char="■"/>
            </a:pPr>
            <a:r>
              <a:rPr lang="en" sz="1700"/>
              <a:t>Establish Scoreboards</a:t>
            </a:r>
            <a:endParaRPr sz="1700"/>
          </a:p>
          <a:p>
            <a:pPr indent="-336550" lvl="1" marL="914400" rtl="0" algn="l">
              <a:spcBef>
                <a:spcPts val="0"/>
              </a:spcBef>
              <a:spcAft>
                <a:spcPts val="0"/>
              </a:spcAft>
              <a:buClr>
                <a:schemeClr val="accent2"/>
              </a:buClr>
              <a:buSzPts val="1700"/>
              <a:buChar char="○"/>
            </a:pPr>
            <a:r>
              <a:rPr lang="en" sz="1700"/>
              <a:t>Gap Analysis</a:t>
            </a:r>
            <a:endParaRPr sz="1700"/>
          </a:p>
          <a:p>
            <a:pPr indent="-336550" lvl="1" marL="914400" rtl="0" algn="l">
              <a:spcBef>
                <a:spcPts val="0"/>
              </a:spcBef>
              <a:spcAft>
                <a:spcPts val="0"/>
              </a:spcAft>
              <a:buClr>
                <a:schemeClr val="accent2"/>
              </a:buClr>
              <a:buSzPts val="1700"/>
              <a:buChar char="○"/>
            </a:pPr>
            <a:r>
              <a:rPr lang="en" sz="1700"/>
              <a:t>Begin Action Planning</a:t>
            </a:r>
            <a:endParaRPr sz="1700"/>
          </a:p>
          <a:p>
            <a:pPr indent="-336550" lvl="2" marL="1371600" rtl="0" algn="l">
              <a:spcBef>
                <a:spcPts val="0"/>
              </a:spcBef>
              <a:spcAft>
                <a:spcPts val="0"/>
              </a:spcAft>
              <a:buSzPts val="1700"/>
              <a:buChar char="■"/>
            </a:pPr>
            <a:r>
              <a:rPr lang="en" sz="1700"/>
              <a:t>Assign Roles &amp; Responsibilities</a:t>
            </a:r>
            <a:endParaRPr sz="1700"/>
          </a:p>
          <a:p>
            <a:pPr indent="-355600" lvl="0" marL="457200" rtl="0" algn="l">
              <a:spcBef>
                <a:spcPts val="1000"/>
              </a:spcBef>
              <a:spcAft>
                <a:spcPts val="0"/>
              </a:spcAft>
              <a:buClr>
                <a:schemeClr val="accent5"/>
              </a:buClr>
              <a:buSzPts val="2000"/>
              <a:buChar char="➢"/>
            </a:pPr>
            <a:r>
              <a:rPr lang="en" sz="2000">
                <a:solidFill>
                  <a:schemeClr val="accent5"/>
                </a:solidFill>
              </a:rPr>
              <a:t>Bring Baseline Data to Meeting 2</a:t>
            </a:r>
            <a:endParaRPr sz="2000">
              <a:solidFill>
                <a:schemeClr val="accent5"/>
              </a:solidFill>
            </a:endParaRPr>
          </a:p>
          <a:p>
            <a:pPr indent="-355600" lvl="0" marL="457200" rtl="0" algn="l">
              <a:spcBef>
                <a:spcPts val="1000"/>
              </a:spcBef>
              <a:spcAft>
                <a:spcPts val="0"/>
              </a:spcAft>
              <a:buSzPts val="2000"/>
              <a:buChar char="➢"/>
            </a:pPr>
            <a:r>
              <a:rPr lang="en" sz="2000"/>
              <a:t>Feedback &amp; Communication </a:t>
            </a:r>
            <a:endParaRPr sz="2000"/>
          </a:p>
          <a:p>
            <a:pPr indent="-311150" lvl="1" marL="914400" rtl="0" algn="l">
              <a:spcBef>
                <a:spcPts val="0"/>
              </a:spcBef>
              <a:spcAft>
                <a:spcPts val="0"/>
              </a:spcAft>
              <a:buSzPts val="1300"/>
              <a:buChar char="○"/>
            </a:pPr>
            <a:r>
              <a:rPr lang="en" sz="1700"/>
              <a:t>Communication Plan </a:t>
            </a:r>
            <a:endParaRPr sz="1700"/>
          </a:p>
          <a:p>
            <a:pPr indent="-317500" lvl="1" marL="914400" rtl="0" algn="l">
              <a:spcBef>
                <a:spcPts val="0"/>
              </a:spcBef>
              <a:spcAft>
                <a:spcPts val="0"/>
              </a:spcAft>
              <a:buSzPts val="1400"/>
              <a:buChar char="○"/>
            </a:pPr>
            <a:r>
              <a:rPr lang="en" sz="1700"/>
              <a:t>Business/Community Engagement Plan </a:t>
            </a:r>
            <a:endParaRPr sz="1700"/>
          </a:p>
        </p:txBody>
      </p:sp>
      <p:sp>
        <p:nvSpPr>
          <p:cNvPr id="1425" name="Google Shape;1425;p195"/>
          <p:cNvSpPr/>
          <p:nvPr/>
        </p:nvSpPr>
        <p:spPr>
          <a:xfrm>
            <a:off x="6195127" y="1719120"/>
            <a:ext cx="2289300" cy="2336700"/>
          </a:xfrm>
          <a:prstGeom prst="donut">
            <a:avLst>
              <a:gd fmla="val 16067" name="adj"/>
            </a:avLst>
          </a:prstGeom>
          <a:solidFill>
            <a:srgbClr val="000000">
              <a:alpha val="10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195"/>
          <p:cNvSpPr txBox="1"/>
          <p:nvPr/>
        </p:nvSpPr>
        <p:spPr>
          <a:xfrm>
            <a:off x="6547863" y="2539236"/>
            <a:ext cx="1620000" cy="739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600">
                <a:latin typeface="Roboto"/>
                <a:ea typeface="Roboto"/>
                <a:cs typeface="Roboto"/>
                <a:sym typeface="Roboto"/>
              </a:rPr>
              <a:t>Turnkey Considerations</a:t>
            </a:r>
            <a:endParaRPr sz="1600"/>
          </a:p>
        </p:txBody>
      </p:sp>
      <p:sp>
        <p:nvSpPr>
          <p:cNvPr id="1427" name="Google Shape;1427;p195"/>
          <p:cNvSpPr/>
          <p:nvPr/>
        </p:nvSpPr>
        <p:spPr>
          <a:xfrm rot="1830764">
            <a:off x="6118835" y="1652430"/>
            <a:ext cx="2437911" cy="2462981"/>
          </a:xfrm>
          <a:prstGeom prst="blockArc">
            <a:avLst>
              <a:gd fmla="val 14414370" name="adj1"/>
              <a:gd fmla="val 694" name="adj2"/>
              <a:gd fmla="val 9562" name="adj3"/>
            </a:avLst>
          </a:prstGeom>
          <a:solidFill>
            <a:schemeClr val="accent5"/>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sp>
        <p:nvSpPr>
          <p:cNvPr id="1428" name="Google Shape;1428;p195"/>
          <p:cNvSpPr/>
          <p:nvPr/>
        </p:nvSpPr>
        <p:spPr>
          <a:xfrm flipH="1" rot="-1830764">
            <a:off x="6120704" y="1652430"/>
            <a:ext cx="2437911" cy="2462981"/>
          </a:xfrm>
          <a:prstGeom prst="blockArc">
            <a:avLst>
              <a:gd fmla="val 14348563" name="adj1"/>
              <a:gd fmla="val 21472873" name="adj2"/>
              <a:gd fmla="val 9381" name="adj3"/>
            </a:avLst>
          </a:prstGeom>
          <a:solidFill>
            <a:schemeClr val="accent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1429" name="Google Shape;1429;p195"/>
          <p:cNvSpPr/>
          <p:nvPr/>
        </p:nvSpPr>
        <p:spPr>
          <a:xfrm rot="-8064697">
            <a:off x="7171602" y="1593770"/>
            <a:ext cx="330519" cy="330519"/>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1430" name="Google Shape;1430;p195"/>
          <p:cNvSpPr/>
          <p:nvPr/>
        </p:nvSpPr>
        <p:spPr>
          <a:xfrm flipH="1" rot="-8970115">
            <a:off x="6119899" y="1650841"/>
            <a:ext cx="2437195" cy="2462425"/>
          </a:xfrm>
          <a:prstGeom prst="blockArc">
            <a:avLst>
              <a:gd fmla="val 14316164" name="adj1"/>
              <a:gd fmla="val 21502663" name="adj2"/>
              <a:gd fmla="val 9415" name="adj3"/>
            </a:avLst>
          </a:prstGeom>
          <a:solidFill>
            <a:schemeClr val="accent4"/>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195"/>
          <p:cNvSpPr/>
          <p:nvPr/>
        </p:nvSpPr>
        <p:spPr>
          <a:xfrm rot="-1046035">
            <a:off x="8167265" y="3268645"/>
            <a:ext cx="282371" cy="28709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sp>
        <p:nvSpPr>
          <p:cNvPr id="1432" name="Google Shape;1432;p195"/>
          <p:cNvSpPr/>
          <p:nvPr/>
        </p:nvSpPr>
        <p:spPr>
          <a:xfrm rot="6341032">
            <a:off x="6208446" y="3269662"/>
            <a:ext cx="334037" cy="328188"/>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33" name="Google Shape;1433;p195"/>
          <p:cNvGrpSpPr/>
          <p:nvPr/>
        </p:nvGrpSpPr>
        <p:grpSpPr>
          <a:xfrm>
            <a:off x="5552395" y="1530738"/>
            <a:ext cx="1175799" cy="669600"/>
            <a:chOff x="5552395" y="1987938"/>
            <a:chExt cx="1175799" cy="669600"/>
          </a:xfrm>
        </p:grpSpPr>
        <p:cxnSp>
          <p:nvCxnSpPr>
            <p:cNvPr id="1434" name="Google Shape;1434;p195"/>
            <p:cNvCxnSpPr/>
            <p:nvPr/>
          </p:nvCxnSpPr>
          <p:spPr>
            <a:xfrm>
              <a:off x="6294694" y="2311113"/>
              <a:ext cx="433500" cy="252300"/>
            </a:xfrm>
            <a:prstGeom prst="straightConnector1">
              <a:avLst/>
            </a:prstGeom>
            <a:noFill/>
            <a:ln cap="flat" cmpd="sng" w="19050">
              <a:solidFill>
                <a:schemeClr val="accent3"/>
              </a:solidFill>
              <a:prstDash val="solid"/>
              <a:round/>
              <a:headEnd len="med" w="med" type="oval"/>
              <a:tailEnd len="sm" w="sm" type="none"/>
            </a:ln>
          </p:spPr>
        </p:cxnSp>
        <p:sp>
          <p:nvSpPr>
            <p:cNvPr id="1435" name="Google Shape;1435;p195"/>
            <p:cNvSpPr txBox="1"/>
            <p:nvPr/>
          </p:nvSpPr>
          <p:spPr>
            <a:xfrm>
              <a:off x="5552395" y="1987938"/>
              <a:ext cx="739500" cy="6696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300">
                  <a:latin typeface="Roboto"/>
                  <a:ea typeface="Roboto"/>
                  <a:cs typeface="Roboto"/>
                  <a:sym typeface="Roboto"/>
                </a:rPr>
                <a:t>WHAT</a:t>
              </a:r>
              <a:endParaRPr b="1" sz="1300">
                <a:latin typeface="Roboto"/>
                <a:ea typeface="Roboto"/>
                <a:cs typeface="Roboto"/>
                <a:sym typeface="Roboto"/>
              </a:endParaRPr>
            </a:p>
          </p:txBody>
        </p:sp>
      </p:grpSp>
      <p:grpSp>
        <p:nvGrpSpPr>
          <p:cNvPr id="1436" name="Google Shape;1436;p195"/>
          <p:cNvGrpSpPr/>
          <p:nvPr/>
        </p:nvGrpSpPr>
        <p:grpSpPr>
          <a:xfrm>
            <a:off x="8097901" y="1401725"/>
            <a:ext cx="1030688" cy="669600"/>
            <a:chOff x="5517319" y="1315125"/>
            <a:chExt cx="2984906" cy="669600"/>
          </a:xfrm>
        </p:grpSpPr>
        <p:cxnSp>
          <p:nvCxnSpPr>
            <p:cNvPr id="1437" name="Google Shape;1437;p195"/>
            <p:cNvCxnSpPr/>
            <p:nvPr/>
          </p:nvCxnSpPr>
          <p:spPr>
            <a:xfrm flipH="1">
              <a:off x="5517319" y="1638300"/>
              <a:ext cx="433500" cy="252300"/>
            </a:xfrm>
            <a:prstGeom prst="straightConnector1">
              <a:avLst/>
            </a:prstGeom>
            <a:noFill/>
            <a:ln cap="flat" cmpd="sng" w="19050">
              <a:solidFill>
                <a:schemeClr val="accent5"/>
              </a:solidFill>
              <a:prstDash val="solid"/>
              <a:round/>
              <a:headEnd len="med" w="med" type="oval"/>
              <a:tailEnd len="sm" w="sm" type="none"/>
            </a:ln>
          </p:spPr>
        </p:cxnSp>
        <p:sp>
          <p:nvSpPr>
            <p:cNvPr id="1438" name="Google Shape;1438;p195"/>
            <p:cNvSpPr txBox="1"/>
            <p:nvPr/>
          </p:nvSpPr>
          <p:spPr>
            <a:xfrm>
              <a:off x="5962125" y="1315125"/>
              <a:ext cx="2540100" cy="66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latin typeface="Roboto"/>
                  <a:ea typeface="Roboto"/>
                  <a:cs typeface="Roboto"/>
                  <a:sym typeface="Roboto"/>
                </a:rPr>
                <a:t>WHY</a:t>
              </a:r>
              <a:endParaRPr b="1" sz="1300">
                <a:latin typeface="Roboto"/>
                <a:ea typeface="Roboto"/>
                <a:cs typeface="Roboto"/>
                <a:sym typeface="Roboto"/>
              </a:endParaRPr>
            </a:p>
          </p:txBody>
        </p:sp>
      </p:grpSp>
      <p:grpSp>
        <p:nvGrpSpPr>
          <p:cNvPr id="1439" name="Google Shape;1439;p195"/>
          <p:cNvGrpSpPr/>
          <p:nvPr/>
        </p:nvGrpSpPr>
        <p:grpSpPr>
          <a:xfrm>
            <a:off x="6423725" y="3943521"/>
            <a:ext cx="1773300" cy="1104884"/>
            <a:chOff x="6499925" y="4400721"/>
            <a:chExt cx="1773300" cy="1104884"/>
          </a:xfrm>
        </p:grpSpPr>
        <p:cxnSp>
          <p:nvCxnSpPr>
            <p:cNvPr id="1440" name="Google Shape;1440;p195"/>
            <p:cNvCxnSpPr/>
            <p:nvPr/>
          </p:nvCxnSpPr>
          <p:spPr>
            <a:xfrm rot="10800000">
              <a:off x="7357866" y="4400721"/>
              <a:ext cx="0" cy="460500"/>
            </a:xfrm>
            <a:prstGeom prst="straightConnector1">
              <a:avLst/>
            </a:prstGeom>
            <a:noFill/>
            <a:ln cap="flat" cmpd="sng" w="19050">
              <a:solidFill>
                <a:schemeClr val="accent4"/>
              </a:solidFill>
              <a:prstDash val="solid"/>
              <a:round/>
              <a:headEnd len="med" w="med" type="oval"/>
              <a:tailEnd len="sm" w="sm" type="none"/>
            </a:ln>
          </p:spPr>
        </p:cxnSp>
        <p:sp>
          <p:nvSpPr>
            <p:cNvPr id="1441" name="Google Shape;1441;p195"/>
            <p:cNvSpPr txBox="1"/>
            <p:nvPr/>
          </p:nvSpPr>
          <p:spPr>
            <a:xfrm>
              <a:off x="6499925" y="4836005"/>
              <a:ext cx="1773300" cy="669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300">
                  <a:latin typeface="Roboto"/>
                  <a:ea typeface="Roboto"/>
                  <a:cs typeface="Roboto"/>
                  <a:sym typeface="Roboto"/>
                </a:rPr>
                <a:t>HOW</a:t>
              </a:r>
              <a:endParaRPr b="1" sz="1300">
                <a:latin typeface="Roboto"/>
                <a:ea typeface="Roboto"/>
                <a:cs typeface="Roboto"/>
                <a:sym typeface="Roboto"/>
              </a:endParaRPr>
            </a:p>
          </p:txBody>
        </p:sp>
      </p:gr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5" name="Shape 1445"/>
        <p:cNvGrpSpPr/>
        <p:nvPr/>
      </p:nvGrpSpPr>
      <p:grpSpPr>
        <a:xfrm>
          <a:off x="0" y="0"/>
          <a:ext cx="0" cy="0"/>
          <a:chOff x="0" y="0"/>
          <a:chExt cx="0" cy="0"/>
        </a:xfrm>
      </p:grpSpPr>
      <p:sp>
        <p:nvSpPr>
          <p:cNvPr id="1446" name="Google Shape;1446;p196"/>
          <p:cNvSpPr txBox="1"/>
          <p:nvPr>
            <p:ph idx="1" type="subTitle"/>
          </p:nvPr>
        </p:nvSpPr>
        <p:spPr>
          <a:xfrm>
            <a:off x="1143000" y="3244850"/>
            <a:ext cx="5610000" cy="7782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t>Each school will share out loud. </a:t>
            </a:r>
            <a:endParaRPr/>
          </a:p>
        </p:txBody>
      </p:sp>
      <p:sp>
        <p:nvSpPr>
          <p:cNvPr id="1447" name="Google Shape;1447;p196"/>
          <p:cNvSpPr txBox="1"/>
          <p:nvPr>
            <p:ph type="title"/>
          </p:nvPr>
        </p:nvSpPr>
        <p:spPr>
          <a:xfrm>
            <a:off x="1143000" y="1198418"/>
            <a:ext cx="5610000" cy="20463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Share your commitments between now and the next Training.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2" name="Shape 1452"/>
        <p:cNvGrpSpPr/>
        <p:nvPr/>
      </p:nvGrpSpPr>
      <p:grpSpPr>
        <a:xfrm>
          <a:off x="0" y="0"/>
          <a:ext cx="0" cy="0"/>
          <a:chOff x="0" y="0"/>
          <a:chExt cx="0" cy="0"/>
        </a:xfrm>
      </p:grpSpPr>
      <p:sp>
        <p:nvSpPr>
          <p:cNvPr id="1453" name="Google Shape;1453;p197"/>
          <p:cNvSpPr txBox="1"/>
          <p:nvPr>
            <p:ph type="title"/>
          </p:nvPr>
        </p:nvSpPr>
        <p:spPr>
          <a:xfrm>
            <a:off x="1420092" y="317500"/>
            <a:ext cx="6255300" cy="2034900"/>
          </a:xfrm>
          <a:prstGeom prst="rect">
            <a:avLst/>
          </a:prstGeom>
        </p:spPr>
        <p:txBody>
          <a:bodyPr anchorCtr="0" anchor="b" bIns="34275" lIns="68575" spcFirstLastPara="1" rIns="342900" wrap="square" tIns="34275">
            <a:noAutofit/>
          </a:bodyPr>
          <a:lstStyle/>
          <a:p>
            <a:pPr indent="0" lvl="0" marL="0" rtl="0" algn="l">
              <a:spcBef>
                <a:spcPts val="0"/>
              </a:spcBef>
              <a:spcAft>
                <a:spcPts val="0"/>
              </a:spcAft>
              <a:buNone/>
            </a:pPr>
            <a:r>
              <a:rPr lang="en"/>
              <a:t>SURVEY</a:t>
            </a:r>
            <a:endParaRPr>
              <a:solidFill>
                <a:schemeClr val="accent1"/>
              </a:solidFill>
            </a:endParaRPr>
          </a:p>
        </p:txBody>
      </p:sp>
      <p:sp>
        <p:nvSpPr>
          <p:cNvPr id="1454" name="Google Shape;1454;p197"/>
          <p:cNvSpPr txBox="1"/>
          <p:nvPr>
            <p:ph idx="1" type="body"/>
          </p:nvPr>
        </p:nvSpPr>
        <p:spPr>
          <a:xfrm>
            <a:off x="1420092" y="2434701"/>
            <a:ext cx="6255300" cy="1125300"/>
          </a:xfrm>
          <a:prstGeom prst="rect">
            <a:avLst/>
          </a:prstGeom>
        </p:spPr>
        <p:txBody>
          <a:bodyPr anchorCtr="0" anchor="t" bIns="137150" lIns="68575" spcFirstLastPara="1" rIns="342900" wrap="square" tIns="137150">
            <a:noAutofit/>
          </a:bodyPr>
          <a:lstStyle/>
          <a:p>
            <a:pPr indent="0" lvl="0" marL="0" rtl="0" algn="l">
              <a:spcBef>
                <a:spcPts val="800"/>
              </a:spcBef>
              <a:spcAft>
                <a:spcPts val="0"/>
              </a:spcAft>
              <a:buNone/>
            </a:pPr>
            <a:r>
              <a:rPr lang="en"/>
              <a:t>Please take the survey at the end of each training. Your feedback is incredibly valuable.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9" name="Shape 1459"/>
        <p:cNvGrpSpPr/>
        <p:nvPr/>
      </p:nvGrpSpPr>
      <p:grpSpPr>
        <a:xfrm>
          <a:off x="0" y="0"/>
          <a:ext cx="0" cy="0"/>
          <a:chOff x="0" y="0"/>
          <a:chExt cx="0" cy="0"/>
        </a:xfrm>
      </p:grpSpPr>
      <p:sp>
        <p:nvSpPr>
          <p:cNvPr id="1460" name="Google Shape;1460;p198"/>
          <p:cNvSpPr txBox="1"/>
          <p:nvPr>
            <p:ph type="title"/>
          </p:nvPr>
        </p:nvSpPr>
        <p:spPr>
          <a:xfrm>
            <a:off x="2971799" y="285750"/>
            <a:ext cx="5181600" cy="584700"/>
          </a:xfrm>
          <a:prstGeom prst="rect">
            <a:avLst/>
          </a:prstGeom>
        </p:spPr>
        <p:txBody>
          <a:bodyPr anchorCtr="0" anchor="b" bIns="0" lIns="365750" spcFirstLastPara="1" rIns="91425" wrap="square" tIns="91425">
            <a:noAutofit/>
          </a:bodyPr>
          <a:lstStyle/>
          <a:p>
            <a:pPr indent="0" lvl="0" marL="0" rtl="0" algn="l">
              <a:spcBef>
                <a:spcPts val="0"/>
              </a:spcBef>
              <a:spcAft>
                <a:spcPts val="0"/>
              </a:spcAft>
              <a:buNone/>
            </a:pPr>
            <a:r>
              <a:rPr lang="en"/>
              <a:t>Follow us on Twitter</a:t>
            </a:r>
            <a:endParaRPr/>
          </a:p>
        </p:txBody>
      </p:sp>
      <p:sp>
        <p:nvSpPr>
          <p:cNvPr id="1461" name="Google Shape;1461;p198"/>
          <p:cNvSpPr/>
          <p:nvPr>
            <p:ph idx="2" type="pic"/>
          </p:nvPr>
        </p:nvSpPr>
        <p:spPr>
          <a:xfrm>
            <a:off x="0" y="1885950"/>
            <a:ext cx="3015000" cy="2057400"/>
          </a:xfrm>
          <a:prstGeom prst="rect">
            <a:avLst/>
          </a:prstGeom>
        </p:spPr>
        <p:txBody>
          <a:bodyPr anchorCtr="0" anchor="ctr" bIns="91425" lIns="365750" spcFirstLastPara="1" rIns="365750" wrap="square" tIns="91425">
            <a:noAutofit/>
          </a:bodyPr>
          <a:lstStyle/>
          <a:p>
            <a:pPr indent="0" lvl="0" marL="0" rtl="0" algn="l">
              <a:spcBef>
                <a:spcPts val="0"/>
              </a:spcBef>
              <a:spcAft>
                <a:spcPts val="0"/>
              </a:spcAft>
              <a:buNone/>
            </a:pPr>
            <a:r>
              <a:rPr b="1" lang="en">
                <a:solidFill>
                  <a:srgbClr val="15284B"/>
                </a:solidFill>
                <a:latin typeface="Roboto"/>
                <a:ea typeface="Roboto"/>
                <a:cs typeface="Roboto"/>
                <a:sym typeface="Roboto"/>
              </a:rPr>
              <a:t>@KSDEredesign</a:t>
            </a:r>
            <a:endParaRPr b="1">
              <a:solidFill>
                <a:srgbClr val="15284B"/>
              </a:solidFill>
              <a:latin typeface="Roboto"/>
              <a:ea typeface="Roboto"/>
              <a:cs typeface="Roboto"/>
              <a:sym typeface="Roboto"/>
            </a:endParaRPr>
          </a:p>
          <a:p>
            <a:pPr indent="0" lvl="0" marL="0" rtl="0" algn="l">
              <a:spcBef>
                <a:spcPts val="0"/>
              </a:spcBef>
              <a:spcAft>
                <a:spcPts val="0"/>
              </a:spcAft>
              <a:buNone/>
            </a:pPr>
            <a:r>
              <a:t/>
            </a:r>
            <a:endParaRPr b="1">
              <a:solidFill>
                <a:srgbClr val="15284B"/>
              </a:solidFill>
              <a:latin typeface="Roboto"/>
              <a:ea typeface="Roboto"/>
              <a:cs typeface="Roboto"/>
              <a:sym typeface="Roboto"/>
            </a:endParaRPr>
          </a:p>
          <a:p>
            <a:pPr indent="0" lvl="0" marL="0" rtl="0" algn="l">
              <a:spcBef>
                <a:spcPts val="0"/>
              </a:spcBef>
              <a:spcAft>
                <a:spcPts val="0"/>
              </a:spcAft>
              <a:buNone/>
            </a:pPr>
            <a:r>
              <a:rPr b="1" lang="en">
                <a:solidFill>
                  <a:srgbClr val="15284B"/>
                </a:solidFill>
                <a:latin typeface="Roboto"/>
                <a:ea typeface="Roboto"/>
                <a:cs typeface="Roboto"/>
                <a:sym typeface="Roboto"/>
              </a:rPr>
              <a:t>#kstothemoon</a:t>
            </a:r>
            <a:endParaRPr b="1">
              <a:solidFill>
                <a:srgbClr val="15284B"/>
              </a:solidFill>
              <a:latin typeface="Roboto"/>
              <a:ea typeface="Roboto"/>
              <a:cs typeface="Roboto"/>
              <a:sym typeface="Roboto"/>
            </a:endParaRPr>
          </a:p>
          <a:p>
            <a:pPr indent="0" lvl="0" marL="0" rtl="0" algn="l">
              <a:spcBef>
                <a:spcPts val="0"/>
              </a:spcBef>
              <a:spcAft>
                <a:spcPts val="600"/>
              </a:spcAft>
              <a:buNone/>
            </a:pPr>
            <a:r>
              <a:t/>
            </a:r>
            <a:endParaRPr>
              <a:solidFill>
                <a:srgbClr val="15284B"/>
              </a:solidFill>
            </a:endParaRPr>
          </a:p>
        </p:txBody>
      </p:sp>
      <p:pic>
        <p:nvPicPr>
          <p:cNvPr id="1462" name="Google Shape;1462;p198"/>
          <p:cNvPicPr preferRelativeResize="0"/>
          <p:nvPr/>
        </p:nvPicPr>
        <p:blipFill>
          <a:blip r:embed="rId3">
            <a:alphaModFix/>
          </a:blip>
          <a:stretch>
            <a:fillRect/>
          </a:stretch>
        </p:blipFill>
        <p:spPr>
          <a:xfrm>
            <a:off x="3727974" y="972563"/>
            <a:ext cx="4503780" cy="3657077"/>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6" name="Shape 1466"/>
        <p:cNvGrpSpPr/>
        <p:nvPr/>
      </p:nvGrpSpPr>
      <p:grpSpPr>
        <a:xfrm>
          <a:off x="0" y="0"/>
          <a:ext cx="0" cy="0"/>
          <a:chOff x="0" y="0"/>
          <a:chExt cx="0" cy="0"/>
        </a:xfrm>
      </p:grpSpPr>
      <p:sp>
        <p:nvSpPr>
          <p:cNvPr id="1467" name="Google Shape;1467;p199"/>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Site Visits &amp; Connections </a:t>
            </a:r>
            <a:endParaRPr/>
          </a:p>
        </p:txBody>
      </p:sp>
      <p:sp>
        <p:nvSpPr>
          <p:cNvPr id="1468" name="Google Shape;1468;p199"/>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p>
            <a:pPr indent="-419100" lvl="0" marL="457200" rtl="0" algn="l">
              <a:lnSpc>
                <a:spcPct val="150000"/>
              </a:lnSpc>
              <a:spcBef>
                <a:spcPts val="800"/>
              </a:spcBef>
              <a:spcAft>
                <a:spcPts val="0"/>
              </a:spcAft>
              <a:buSzPts val="3000"/>
              <a:buChar char="●"/>
            </a:pPr>
            <a:r>
              <a:rPr lang="en" sz="3000" u="sng">
                <a:solidFill>
                  <a:schemeClr val="hlink"/>
                </a:solidFill>
                <a:hlinkClick r:id="rId3"/>
              </a:rPr>
              <a:t>KSDE Redesign Webpage- Videos Tab</a:t>
            </a:r>
            <a:endParaRPr sz="3000"/>
          </a:p>
          <a:p>
            <a:pPr indent="-419100" lvl="0" marL="457200" rtl="0" algn="l">
              <a:lnSpc>
                <a:spcPct val="150000"/>
              </a:lnSpc>
              <a:spcBef>
                <a:spcPts val="0"/>
              </a:spcBef>
              <a:spcAft>
                <a:spcPts val="0"/>
              </a:spcAft>
              <a:buSzPts val="3000"/>
              <a:buChar char="●"/>
            </a:pPr>
            <a:r>
              <a:rPr lang="en" sz="3000" u="sng">
                <a:solidFill>
                  <a:schemeClr val="hlink"/>
                </a:solidFill>
                <a:hlinkClick r:id="rId4"/>
              </a:rPr>
              <a:t>Redesign Google Site- School Models Tab</a:t>
            </a:r>
            <a:endParaRPr sz="3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grpSp>
        <p:nvGrpSpPr>
          <p:cNvPr id="766" name="Google Shape;766;p133"/>
          <p:cNvGrpSpPr/>
          <p:nvPr/>
        </p:nvGrpSpPr>
        <p:grpSpPr>
          <a:xfrm>
            <a:off x="-4" y="3152384"/>
            <a:ext cx="9143704" cy="748841"/>
            <a:chOff x="1593000" y="2322568"/>
            <a:chExt cx="5957975" cy="643500"/>
          </a:xfrm>
        </p:grpSpPr>
        <p:sp>
          <p:nvSpPr>
            <p:cNvPr id="767" name="Google Shape;767;p133"/>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133"/>
            <p:cNvSpPr/>
            <p:nvPr/>
          </p:nvSpPr>
          <p:spPr>
            <a:xfrm flipH="1">
              <a:off x="2283025" y="2322575"/>
              <a:ext cx="1844400" cy="642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133"/>
            <p:cNvSpPr/>
            <p:nvPr/>
          </p:nvSpPr>
          <p:spPr>
            <a:xfrm rot="-5400000">
              <a:off x="3501574" y="1934671"/>
              <a:ext cx="643356" cy="1419149"/>
            </a:xfrm>
            <a:prstGeom prst="flowChartOffpageConnector">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33"/>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FFFFFF"/>
                  </a:solidFill>
                  <a:latin typeface="Roboto Medium"/>
                  <a:ea typeface="Roboto Medium"/>
                  <a:cs typeface="Roboto Medium"/>
                  <a:sym typeface="Roboto Medium"/>
                </a:rPr>
                <a:t>Communicate with Stakeholders</a:t>
              </a:r>
              <a:endParaRPr sz="1800">
                <a:solidFill>
                  <a:srgbClr val="FFFFFF"/>
                </a:solidFill>
                <a:latin typeface="Roboto"/>
                <a:ea typeface="Roboto"/>
                <a:cs typeface="Roboto"/>
                <a:sym typeface="Roboto"/>
              </a:endParaRPr>
            </a:p>
          </p:txBody>
        </p:sp>
        <p:sp>
          <p:nvSpPr>
            <p:cNvPr id="771" name="Google Shape;771;p133"/>
            <p:cNvSpPr/>
            <p:nvPr/>
          </p:nvSpPr>
          <p:spPr>
            <a:xfrm>
              <a:off x="1593000" y="2322568"/>
              <a:ext cx="690000" cy="642300"/>
            </a:xfrm>
            <a:prstGeom prst="rect">
              <a:avLst/>
            </a:prstGeom>
            <a:solidFill>
              <a:srgbClr val="761E86"/>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133"/>
            <p:cNvSpPr/>
            <p:nvPr/>
          </p:nvSpPr>
          <p:spPr>
            <a:xfrm>
              <a:off x="1593000" y="2322575"/>
              <a:ext cx="690000" cy="642600"/>
            </a:xfrm>
            <a:prstGeom prst="rect">
              <a:avLst/>
            </a:prstGeom>
            <a:solidFill>
              <a:srgbClr val="F2A32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05</a:t>
              </a:r>
              <a:endParaRPr sz="2600">
                <a:solidFill>
                  <a:srgbClr val="FFFFFF"/>
                </a:solidFill>
                <a:latin typeface="Roboto Thin"/>
                <a:ea typeface="Roboto Thin"/>
                <a:cs typeface="Roboto Thin"/>
                <a:sym typeface="Roboto Thin"/>
              </a:endParaRPr>
            </a:p>
          </p:txBody>
        </p:sp>
        <p:sp>
          <p:nvSpPr>
            <p:cNvPr id="773" name="Google Shape;773;p133"/>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317500" lvl="0" marL="457200" rtl="0" algn="l">
                <a:lnSpc>
                  <a:spcPct val="100000"/>
                </a:lnSpc>
                <a:spcBef>
                  <a:spcPts val="0"/>
                </a:spcBef>
                <a:spcAft>
                  <a:spcPts val="0"/>
                </a:spcAft>
                <a:buClr>
                  <a:srgbClr val="002060"/>
                </a:buClr>
                <a:buSzPts val="1400"/>
                <a:buFont typeface="Roboto"/>
                <a:buChar char="●"/>
              </a:pPr>
              <a:r>
                <a:rPr lang="en">
                  <a:solidFill>
                    <a:srgbClr val="002060"/>
                  </a:solidFill>
                  <a:latin typeface="Roboto"/>
                  <a:ea typeface="Roboto"/>
                  <a:cs typeface="Roboto"/>
                  <a:sym typeface="Roboto"/>
                </a:rPr>
                <a:t>Why, Who, How, and When</a:t>
              </a:r>
              <a:endParaRPr>
                <a:solidFill>
                  <a:srgbClr val="002060"/>
                </a:solidFill>
                <a:latin typeface="Roboto"/>
                <a:ea typeface="Roboto"/>
                <a:cs typeface="Roboto"/>
                <a:sym typeface="Roboto"/>
              </a:endParaRPr>
            </a:p>
            <a:p>
              <a:pPr indent="-317500" lvl="0" marL="457200" rtl="0" algn="l">
                <a:lnSpc>
                  <a:spcPct val="100000"/>
                </a:lnSpc>
                <a:spcBef>
                  <a:spcPts val="0"/>
                </a:spcBef>
                <a:spcAft>
                  <a:spcPts val="0"/>
                </a:spcAft>
                <a:buClr>
                  <a:srgbClr val="002060"/>
                </a:buClr>
                <a:buSzPts val="1400"/>
                <a:buFont typeface="Roboto"/>
                <a:buChar char="●"/>
              </a:pPr>
              <a:r>
                <a:rPr lang="en">
                  <a:solidFill>
                    <a:srgbClr val="002060"/>
                  </a:solidFill>
                  <a:latin typeface="Roboto"/>
                  <a:ea typeface="Roboto"/>
                  <a:cs typeface="Roboto"/>
                  <a:sym typeface="Roboto"/>
                </a:rPr>
                <a:t>Continue developing your plan</a:t>
              </a:r>
              <a:endParaRPr>
                <a:solidFill>
                  <a:srgbClr val="002060"/>
                </a:solidFill>
                <a:latin typeface="Roboto"/>
                <a:ea typeface="Roboto"/>
                <a:cs typeface="Roboto"/>
                <a:sym typeface="Roboto"/>
              </a:endParaRPr>
            </a:p>
            <a:p>
              <a:pPr indent="-317500" lvl="0" marL="457200" rtl="0" algn="l">
                <a:lnSpc>
                  <a:spcPct val="100000"/>
                </a:lnSpc>
                <a:spcBef>
                  <a:spcPts val="0"/>
                </a:spcBef>
                <a:spcAft>
                  <a:spcPts val="0"/>
                </a:spcAft>
                <a:buClr>
                  <a:srgbClr val="002060"/>
                </a:buClr>
                <a:buSzPts val="1400"/>
                <a:buFont typeface="Roboto"/>
                <a:buChar char="●"/>
              </a:pPr>
              <a:r>
                <a:rPr lang="en">
                  <a:solidFill>
                    <a:srgbClr val="002060"/>
                  </a:solidFill>
                  <a:latin typeface="Roboto"/>
                  <a:ea typeface="Roboto"/>
                  <a:cs typeface="Roboto"/>
                  <a:sym typeface="Roboto"/>
                </a:rPr>
                <a:t>Over communicate</a:t>
              </a:r>
              <a:endParaRPr>
                <a:solidFill>
                  <a:srgbClr val="002060"/>
                </a:solidFill>
                <a:latin typeface="Roboto"/>
                <a:ea typeface="Roboto"/>
                <a:cs typeface="Roboto"/>
                <a:sym typeface="Roboto"/>
              </a:endParaRPr>
            </a:p>
          </p:txBody>
        </p:sp>
      </p:grpSp>
      <p:grpSp>
        <p:nvGrpSpPr>
          <p:cNvPr id="774" name="Google Shape;774;p133"/>
          <p:cNvGrpSpPr/>
          <p:nvPr/>
        </p:nvGrpSpPr>
        <p:grpSpPr>
          <a:xfrm>
            <a:off x="-4" y="2390309"/>
            <a:ext cx="9143704" cy="748841"/>
            <a:chOff x="1593000" y="2322568"/>
            <a:chExt cx="5957975" cy="643500"/>
          </a:xfrm>
        </p:grpSpPr>
        <p:sp>
          <p:nvSpPr>
            <p:cNvPr id="775" name="Google Shape;775;p133"/>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33"/>
            <p:cNvSpPr/>
            <p:nvPr/>
          </p:nvSpPr>
          <p:spPr>
            <a:xfrm flipH="1">
              <a:off x="2283025" y="2322575"/>
              <a:ext cx="1844400" cy="642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33"/>
            <p:cNvSpPr/>
            <p:nvPr/>
          </p:nvSpPr>
          <p:spPr>
            <a:xfrm rot="-5400000">
              <a:off x="3501574" y="1934671"/>
              <a:ext cx="643356" cy="1419149"/>
            </a:xfrm>
            <a:prstGeom prst="flowChartOffpageConnector">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33"/>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FFFFFF"/>
                  </a:solidFill>
                  <a:latin typeface="Roboto Medium"/>
                  <a:ea typeface="Roboto Medium"/>
                  <a:cs typeface="Roboto Medium"/>
                  <a:sym typeface="Roboto Medium"/>
                </a:rPr>
                <a:t>Conduct School Visits</a:t>
              </a:r>
              <a:endParaRPr sz="1800">
                <a:solidFill>
                  <a:srgbClr val="FFFFFF"/>
                </a:solidFill>
                <a:latin typeface="Roboto"/>
                <a:ea typeface="Roboto"/>
                <a:cs typeface="Roboto"/>
                <a:sym typeface="Roboto"/>
              </a:endParaRPr>
            </a:p>
          </p:txBody>
        </p:sp>
        <p:sp>
          <p:nvSpPr>
            <p:cNvPr id="779" name="Google Shape;779;p133"/>
            <p:cNvSpPr/>
            <p:nvPr/>
          </p:nvSpPr>
          <p:spPr>
            <a:xfrm>
              <a:off x="1593000" y="2322568"/>
              <a:ext cx="690000" cy="642300"/>
            </a:xfrm>
            <a:prstGeom prst="rect">
              <a:avLst/>
            </a:prstGeom>
            <a:solidFill>
              <a:srgbClr val="761E86"/>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33"/>
            <p:cNvSpPr/>
            <p:nvPr/>
          </p:nvSpPr>
          <p:spPr>
            <a:xfrm>
              <a:off x="1593000" y="2322575"/>
              <a:ext cx="690000" cy="642600"/>
            </a:xfrm>
            <a:prstGeom prst="rect">
              <a:avLst/>
            </a:prstGeom>
            <a:solidFill>
              <a:srgbClr val="F2A32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04</a:t>
              </a:r>
              <a:endParaRPr sz="2600">
                <a:solidFill>
                  <a:srgbClr val="FFFFFF"/>
                </a:solidFill>
                <a:latin typeface="Roboto Thin"/>
                <a:ea typeface="Roboto Thin"/>
                <a:cs typeface="Roboto Thin"/>
                <a:sym typeface="Roboto Thin"/>
              </a:endParaRPr>
            </a:p>
          </p:txBody>
        </p:sp>
        <p:sp>
          <p:nvSpPr>
            <p:cNvPr id="781" name="Google Shape;781;p133"/>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317500" lvl="0" marL="457200" rtl="0" algn="l">
                <a:lnSpc>
                  <a:spcPct val="100000"/>
                </a:lnSpc>
                <a:spcBef>
                  <a:spcPts val="0"/>
                </a:spcBef>
                <a:spcAft>
                  <a:spcPts val="0"/>
                </a:spcAft>
                <a:buClr>
                  <a:srgbClr val="002060"/>
                </a:buClr>
                <a:buSzPts val="1400"/>
                <a:buFont typeface="Roboto"/>
                <a:buChar char="●"/>
              </a:pPr>
              <a:r>
                <a:rPr lang="en">
                  <a:solidFill>
                    <a:srgbClr val="002060"/>
                  </a:solidFill>
                  <a:latin typeface="Roboto"/>
                  <a:ea typeface="Roboto"/>
                  <a:cs typeface="Roboto"/>
                  <a:sym typeface="Roboto"/>
                </a:rPr>
                <a:t>Goal Areas, Investigation Teams, and Capacity</a:t>
              </a:r>
              <a:endParaRPr>
                <a:solidFill>
                  <a:srgbClr val="002060"/>
                </a:solidFill>
                <a:latin typeface="Roboto"/>
                <a:ea typeface="Roboto"/>
                <a:cs typeface="Roboto"/>
                <a:sym typeface="Roboto"/>
              </a:endParaRPr>
            </a:p>
            <a:p>
              <a:pPr indent="-317500" lvl="0" marL="457200" rtl="0" algn="l">
                <a:lnSpc>
                  <a:spcPct val="100000"/>
                </a:lnSpc>
                <a:spcBef>
                  <a:spcPts val="0"/>
                </a:spcBef>
                <a:spcAft>
                  <a:spcPts val="0"/>
                </a:spcAft>
                <a:buClr>
                  <a:srgbClr val="002060"/>
                </a:buClr>
                <a:buSzPts val="1400"/>
                <a:buFont typeface="Roboto"/>
                <a:buChar char="●"/>
              </a:pPr>
              <a:r>
                <a:rPr lang="en">
                  <a:solidFill>
                    <a:srgbClr val="002060"/>
                  </a:solidFill>
                  <a:latin typeface="Roboto"/>
                  <a:ea typeface="Roboto"/>
                  <a:cs typeface="Roboto"/>
                  <a:sym typeface="Roboto"/>
                </a:rPr>
                <a:t>In State, Out of State, and/or Virtual</a:t>
              </a:r>
              <a:endParaRPr>
                <a:solidFill>
                  <a:srgbClr val="002060"/>
                </a:solidFill>
                <a:latin typeface="Roboto"/>
                <a:ea typeface="Roboto"/>
                <a:cs typeface="Roboto"/>
                <a:sym typeface="Roboto"/>
              </a:endParaRPr>
            </a:p>
            <a:p>
              <a:pPr indent="-317500" lvl="0" marL="457200" rtl="0" algn="l">
                <a:lnSpc>
                  <a:spcPct val="100000"/>
                </a:lnSpc>
                <a:spcBef>
                  <a:spcPts val="0"/>
                </a:spcBef>
                <a:spcAft>
                  <a:spcPts val="0"/>
                </a:spcAft>
                <a:buClr>
                  <a:srgbClr val="002060"/>
                </a:buClr>
                <a:buSzPts val="1400"/>
                <a:buFont typeface="Roboto"/>
                <a:buChar char="●"/>
              </a:pPr>
              <a:r>
                <a:rPr lang="en">
                  <a:solidFill>
                    <a:srgbClr val="002060"/>
                  </a:solidFill>
                  <a:latin typeface="Roboto"/>
                  <a:ea typeface="Roboto"/>
                  <a:cs typeface="Roboto"/>
                  <a:sym typeface="Roboto"/>
                </a:rPr>
                <a:t>Set up a Why and Goals before each visit</a:t>
              </a:r>
              <a:endParaRPr>
                <a:solidFill>
                  <a:srgbClr val="002060"/>
                </a:solidFill>
                <a:latin typeface="Roboto"/>
                <a:ea typeface="Roboto"/>
                <a:cs typeface="Roboto"/>
                <a:sym typeface="Roboto"/>
              </a:endParaRPr>
            </a:p>
          </p:txBody>
        </p:sp>
      </p:grpSp>
      <p:grpSp>
        <p:nvGrpSpPr>
          <p:cNvPr id="782" name="Google Shape;782;p133"/>
          <p:cNvGrpSpPr/>
          <p:nvPr/>
        </p:nvGrpSpPr>
        <p:grpSpPr>
          <a:xfrm>
            <a:off x="-4" y="1628202"/>
            <a:ext cx="9143704" cy="748841"/>
            <a:chOff x="1593000" y="2322568"/>
            <a:chExt cx="5957975" cy="643500"/>
          </a:xfrm>
        </p:grpSpPr>
        <p:sp>
          <p:nvSpPr>
            <p:cNvPr id="783" name="Google Shape;783;p133"/>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33"/>
            <p:cNvSpPr/>
            <p:nvPr/>
          </p:nvSpPr>
          <p:spPr>
            <a:xfrm flipH="1">
              <a:off x="2283025" y="2322575"/>
              <a:ext cx="1844400" cy="642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33"/>
            <p:cNvSpPr/>
            <p:nvPr/>
          </p:nvSpPr>
          <p:spPr>
            <a:xfrm rot="-5400000">
              <a:off x="3501574" y="1934671"/>
              <a:ext cx="643356" cy="1419149"/>
            </a:xfrm>
            <a:prstGeom prst="flowChartOffpageConnector">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33"/>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FFFFFF"/>
                  </a:solidFill>
                  <a:latin typeface="Roboto Medium"/>
                  <a:ea typeface="Roboto Medium"/>
                  <a:cs typeface="Roboto Medium"/>
                  <a:sym typeface="Roboto Medium"/>
                </a:rPr>
                <a:t>Identify Scaling Needs</a:t>
              </a:r>
              <a:endParaRPr sz="1800">
                <a:solidFill>
                  <a:srgbClr val="FFFFFF"/>
                </a:solidFill>
                <a:latin typeface="Roboto"/>
                <a:ea typeface="Roboto"/>
                <a:cs typeface="Roboto"/>
                <a:sym typeface="Roboto"/>
              </a:endParaRPr>
            </a:p>
          </p:txBody>
        </p:sp>
        <p:sp>
          <p:nvSpPr>
            <p:cNvPr id="787" name="Google Shape;787;p133"/>
            <p:cNvSpPr/>
            <p:nvPr/>
          </p:nvSpPr>
          <p:spPr>
            <a:xfrm>
              <a:off x="1593000" y="2322568"/>
              <a:ext cx="690000" cy="642300"/>
            </a:xfrm>
            <a:prstGeom prst="rect">
              <a:avLst/>
            </a:prstGeom>
            <a:solidFill>
              <a:srgbClr val="761E86"/>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33"/>
            <p:cNvSpPr/>
            <p:nvPr/>
          </p:nvSpPr>
          <p:spPr>
            <a:xfrm>
              <a:off x="1593000" y="2322575"/>
              <a:ext cx="690000" cy="642600"/>
            </a:xfrm>
            <a:prstGeom prst="rect">
              <a:avLst/>
            </a:prstGeom>
            <a:solidFill>
              <a:srgbClr val="F2A32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sp>
          <p:nvSpPr>
            <p:cNvPr id="789" name="Google Shape;789;p133"/>
            <p:cNvSpPr/>
            <p:nvPr/>
          </p:nvSpPr>
          <p:spPr>
            <a:xfrm>
              <a:off x="4392605" y="2323748"/>
              <a:ext cx="3072300" cy="642300"/>
            </a:xfrm>
            <a:prstGeom prst="rect">
              <a:avLst/>
            </a:prstGeom>
            <a:noFill/>
            <a:ln>
              <a:noFill/>
            </a:ln>
          </p:spPr>
          <p:txBody>
            <a:bodyPr anchorCtr="0" anchor="ctr" bIns="91425" lIns="91425" spcFirstLastPara="1" rIns="91425" wrap="square" tIns="91425">
              <a:noAutofit/>
            </a:bodyPr>
            <a:lstStyle/>
            <a:p>
              <a:pPr indent="-311150" lvl="0" marL="457200" rtl="0" algn="l">
                <a:lnSpc>
                  <a:spcPct val="100000"/>
                </a:lnSpc>
                <a:spcBef>
                  <a:spcPts val="0"/>
                </a:spcBef>
                <a:spcAft>
                  <a:spcPts val="0"/>
                </a:spcAft>
                <a:buClr>
                  <a:srgbClr val="002060"/>
                </a:buClr>
                <a:buSzPts val="1300"/>
                <a:buFont typeface="Roboto"/>
                <a:buChar char="●"/>
              </a:pPr>
              <a:r>
                <a:rPr lang="en" sz="1300">
                  <a:solidFill>
                    <a:srgbClr val="002060"/>
                  </a:solidFill>
                  <a:latin typeface="Roboto"/>
                  <a:ea typeface="Roboto"/>
                  <a:cs typeface="Roboto"/>
                  <a:sym typeface="Roboto"/>
                </a:rPr>
                <a:t>Create Gap Analysis around each strategy for scaling</a:t>
              </a:r>
              <a:endParaRPr sz="1300">
                <a:solidFill>
                  <a:srgbClr val="002060"/>
                </a:solidFill>
                <a:latin typeface="Roboto"/>
                <a:ea typeface="Roboto"/>
                <a:cs typeface="Roboto"/>
                <a:sym typeface="Roboto"/>
              </a:endParaRPr>
            </a:p>
            <a:p>
              <a:pPr indent="-311150" lvl="0" marL="457200" rtl="0" algn="l">
                <a:lnSpc>
                  <a:spcPct val="100000"/>
                </a:lnSpc>
                <a:spcBef>
                  <a:spcPts val="0"/>
                </a:spcBef>
                <a:spcAft>
                  <a:spcPts val="0"/>
                </a:spcAft>
                <a:buClr>
                  <a:srgbClr val="002060"/>
                </a:buClr>
                <a:buSzPts val="1300"/>
                <a:buFont typeface="Roboto"/>
                <a:buChar char="●"/>
              </a:pPr>
              <a:r>
                <a:rPr lang="en" sz="1300">
                  <a:solidFill>
                    <a:srgbClr val="002060"/>
                  </a:solidFill>
                  <a:latin typeface="Roboto"/>
                  <a:ea typeface="Roboto"/>
                  <a:cs typeface="Roboto"/>
                  <a:sym typeface="Roboto"/>
                </a:rPr>
                <a:t>Create project plan and needs statement</a:t>
              </a:r>
              <a:endParaRPr sz="1300">
                <a:solidFill>
                  <a:srgbClr val="002060"/>
                </a:solidFill>
                <a:latin typeface="Roboto"/>
                <a:ea typeface="Roboto"/>
                <a:cs typeface="Roboto"/>
                <a:sym typeface="Roboto"/>
              </a:endParaRPr>
            </a:p>
            <a:p>
              <a:pPr indent="-311150" lvl="0" marL="457200" rtl="0" algn="l">
                <a:lnSpc>
                  <a:spcPct val="100000"/>
                </a:lnSpc>
                <a:spcBef>
                  <a:spcPts val="0"/>
                </a:spcBef>
                <a:spcAft>
                  <a:spcPts val="0"/>
                </a:spcAft>
                <a:buClr>
                  <a:srgbClr val="002060"/>
                </a:buClr>
                <a:buSzPts val="1300"/>
                <a:buFont typeface="Roboto"/>
                <a:buChar char="●"/>
              </a:pPr>
              <a:r>
                <a:rPr lang="en" sz="1300">
                  <a:solidFill>
                    <a:srgbClr val="002060"/>
                  </a:solidFill>
                  <a:latin typeface="Roboto"/>
                  <a:ea typeface="Roboto"/>
                  <a:cs typeface="Roboto"/>
                  <a:sym typeface="Roboto"/>
                </a:rPr>
                <a:t>Generate PD/Budget/Resource Plan for scaling</a:t>
              </a:r>
              <a:endParaRPr sz="1300">
                <a:solidFill>
                  <a:srgbClr val="002060"/>
                </a:solidFill>
                <a:latin typeface="Roboto"/>
                <a:ea typeface="Roboto"/>
                <a:cs typeface="Roboto"/>
                <a:sym typeface="Roboto"/>
              </a:endParaRPr>
            </a:p>
          </p:txBody>
        </p:sp>
      </p:grpSp>
      <p:grpSp>
        <p:nvGrpSpPr>
          <p:cNvPr id="790" name="Google Shape;790;p133"/>
          <p:cNvGrpSpPr/>
          <p:nvPr/>
        </p:nvGrpSpPr>
        <p:grpSpPr>
          <a:xfrm>
            <a:off x="-4" y="866110"/>
            <a:ext cx="9143817" cy="748841"/>
            <a:chOff x="1593000" y="2322568"/>
            <a:chExt cx="5958048" cy="643500"/>
          </a:xfrm>
        </p:grpSpPr>
        <p:sp>
          <p:nvSpPr>
            <p:cNvPr id="791" name="Google Shape;791;p133"/>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33"/>
            <p:cNvSpPr/>
            <p:nvPr/>
          </p:nvSpPr>
          <p:spPr>
            <a:xfrm flipH="1">
              <a:off x="2283025" y="2322575"/>
              <a:ext cx="1844400" cy="642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33"/>
            <p:cNvSpPr/>
            <p:nvPr/>
          </p:nvSpPr>
          <p:spPr>
            <a:xfrm rot="-5400000">
              <a:off x="3501574" y="1934671"/>
              <a:ext cx="643356" cy="1419149"/>
            </a:xfrm>
            <a:prstGeom prst="flowChartOffpageConnector">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33"/>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FFFFFF"/>
                  </a:solidFill>
                  <a:latin typeface="Roboto Medium"/>
                  <a:ea typeface="Roboto Medium"/>
                  <a:cs typeface="Roboto Medium"/>
                  <a:sym typeface="Roboto Medium"/>
                </a:rPr>
                <a:t>Keep Score and Stay Accountable</a:t>
              </a:r>
              <a:endParaRPr sz="1800">
                <a:solidFill>
                  <a:srgbClr val="FFFFFF"/>
                </a:solidFill>
                <a:latin typeface="Roboto"/>
                <a:ea typeface="Roboto"/>
                <a:cs typeface="Roboto"/>
                <a:sym typeface="Roboto"/>
              </a:endParaRPr>
            </a:p>
          </p:txBody>
        </p:sp>
        <p:sp>
          <p:nvSpPr>
            <p:cNvPr id="795" name="Google Shape;795;p133"/>
            <p:cNvSpPr/>
            <p:nvPr/>
          </p:nvSpPr>
          <p:spPr>
            <a:xfrm>
              <a:off x="1593000" y="2322568"/>
              <a:ext cx="690000" cy="642300"/>
            </a:xfrm>
            <a:prstGeom prst="rect">
              <a:avLst/>
            </a:prstGeom>
            <a:solidFill>
              <a:srgbClr val="761E86"/>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33"/>
            <p:cNvSpPr/>
            <p:nvPr/>
          </p:nvSpPr>
          <p:spPr>
            <a:xfrm>
              <a:off x="1593000" y="2322575"/>
              <a:ext cx="690000" cy="642600"/>
            </a:xfrm>
            <a:prstGeom prst="rect">
              <a:avLst/>
            </a:prstGeom>
            <a:solidFill>
              <a:srgbClr val="F2A32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02</a:t>
              </a:r>
              <a:endParaRPr sz="2600">
                <a:solidFill>
                  <a:srgbClr val="FFFFFF"/>
                </a:solidFill>
                <a:latin typeface="Roboto Thin"/>
                <a:ea typeface="Roboto Thin"/>
                <a:cs typeface="Roboto Thin"/>
                <a:sym typeface="Roboto Thin"/>
              </a:endParaRPr>
            </a:p>
          </p:txBody>
        </p:sp>
        <p:sp>
          <p:nvSpPr>
            <p:cNvPr id="797" name="Google Shape;797;p133"/>
            <p:cNvSpPr/>
            <p:nvPr/>
          </p:nvSpPr>
          <p:spPr>
            <a:xfrm>
              <a:off x="4387848" y="2323740"/>
              <a:ext cx="3163200" cy="642300"/>
            </a:xfrm>
            <a:prstGeom prst="rect">
              <a:avLst/>
            </a:prstGeom>
            <a:noFill/>
            <a:ln>
              <a:noFill/>
            </a:ln>
          </p:spPr>
          <p:txBody>
            <a:bodyPr anchorCtr="0" anchor="ctr" bIns="91425" lIns="91425" spcFirstLastPara="1" rIns="91425" wrap="square" tIns="91425">
              <a:noAutofit/>
            </a:bodyPr>
            <a:lstStyle/>
            <a:p>
              <a:pPr indent="-317500" lvl="0" marL="457200" rtl="0" algn="l">
                <a:lnSpc>
                  <a:spcPct val="100000"/>
                </a:lnSpc>
                <a:spcBef>
                  <a:spcPts val="0"/>
                </a:spcBef>
                <a:spcAft>
                  <a:spcPts val="0"/>
                </a:spcAft>
                <a:buClr>
                  <a:srgbClr val="002060"/>
                </a:buClr>
                <a:buSzPts val="1400"/>
                <a:buFont typeface="Roboto"/>
                <a:buChar char="●"/>
              </a:pPr>
              <a:r>
                <a:rPr lang="en">
                  <a:solidFill>
                    <a:srgbClr val="002060"/>
                  </a:solidFill>
                  <a:latin typeface="Roboto"/>
                  <a:ea typeface="Roboto"/>
                  <a:cs typeface="Roboto"/>
                  <a:sym typeface="Roboto"/>
                </a:rPr>
                <a:t>Create scoreboards for every strategy</a:t>
              </a:r>
              <a:endParaRPr>
                <a:solidFill>
                  <a:srgbClr val="002060"/>
                </a:solidFill>
                <a:latin typeface="Roboto"/>
                <a:ea typeface="Roboto"/>
                <a:cs typeface="Roboto"/>
                <a:sym typeface="Roboto"/>
              </a:endParaRPr>
            </a:p>
            <a:p>
              <a:pPr indent="-317500" lvl="0" marL="457200" rtl="0" algn="l">
                <a:lnSpc>
                  <a:spcPct val="100000"/>
                </a:lnSpc>
                <a:spcBef>
                  <a:spcPts val="0"/>
                </a:spcBef>
                <a:spcAft>
                  <a:spcPts val="0"/>
                </a:spcAft>
                <a:buClr>
                  <a:srgbClr val="002060"/>
                </a:buClr>
                <a:buSzPts val="1400"/>
                <a:buFont typeface="Roboto"/>
                <a:buChar char="●"/>
              </a:pPr>
              <a:r>
                <a:rPr lang="en">
                  <a:solidFill>
                    <a:srgbClr val="002060"/>
                  </a:solidFill>
                  <a:latin typeface="Roboto"/>
                  <a:ea typeface="Roboto"/>
                  <a:cs typeface="Roboto"/>
                  <a:sym typeface="Roboto"/>
                </a:rPr>
                <a:t>Establish cadence of accountability for each GAIT</a:t>
              </a:r>
              <a:endParaRPr>
                <a:solidFill>
                  <a:srgbClr val="002060"/>
                </a:solidFill>
                <a:latin typeface="Roboto"/>
                <a:ea typeface="Roboto"/>
                <a:cs typeface="Roboto"/>
                <a:sym typeface="Roboto"/>
              </a:endParaRPr>
            </a:p>
            <a:p>
              <a:pPr indent="-317500" lvl="0" marL="457200" rtl="0" algn="l">
                <a:lnSpc>
                  <a:spcPct val="100000"/>
                </a:lnSpc>
                <a:spcBef>
                  <a:spcPts val="0"/>
                </a:spcBef>
                <a:spcAft>
                  <a:spcPts val="0"/>
                </a:spcAft>
                <a:buClr>
                  <a:srgbClr val="002060"/>
                </a:buClr>
                <a:buSzPts val="1400"/>
                <a:buFont typeface="Roboto"/>
                <a:buChar char="●"/>
              </a:pPr>
              <a:r>
                <a:rPr lang="en">
                  <a:solidFill>
                    <a:srgbClr val="002060"/>
                  </a:solidFill>
                  <a:latin typeface="Roboto"/>
                  <a:ea typeface="Roboto"/>
                  <a:cs typeface="Roboto"/>
                  <a:sym typeface="Roboto"/>
                </a:rPr>
                <a:t>Create team roles and responsibilities for meeting</a:t>
              </a:r>
              <a:endParaRPr>
                <a:solidFill>
                  <a:srgbClr val="002060"/>
                </a:solidFill>
                <a:latin typeface="Roboto"/>
                <a:ea typeface="Roboto"/>
                <a:cs typeface="Roboto"/>
                <a:sym typeface="Roboto"/>
              </a:endParaRPr>
            </a:p>
          </p:txBody>
        </p:sp>
      </p:grpSp>
      <p:grpSp>
        <p:nvGrpSpPr>
          <p:cNvPr id="798" name="Google Shape;798;p133"/>
          <p:cNvGrpSpPr/>
          <p:nvPr/>
        </p:nvGrpSpPr>
        <p:grpSpPr>
          <a:xfrm>
            <a:off x="-4" y="104025"/>
            <a:ext cx="9143704" cy="748841"/>
            <a:chOff x="1593000" y="2322568"/>
            <a:chExt cx="5957975" cy="643500"/>
          </a:xfrm>
        </p:grpSpPr>
        <p:sp>
          <p:nvSpPr>
            <p:cNvPr id="799" name="Google Shape;799;p133"/>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33"/>
            <p:cNvSpPr/>
            <p:nvPr/>
          </p:nvSpPr>
          <p:spPr>
            <a:xfrm flipH="1">
              <a:off x="2283025" y="2322575"/>
              <a:ext cx="1844400" cy="6426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33"/>
            <p:cNvSpPr/>
            <p:nvPr/>
          </p:nvSpPr>
          <p:spPr>
            <a:xfrm rot="-5400000">
              <a:off x="3501574" y="1934671"/>
              <a:ext cx="643356" cy="1419149"/>
            </a:xfrm>
            <a:prstGeom prst="flowChartOffpageConnector">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33"/>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FFFFFF"/>
                  </a:solidFill>
                  <a:latin typeface="Roboto Medium"/>
                  <a:ea typeface="Roboto Medium"/>
                  <a:cs typeface="Roboto Medium"/>
                  <a:sym typeface="Roboto Medium"/>
                </a:rPr>
                <a:t>Develop &amp; Implement a Prototype Plan</a:t>
              </a:r>
              <a:endParaRPr sz="1800">
                <a:solidFill>
                  <a:srgbClr val="FFFFFF"/>
                </a:solidFill>
                <a:latin typeface="Roboto"/>
                <a:ea typeface="Roboto"/>
                <a:cs typeface="Roboto"/>
                <a:sym typeface="Roboto"/>
              </a:endParaRPr>
            </a:p>
          </p:txBody>
        </p:sp>
        <p:sp>
          <p:nvSpPr>
            <p:cNvPr id="803" name="Google Shape;803;p133"/>
            <p:cNvSpPr/>
            <p:nvPr/>
          </p:nvSpPr>
          <p:spPr>
            <a:xfrm>
              <a:off x="1593000" y="2322568"/>
              <a:ext cx="690000" cy="642300"/>
            </a:xfrm>
            <a:prstGeom prst="rect">
              <a:avLst/>
            </a:prstGeom>
            <a:solidFill>
              <a:srgbClr val="761E86"/>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33"/>
            <p:cNvSpPr/>
            <p:nvPr/>
          </p:nvSpPr>
          <p:spPr>
            <a:xfrm>
              <a:off x="1593000" y="2322575"/>
              <a:ext cx="690000" cy="642600"/>
            </a:xfrm>
            <a:prstGeom prst="rect">
              <a:avLst/>
            </a:prstGeom>
            <a:solidFill>
              <a:srgbClr val="F2A32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01</a:t>
              </a:r>
              <a:endParaRPr sz="2600">
                <a:solidFill>
                  <a:srgbClr val="FFFFFF"/>
                </a:solidFill>
                <a:latin typeface="Roboto Thin"/>
                <a:ea typeface="Roboto Thin"/>
                <a:cs typeface="Roboto Thin"/>
                <a:sym typeface="Roboto Thin"/>
              </a:endParaRPr>
            </a:p>
          </p:txBody>
        </p:sp>
        <p:sp>
          <p:nvSpPr>
            <p:cNvPr id="805" name="Google Shape;805;p133"/>
            <p:cNvSpPr/>
            <p:nvPr/>
          </p:nvSpPr>
          <p:spPr>
            <a:xfrm>
              <a:off x="4387848" y="2323749"/>
              <a:ext cx="3119100" cy="642300"/>
            </a:xfrm>
            <a:prstGeom prst="rect">
              <a:avLst/>
            </a:prstGeom>
            <a:noFill/>
            <a:ln>
              <a:noFill/>
            </a:ln>
          </p:spPr>
          <p:txBody>
            <a:bodyPr anchorCtr="0" anchor="ctr" bIns="91425" lIns="91425" spcFirstLastPara="1" rIns="91425" wrap="square" tIns="91425">
              <a:noAutofit/>
            </a:bodyPr>
            <a:lstStyle/>
            <a:p>
              <a:pPr indent="-311150" lvl="0" marL="457200" rtl="0" algn="l">
                <a:lnSpc>
                  <a:spcPct val="100000"/>
                </a:lnSpc>
                <a:spcBef>
                  <a:spcPts val="0"/>
                </a:spcBef>
                <a:spcAft>
                  <a:spcPts val="0"/>
                </a:spcAft>
                <a:buClr>
                  <a:srgbClr val="002060"/>
                </a:buClr>
                <a:buSzPts val="1300"/>
                <a:buFont typeface="Roboto"/>
                <a:buChar char="●"/>
              </a:pPr>
              <a:r>
                <a:rPr lang="en" sz="1300">
                  <a:solidFill>
                    <a:srgbClr val="002060"/>
                  </a:solidFill>
                  <a:latin typeface="Roboto"/>
                  <a:ea typeface="Roboto"/>
                  <a:cs typeface="Roboto"/>
                  <a:sym typeface="Roboto"/>
                </a:rPr>
                <a:t>Create Gap Analysis and Action Plan for each strategy</a:t>
              </a:r>
              <a:endParaRPr sz="1300">
                <a:solidFill>
                  <a:srgbClr val="002060"/>
                </a:solidFill>
                <a:latin typeface="Roboto"/>
                <a:ea typeface="Roboto"/>
                <a:cs typeface="Roboto"/>
                <a:sym typeface="Roboto"/>
              </a:endParaRPr>
            </a:p>
            <a:p>
              <a:pPr indent="-311150" lvl="0" marL="457200" rtl="0" algn="l">
                <a:lnSpc>
                  <a:spcPct val="100000"/>
                </a:lnSpc>
                <a:spcBef>
                  <a:spcPts val="0"/>
                </a:spcBef>
                <a:spcAft>
                  <a:spcPts val="0"/>
                </a:spcAft>
                <a:buClr>
                  <a:srgbClr val="002060"/>
                </a:buClr>
                <a:buSzPts val="1300"/>
                <a:buFont typeface="Roboto"/>
                <a:buChar char="●"/>
              </a:pPr>
              <a:r>
                <a:rPr lang="en" sz="1300">
                  <a:solidFill>
                    <a:srgbClr val="002060"/>
                  </a:solidFill>
                  <a:latin typeface="Roboto"/>
                  <a:ea typeface="Roboto"/>
                  <a:cs typeface="Roboto"/>
                  <a:sym typeface="Roboto"/>
                </a:rPr>
                <a:t>Create timeline for implementation </a:t>
              </a:r>
              <a:endParaRPr sz="1300">
                <a:solidFill>
                  <a:srgbClr val="002060"/>
                </a:solidFill>
                <a:latin typeface="Roboto"/>
                <a:ea typeface="Roboto"/>
                <a:cs typeface="Roboto"/>
                <a:sym typeface="Roboto"/>
              </a:endParaRPr>
            </a:p>
            <a:p>
              <a:pPr indent="-311150" lvl="0" marL="457200" rtl="0" algn="l">
                <a:lnSpc>
                  <a:spcPct val="100000"/>
                </a:lnSpc>
                <a:spcBef>
                  <a:spcPts val="0"/>
                </a:spcBef>
                <a:spcAft>
                  <a:spcPts val="0"/>
                </a:spcAft>
                <a:buClr>
                  <a:srgbClr val="002060"/>
                </a:buClr>
                <a:buSzPts val="1300"/>
                <a:buFont typeface="Roboto"/>
                <a:buChar char="●"/>
              </a:pPr>
              <a:r>
                <a:rPr lang="en" sz="1300">
                  <a:solidFill>
                    <a:srgbClr val="002060"/>
                  </a:solidFill>
                  <a:latin typeface="Roboto"/>
                  <a:ea typeface="Roboto"/>
                  <a:cs typeface="Roboto"/>
                  <a:sym typeface="Roboto"/>
                </a:rPr>
                <a:t>Create success criterion for implementation</a:t>
              </a:r>
              <a:endParaRPr sz="1300">
                <a:solidFill>
                  <a:srgbClr val="002060"/>
                </a:solidFill>
                <a:latin typeface="Roboto"/>
                <a:ea typeface="Roboto"/>
                <a:cs typeface="Roboto"/>
                <a:sym typeface="Roboto"/>
              </a:endParaRPr>
            </a:p>
          </p:txBody>
        </p:sp>
      </p:grpSp>
      <p:sp>
        <p:nvSpPr>
          <p:cNvPr id="806" name="Google Shape;806;p133"/>
          <p:cNvSpPr txBox="1"/>
          <p:nvPr>
            <p:ph type="title"/>
          </p:nvPr>
        </p:nvSpPr>
        <p:spPr>
          <a:xfrm>
            <a:off x="14924" y="3924300"/>
            <a:ext cx="7589400" cy="6771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b="1" lang="en" sz="6000">
                <a:solidFill>
                  <a:srgbClr val="FFA300"/>
                </a:solidFill>
              </a:rPr>
              <a:t>Objectives</a:t>
            </a:r>
            <a:endParaRPr b="1" sz="6000">
              <a:solidFill>
                <a:srgbClr val="FFA3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134"/>
          <p:cNvSpPr txBox="1"/>
          <p:nvPr>
            <p:ph type="title"/>
          </p:nvPr>
        </p:nvSpPr>
        <p:spPr>
          <a:xfrm>
            <a:off x="555750" y="892600"/>
            <a:ext cx="8032500" cy="584700"/>
          </a:xfrm>
          <a:prstGeom prst="rect">
            <a:avLst/>
          </a:prstGeom>
        </p:spPr>
        <p:txBody>
          <a:bodyPr anchorCtr="0" anchor="b" bIns="0" lIns="365750" spcFirstLastPara="1" rIns="91425" wrap="square" tIns="91425">
            <a:noAutofit/>
          </a:bodyPr>
          <a:lstStyle/>
          <a:p>
            <a:pPr indent="0" lvl="0" marL="0" rtl="0" algn="ctr">
              <a:spcBef>
                <a:spcPts val="0"/>
              </a:spcBef>
              <a:spcAft>
                <a:spcPts val="0"/>
              </a:spcAft>
              <a:buNone/>
            </a:pPr>
            <a:r>
              <a:rPr lang="en" sz="3000"/>
              <a:t>Building </a:t>
            </a:r>
            <a:r>
              <a:rPr lang="en" sz="3000"/>
              <a:t>the Rocket</a:t>
            </a:r>
            <a:endParaRPr sz="3000"/>
          </a:p>
        </p:txBody>
      </p:sp>
      <p:sp>
        <p:nvSpPr>
          <p:cNvPr id="813" name="Google Shape;813;p134"/>
          <p:cNvSpPr/>
          <p:nvPr>
            <p:ph idx="2" type="dgm"/>
          </p:nvPr>
        </p:nvSpPr>
        <p:spPr>
          <a:xfrm>
            <a:off x="76200" y="1401100"/>
            <a:ext cx="9053700" cy="3302100"/>
          </a:xfrm>
          <a:prstGeom prst="rect">
            <a:avLst/>
          </a:prstGeom>
        </p:spPr>
        <p:txBody>
          <a:bodyPr anchorCtr="0" anchor="ctr" bIns="91425" lIns="365750" spcFirstLastPara="1" rIns="365750" wrap="square" tIns="91425">
            <a:noAutofit/>
          </a:bodyPr>
          <a:lstStyle/>
          <a:p>
            <a:pPr indent="0" lvl="0" marL="0" rtl="0" algn="ctr">
              <a:spcBef>
                <a:spcPts val="0"/>
              </a:spcBef>
              <a:spcAft>
                <a:spcPts val="0"/>
              </a:spcAft>
              <a:buNone/>
            </a:pPr>
            <a:r>
              <a:rPr lang="en" sz="1600">
                <a:solidFill>
                  <a:schemeClr val="accent2"/>
                </a:solidFill>
                <a:latin typeface="Roboto Light"/>
                <a:ea typeface="Roboto Light"/>
                <a:cs typeface="Roboto Light"/>
                <a:sym typeface="Roboto Light"/>
              </a:rPr>
              <a:t>Your Vision for Education </a:t>
            </a:r>
            <a:endParaRPr sz="1600">
              <a:solidFill>
                <a:schemeClr val="accent2"/>
              </a:solidFill>
              <a:latin typeface="Roboto Light"/>
              <a:ea typeface="Roboto Light"/>
              <a:cs typeface="Roboto Light"/>
              <a:sym typeface="Roboto Light"/>
            </a:endParaRPr>
          </a:p>
          <a:p>
            <a:pPr indent="0" lvl="0" marL="0" rtl="0" algn="l">
              <a:spcBef>
                <a:spcPts val="0"/>
              </a:spcBef>
              <a:spcAft>
                <a:spcPts val="0"/>
              </a:spcAft>
              <a:buNone/>
            </a:pPr>
            <a:r>
              <a:t/>
            </a:r>
            <a:endParaRPr sz="1600">
              <a:solidFill>
                <a:srgbClr val="434343"/>
              </a:solidFill>
              <a:latin typeface="Roboto Light"/>
              <a:ea typeface="Roboto Light"/>
              <a:cs typeface="Roboto Light"/>
              <a:sym typeface="Roboto Light"/>
            </a:endParaRPr>
          </a:p>
          <a:p>
            <a:pPr indent="0" lvl="0" marL="0" rtl="0" algn="l">
              <a:spcBef>
                <a:spcPts val="0"/>
              </a:spcBef>
              <a:spcAft>
                <a:spcPts val="0"/>
              </a:spcAft>
              <a:buNone/>
            </a:pPr>
            <a:r>
              <a:rPr lang="en" sz="1600">
                <a:solidFill>
                  <a:schemeClr val="accent5"/>
                </a:solidFill>
                <a:latin typeface="Roboto Light"/>
                <a:ea typeface="Roboto Light"/>
                <a:cs typeface="Roboto Light"/>
                <a:sym typeface="Roboto Light"/>
              </a:rPr>
              <a:t>Engage in Disciplines 3 &amp; 4</a:t>
            </a:r>
            <a:r>
              <a:rPr lang="en" sz="1600">
                <a:solidFill>
                  <a:schemeClr val="accent5"/>
                </a:solidFill>
                <a:latin typeface="Roboto Light"/>
                <a:ea typeface="Roboto Light"/>
                <a:cs typeface="Roboto Light"/>
                <a:sym typeface="Roboto Light"/>
              </a:rPr>
              <a:t>		Prototype and Test 			Engage Stakeholders</a:t>
            </a:r>
            <a:br>
              <a:rPr lang="en" sz="1600">
                <a:solidFill>
                  <a:schemeClr val="accent5"/>
                </a:solidFill>
                <a:latin typeface="Roboto Light"/>
                <a:ea typeface="Roboto Light"/>
                <a:cs typeface="Roboto Light"/>
                <a:sym typeface="Roboto Light"/>
              </a:rPr>
            </a:br>
            <a:r>
              <a:rPr lang="en" sz="1600">
                <a:solidFill>
                  <a:schemeClr val="accent5"/>
                </a:solidFill>
                <a:latin typeface="Roboto Light"/>
                <a:ea typeface="Roboto Light"/>
                <a:cs typeface="Roboto Light"/>
                <a:sym typeface="Roboto Light"/>
              </a:rPr>
              <a:t>							Strategies					&amp; Communicate </a:t>
            </a:r>
            <a:endParaRPr sz="1600">
              <a:solidFill>
                <a:schemeClr val="accent5"/>
              </a:solidFill>
              <a:latin typeface="Roboto Light"/>
              <a:ea typeface="Roboto Light"/>
              <a:cs typeface="Roboto Light"/>
              <a:sym typeface="Roboto Light"/>
            </a:endParaRPr>
          </a:p>
          <a:p>
            <a:pPr indent="0" lvl="0" marL="0" rtl="0" algn="l">
              <a:spcBef>
                <a:spcPts val="0"/>
              </a:spcBef>
              <a:spcAft>
                <a:spcPts val="0"/>
              </a:spcAft>
              <a:buNone/>
            </a:pPr>
            <a:r>
              <a:t/>
            </a:r>
            <a:endParaRPr sz="1600">
              <a:solidFill>
                <a:schemeClr val="accent5"/>
              </a:solidFill>
              <a:latin typeface="Roboto Light"/>
              <a:ea typeface="Roboto Light"/>
              <a:cs typeface="Roboto Light"/>
              <a:sym typeface="Roboto Light"/>
            </a:endParaRPr>
          </a:p>
          <a:p>
            <a:pPr indent="0" lvl="0" marL="0" rtl="0" algn="l">
              <a:spcBef>
                <a:spcPts val="0"/>
              </a:spcBef>
              <a:spcAft>
                <a:spcPts val="0"/>
              </a:spcAft>
              <a:buNone/>
            </a:pPr>
            <a:r>
              <a:rPr lang="en" sz="1600">
                <a:solidFill>
                  <a:srgbClr val="B45F06"/>
                </a:solidFill>
                <a:latin typeface="Roboto Light"/>
                <a:ea typeface="Roboto Light"/>
                <a:cs typeface="Roboto Light"/>
                <a:sym typeface="Roboto Light"/>
              </a:rPr>
              <a:t>-Define Lead &amp; Lag</a:t>
            </a:r>
            <a:r>
              <a:rPr lang="en" sz="1600">
                <a:solidFill>
                  <a:srgbClr val="B45F06"/>
                </a:solidFill>
                <a:latin typeface="Roboto Light"/>
                <a:ea typeface="Roboto Light"/>
                <a:cs typeface="Roboto Light"/>
                <a:sym typeface="Roboto Light"/>
              </a:rPr>
              <a:t>				-Prioritize Strategies to 		-Document and Share</a:t>
            </a:r>
            <a:br>
              <a:rPr lang="en" sz="1600">
                <a:solidFill>
                  <a:srgbClr val="B45F06"/>
                </a:solidFill>
                <a:latin typeface="Roboto Light"/>
                <a:ea typeface="Roboto Light"/>
                <a:cs typeface="Roboto Light"/>
                <a:sym typeface="Roboto Light"/>
              </a:rPr>
            </a:br>
            <a:r>
              <a:rPr lang="en" sz="1600">
                <a:solidFill>
                  <a:srgbClr val="B45F06"/>
                </a:solidFill>
                <a:latin typeface="Roboto Light"/>
                <a:ea typeface="Roboto Light"/>
                <a:cs typeface="Roboto Light"/>
                <a:sym typeface="Roboto Light"/>
              </a:rPr>
              <a:t> Measures					 Prototype					 Progress</a:t>
            </a:r>
            <a:endParaRPr sz="1600">
              <a:solidFill>
                <a:srgbClr val="B45F06"/>
              </a:solidFill>
              <a:latin typeface="Roboto Light"/>
              <a:ea typeface="Roboto Light"/>
              <a:cs typeface="Roboto Light"/>
              <a:sym typeface="Roboto Light"/>
            </a:endParaRPr>
          </a:p>
          <a:p>
            <a:pPr indent="0" lvl="0" marL="0" rtl="0" algn="l">
              <a:spcBef>
                <a:spcPts val="0"/>
              </a:spcBef>
              <a:spcAft>
                <a:spcPts val="0"/>
              </a:spcAft>
              <a:buNone/>
            </a:pPr>
            <a:r>
              <a:rPr lang="en" sz="1600">
                <a:solidFill>
                  <a:srgbClr val="B45F06"/>
                </a:solidFill>
                <a:latin typeface="Roboto Light"/>
                <a:ea typeface="Roboto Light"/>
                <a:cs typeface="Roboto Light"/>
                <a:sym typeface="Roboto Light"/>
              </a:rPr>
              <a:t>-Create Scoreboards				-Complete Gap Analysis		-Update Communication</a:t>
            </a:r>
            <a:endParaRPr sz="1600">
              <a:solidFill>
                <a:srgbClr val="B45F06"/>
              </a:solidFill>
              <a:latin typeface="Roboto Light"/>
              <a:ea typeface="Roboto Light"/>
              <a:cs typeface="Roboto Light"/>
              <a:sym typeface="Roboto Light"/>
            </a:endParaRPr>
          </a:p>
          <a:p>
            <a:pPr indent="0" lvl="0" marL="0" rtl="0" algn="l">
              <a:spcBef>
                <a:spcPts val="0"/>
              </a:spcBef>
              <a:spcAft>
                <a:spcPts val="0"/>
              </a:spcAft>
              <a:buNone/>
            </a:pPr>
            <a:r>
              <a:rPr lang="en" sz="1600">
                <a:solidFill>
                  <a:srgbClr val="B45F06"/>
                </a:solidFill>
                <a:latin typeface="Roboto Light"/>
                <a:ea typeface="Roboto Light"/>
                <a:cs typeface="Roboto Light"/>
                <a:sym typeface="Roboto Light"/>
              </a:rPr>
              <a:t>-Establish Cadence				-Create Action Plans   		 and Business Plan </a:t>
            </a:r>
            <a:endParaRPr sz="1600">
              <a:solidFill>
                <a:srgbClr val="B45F06"/>
              </a:solidFill>
              <a:latin typeface="Roboto Light"/>
              <a:ea typeface="Roboto Light"/>
              <a:cs typeface="Roboto Light"/>
              <a:sym typeface="Roboto Light"/>
            </a:endParaRPr>
          </a:p>
          <a:p>
            <a:pPr indent="0" lvl="0" marL="0" rtl="0" algn="l">
              <a:spcBef>
                <a:spcPts val="0"/>
              </a:spcBef>
              <a:spcAft>
                <a:spcPts val="0"/>
              </a:spcAft>
              <a:buNone/>
            </a:pPr>
            <a:r>
              <a:rPr lang="en" sz="1600">
                <a:solidFill>
                  <a:srgbClr val="B45F06"/>
                </a:solidFill>
                <a:latin typeface="Roboto Light"/>
                <a:ea typeface="Roboto Light"/>
                <a:cs typeface="Roboto Light"/>
                <a:sym typeface="Roboto Light"/>
              </a:rPr>
              <a:t> </a:t>
            </a:r>
            <a:r>
              <a:rPr lang="en" sz="1600">
                <a:solidFill>
                  <a:srgbClr val="B45F06"/>
                </a:solidFill>
                <a:latin typeface="Roboto Light"/>
                <a:ea typeface="Roboto Light"/>
                <a:cs typeface="Roboto Light"/>
                <a:sym typeface="Roboto Light"/>
              </a:rPr>
              <a:t>o</a:t>
            </a:r>
            <a:r>
              <a:rPr lang="en" sz="1600">
                <a:solidFill>
                  <a:srgbClr val="B45F06"/>
                </a:solidFill>
                <a:latin typeface="Roboto Light"/>
                <a:ea typeface="Roboto Light"/>
                <a:cs typeface="Roboto Light"/>
                <a:sym typeface="Roboto Light"/>
              </a:rPr>
              <a:t>f Accountability				-Create Plan for Scale		-Share Resource </a:t>
            </a:r>
            <a:endParaRPr sz="1600">
              <a:solidFill>
                <a:srgbClr val="B45F06"/>
              </a:solidFill>
              <a:latin typeface="Roboto Light"/>
              <a:ea typeface="Roboto Light"/>
              <a:cs typeface="Roboto Light"/>
              <a:sym typeface="Roboto Light"/>
            </a:endParaRPr>
          </a:p>
          <a:p>
            <a:pPr indent="0" lvl="0" marL="0" rtl="0" algn="l">
              <a:spcBef>
                <a:spcPts val="0"/>
              </a:spcBef>
              <a:spcAft>
                <a:spcPts val="0"/>
              </a:spcAft>
              <a:buNone/>
            </a:pPr>
            <a:r>
              <a:rPr lang="en" sz="1600">
                <a:solidFill>
                  <a:srgbClr val="B45F06"/>
                </a:solidFill>
                <a:latin typeface="Roboto Light"/>
                <a:ea typeface="Roboto Light"/>
                <a:cs typeface="Roboto Light"/>
                <a:sym typeface="Roboto Light"/>
              </a:rPr>
              <a:t>							 </a:t>
            </a:r>
            <a:r>
              <a:rPr lang="en" sz="1600">
                <a:solidFill>
                  <a:srgbClr val="B45F06"/>
                </a:solidFill>
                <a:latin typeface="Roboto Light"/>
                <a:ea typeface="Roboto Light"/>
                <a:cs typeface="Roboto Light"/>
                <a:sym typeface="Roboto Light"/>
              </a:rPr>
              <a:t>a</a:t>
            </a:r>
            <a:r>
              <a:rPr lang="en" sz="1600">
                <a:solidFill>
                  <a:srgbClr val="B45F06"/>
                </a:solidFill>
                <a:latin typeface="Roboto Light"/>
                <a:ea typeface="Roboto Light"/>
                <a:cs typeface="Roboto Light"/>
                <a:sym typeface="Roboto Light"/>
              </a:rPr>
              <a:t>nd Sustainability			 Implications with System</a:t>
            </a:r>
            <a:endParaRPr sz="1600">
              <a:solidFill>
                <a:srgbClr val="B45F06"/>
              </a:solidFill>
              <a:latin typeface="Roboto Light"/>
              <a:ea typeface="Roboto Light"/>
              <a:cs typeface="Roboto Light"/>
              <a:sym typeface="Roboto Light"/>
            </a:endParaRPr>
          </a:p>
        </p:txBody>
      </p:sp>
      <p:sp>
        <p:nvSpPr>
          <p:cNvPr id="814" name="Google Shape;814;p134"/>
          <p:cNvSpPr/>
          <p:nvPr/>
        </p:nvSpPr>
        <p:spPr>
          <a:xfrm>
            <a:off x="1061725" y="134329"/>
            <a:ext cx="1617900" cy="531600"/>
          </a:xfrm>
          <a:prstGeom prst="ellipse">
            <a:avLst/>
          </a:prstGeom>
          <a:solidFill>
            <a:srgbClr val="15284B"/>
          </a:solidFill>
          <a:ln cap="flat" cmpd="sng" w="9525">
            <a:solidFill>
              <a:srgbClr val="0B5394"/>
            </a:solidFill>
            <a:prstDash val="solid"/>
            <a:round/>
            <a:headEnd len="sm" w="sm" type="none"/>
            <a:tailEnd len="sm" w="sm" type="none"/>
          </a:ln>
          <a:effectLst>
            <a:outerShdw blurRad="242888" rotWithShape="0" algn="bl" dir="7380000" dist="76200">
              <a:srgbClr val="073763">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3F3F3"/>
                </a:solidFill>
                <a:latin typeface="Open Sans Light"/>
                <a:ea typeface="Open Sans Light"/>
                <a:cs typeface="Open Sans Light"/>
                <a:sym typeface="Open Sans Light"/>
              </a:rPr>
              <a:t>FOCUS</a:t>
            </a:r>
            <a:endParaRPr sz="1100">
              <a:solidFill>
                <a:srgbClr val="F3F3F3"/>
              </a:solidFill>
              <a:latin typeface="Open Sans Light"/>
              <a:ea typeface="Open Sans Light"/>
              <a:cs typeface="Open Sans Light"/>
              <a:sym typeface="Open Sans Light"/>
            </a:endParaRPr>
          </a:p>
        </p:txBody>
      </p:sp>
      <p:sp>
        <p:nvSpPr>
          <p:cNvPr id="815" name="Google Shape;815;p134"/>
          <p:cNvSpPr/>
          <p:nvPr/>
        </p:nvSpPr>
        <p:spPr>
          <a:xfrm>
            <a:off x="2862611" y="134329"/>
            <a:ext cx="1617900" cy="531600"/>
          </a:xfrm>
          <a:prstGeom prst="ellipse">
            <a:avLst/>
          </a:prstGeom>
          <a:solidFill>
            <a:srgbClr val="D50032"/>
          </a:solidFill>
          <a:ln cap="flat" cmpd="sng" w="9525">
            <a:solidFill>
              <a:srgbClr val="A61C00"/>
            </a:solidFill>
            <a:prstDash val="solid"/>
            <a:round/>
            <a:headEnd len="sm" w="sm" type="none"/>
            <a:tailEnd len="sm" w="sm" type="none"/>
          </a:ln>
          <a:effectLst>
            <a:outerShdw blurRad="242888" rotWithShape="0" algn="bl" dir="7380000" dist="76200">
              <a:srgbClr val="A61C00">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3F3F3"/>
                </a:solidFill>
                <a:latin typeface="Open Sans Light"/>
                <a:ea typeface="Open Sans Light"/>
                <a:cs typeface="Open Sans Light"/>
                <a:sym typeface="Open Sans Light"/>
              </a:rPr>
              <a:t>LEVERAGE</a:t>
            </a:r>
            <a:endParaRPr sz="1000">
              <a:solidFill>
                <a:srgbClr val="F3F3F3"/>
              </a:solidFill>
              <a:latin typeface="Open Sans Light"/>
              <a:ea typeface="Open Sans Light"/>
              <a:cs typeface="Open Sans Light"/>
              <a:sym typeface="Open Sans Light"/>
            </a:endParaRPr>
          </a:p>
        </p:txBody>
      </p:sp>
      <p:sp>
        <p:nvSpPr>
          <p:cNvPr id="816" name="Google Shape;816;p134"/>
          <p:cNvSpPr/>
          <p:nvPr/>
        </p:nvSpPr>
        <p:spPr>
          <a:xfrm>
            <a:off x="4663497" y="118800"/>
            <a:ext cx="1617900" cy="531600"/>
          </a:xfrm>
          <a:prstGeom prst="ellipse">
            <a:avLst/>
          </a:prstGeom>
          <a:solidFill>
            <a:srgbClr val="FFA400"/>
          </a:solidFill>
          <a:ln cap="flat" cmpd="sng" w="9525">
            <a:solidFill>
              <a:srgbClr val="F1C232"/>
            </a:solidFill>
            <a:prstDash val="solid"/>
            <a:round/>
            <a:headEnd len="sm" w="sm" type="none"/>
            <a:tailEnd len="sm" w="sm" type="none"/>
          </a:ln>
          <a:effectLst>
            <a:outerShdw blurRad="242888" rotWithShape="0" algn="bl" dir="7380000" dist="76200">
              <a:srgbClr val="F1C232">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3F3F3"/>
                </a:solidFill>
                <a:latin typeface="Open Sans Light"/>
                <a:ea typeface="Open Sans Light"/>
                <a:cs typeface="Open Sans Light"/>
                <a:sym typeface="Open Sans Light"/>
              </a:rPr>
              <a:t>ENGAGEMENT</a:t>
            </a:r>
            <a:endParaRPr sz="1100">
              <a:solidFill>
                <a:srgbClr val="F3F3F3"/>
              </a:solidFill>
              <a:latin typeface="Open Sans Light"/>
              <a:ea typeface="Open Sans Light"/>
              <a:cs typeface="Open Sans Light"/>
              <a:sym typeface="Open Sans Light"/>
            </a:endParaRPr>
          </a:p>
        </p:txBody>
      </p:sp>
      <p:sp>
        <p:nvSpPr>
          <p:cNvPr id="817" name="Google Shape;817;p134"/>
          <p:cNvSpPr/>
          <p:nvPr/>
        </p:nvSpPr>
        <p:spPr>
          <a:xfrm>
            <a:off x="6464382" y="118800"/>
            <a:ext cx="1617900" cy="531600"/>
          </a:xfrm>
          <a:prstGeom prst="ellipse">
            <a:avLst/>
          </a:prstGeom>
          <a:solidFill>
            <a:srgbClr val="00B796"/>
          </a:solidFill>
          <a:ln cap="flat" cmpd="sng" w="9525">
            <a:solidFill>
              <a:srgbClr val="00B796"/>
            </a:solidFill>
            <a:prstDash val="solid"/>
            <a:round/>
            <a:headEnd len="sm" w="sm" type="none"/>
            <a:tailEnd len="sm" w="sm" type="none"/>
          </a:ln>
          <a:effectLst>
            <a:outerShdw blurRad="242888" rotWithShape="0" algn="bl" dir="7380000" dist="76200">
              <a:srgbClr val="38761D">
                <a:alpha val="52999"/>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3F3F3"/>
                </a:solidFill>
                <a:latin typeface="Open Sans Light"/>
                <a:ea typeface="Open Sans Light"/>
                <a:cs typeface="Open Sans Light"/>
                <a:sym typeface="Open Sans Light"/>
              </a:rPr>
              <a:t>ACCOUNTABILITY</a:t>
            </a:r>
            <a:endParaRPr sz="900">
              <a:solidFill>
                <a:srgbClr val="F3F3F3"/>
              </a:solidFill>
              <a:latin typeface="Open Sans Light"/>
              <a:ea typeface="Open Sans Light"/>
              <a:cs typeface="Open Sans Light"/>
              <a:sym typeface="Open Sans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Design">
  <a:themeElements>
    <a:clrScheme name="KSDE">
      <a:dk1>
        <a:srgbClr val="12284C"/>
      </a:dk1>
      <a:lt1>
        <a:srgbClr val="FFFFFF"/>
      </a:lt1>
      <a:dk2>
        <a:srgbClr val="12284C"/>
      </a:dk2>
      <a:lt2>
        <a:srgbClr val="E7E6E6"/>
      </a:lt2>
      <a:accent1>
        <a:srgbClr val="FFA400"/>
      </a:accent1>
      <a:accent2>
        <a:srgbClr val="12284C"/>
      </a:accent2>
      <a:accent3>
        <a:srgbClr val="00B796"/>
      </a:accent3>
      <a:accent4>
        <a:srgbClr val="005587"/>
      </a:accent4>
      <a:accent5>
        <a:srgbClr val="D50032"/>
      </a:accent5>
      <a:accent6>
        <a:srgbClr val="3E4043"/>
      </a:accent6>
      <a:hlink>
        <a:srgbClr val="12284C"/>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Design">
  <a:themeElements>
    <a:clrScheme name="KSDE">
      <a:dk1>
        <a:srgbClr val="12284C"/>
      </a:dk1>
      <a:lt1>
        <a:srgbClr val="FFFFFF"/>
      </a:lt1>
      <a:dk2>
        <a:srgbClr val="12284C"/>
      </a:dk2>
      <a:lt2>
        <a:srgbClr val="E7E6E6"/>
      </a:lt2>
      <a:accent1>
        <a:srgbClr val="FFA400"/>
      </a:accent1>
      <a:accent2>
        <a:srgbClr val="12284C"/>
      </a:accent2>
      <a:accent3>
        <a:srgbClr val="00B796"/>
      </a:accent3>
      <a:accent4>
        <a:srgbClr val="005587"/>
      </a:accent4>
      <a:accent5>
        <a:srgbClr val="D50032"/>
      </a:accent5>
      <a:accent6>
        <a:srgbClr val="3E4043"/>
      </a:accent6>
      <a:hlink>
        <a:srgbClr val="12284C"/>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Design">
  <a:themeElements>
    <a:clrScheme name="KSDE">
      <a:dk1>
        <a:srgbClr val="12284C"/>
      </a:dk1>
      <a:lt1>
        <a:srgbClr val="FFFFFF"/>
      </a:lt1>
      <a:dk2>
        <a:srgbClr val="12284C"/>
      </a:dk2>
      <a:lt2>
        <a:srgbClr val="E7E6E6"/>
      </a:lt2>
      <a:accent1>
        <a:srgbClr val="FFA400"/>
      </a:accent1>
      <a:accent2>
        <a:srgbClr val="12284C"/>
      </a:accent2>
      <a:accent3>
        <a:srgbClr val="00B796"/>
      </a:accent3>
      <a:accent4>
        <a:srgbClr val="005587"/>
      </a:accent4>
      <a:accent5>
        <a:srgbClr val="D50032"/>
      </a:accent5>
      <a:accent6>
        <a:srgbClr val="3E4043"/>
      </a:accent6>
      <a:hlink>
        <a:srgbClr val="12284C"/>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